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ae84de3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ae84de3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ae84de3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ae84de3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3ae84de3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3ae84de3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ae84de3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ae84de3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b4b78a1c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b4b78a1c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ae84de33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ae84de3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ae84de33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ae84de3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ae84de33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ae84de33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Social Media in numbers</a:t>
            </a:r>
            <a:endParaRPr/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0000"/>
                </a:solidFill>
              </a:rPr>
              <a:t>Youtube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Number of posts: 50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Number of Subs: 41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Number of views: 453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Social Media in numbers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>
                <a:solidFill>
                  <a:srgbClr val="FF00FF"/>
                </a:solidFill>
              </a:rPr>
              <a:t>Instagram</a:t>
            </a:r>
            <a:endParaRPr sz="2400">
              <a:solidFill>
                <a:srgbClr val="FF00FF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Number of posts: 1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Number of Subs: 47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Number of views: 435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Social Media in numbers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700">
                <a:solidFill>
                  <a:srgbClr val="20124D"/>
                </a:solidFill>
              </a:rPr>
              <a:t>TikTok</a:t>
            </a:r>
            <a:endParaRPr sz="2400">
              <a:solidFill>
                <a:srgbClr val="20124D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Number of posts: 1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Number of Subs: 0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Number of views: 23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Proposals Accepted</a:t>
            </a:r>
            <a:endParaRPr/>
          </a:p>
        </p:txBody>
      </p:sp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 b="10633" l="8184" r="20269" t="8928"/>
          <a:stretch/>
        </p:blipFill>
        <p:spPr>
          <a:xfrm>
            <a:off x="2715188" y="1372775"/>
            <a:ext cx="5183725" cy="297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Proposals Accepted</a:t>
            </a: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 rotWithShape="1">
          <a:blip r:embed="rId4">
            <a:alphaModFix/>
          </a:blip>
          <a:srcRect b="46113" l="9551" r="0" t="9568"/>
          <a:stretch/>
        </p:blipFill>
        <p:spPr>
          <a:xfrm>
            <a:off x="1978663" y="1725050"/>
            <a:ext cx="5186673" cy="169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Proposals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2239350"/>
            <a:ext cx="8520600" cy="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900">
                <a:solidFill>
                  <a:schemeClr val="dk1"/>
                </a:solidFill>
              </a:rPr>
              <a:t>None</a:t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Workgroup Applicants</a:t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4">
            <a:alphaModFix/>
          </a:blip>
          <a:srcRect b="12148" l="13714" r="24370" t="32150"/>
          <a:stretch/>
        </p:blipFill>
        <p:spPr>
          <a:xfrm>
            <a:off x="2182250" y="1428213"/>
            <a:ext cx="4779502" cy="28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2087250" y="2240850"/>
            <a:ext cx="4969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100">
                <a:solidFill>
                  <a:schemeClr val="dk1"/>
                </a:solidFill>
              </a:rPr>
              <a:t>Keep up the good work!</a:t>
            </a:r>
            <a:endParaRPr b="1"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