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  <p:sldMasterId id="2147483668" r:id="rId2"/>
  </p:sldMasterIdLst>
  <p:notesMasterIdLst>
    <p:notesMasterId r:id="rId10"/>
  </p:notesMasterIdLst>
  <p:handoutMasterIdLst>
    <p:handoutMasterId r:id="rId11"/>
  </p:handoutMasterIdLst>
  <p:sldIdLst>
    <p:sldId id="271" r:id="rId3"/>
    <p:sldId id="288" r:id="rId4"/>
    <p:sldId id="290" r:id="rId5"/>
    <p:sldId id="259" r:id="rId6"/>
    <p:sldId id="289" r:id="rId7"/>
    <p:sldId id="291" r:id="rId8"/>
    <p:sldId id="287" r:id="rId9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版权归b站木卫林所有" id="{E33F14F4-05C6-45C0-870E-820F4302EF79}">
          <p14:sldIdLst/>
        </p14:section>
        <p14:section name="请勿商用" id="{18F4B35A-0C90-4F12-B3D8-ED0C888A2297}">
          <p14:sldIdLst>
            <p14:sldId id="271"/>
          </p14:sldIdLst>
        </p14:section>
        <p14:section name="请保护无偿分享者" id="{5B76049D-527F-4C70-85EF-BA3BC164C14E}">
          <p14:sldIdLst>
            <p14:sldId id="288"/>
            <p14:sldId id="290"/>
            <p14:sldId id="259"/>
            <p14:sldId id="289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66"/>
    <a:srgbClr val="546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98"/>
      </p:cViewPr>
      <p:guideLst>
        <p:guide orient="horz" pos="2160"/>
        <p:guide pos="3840"/>
        <p:guide pos="733"/>
        <p:guide pos="69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A9F30D-0B49-012E-8132-67BF64D0ED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238A0A-BD7F-9666-567E-75D658E1A3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C40CE-1A45-4E44-A00D-724B35B3FEC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E3CD64-C86C-2A37-400C-29859A4DF8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D95D5F-7BDA-6042-BEA5-45A1540816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483F7-BEC0-4BFC-B5F2-BD7B6BCF1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7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4C1C7-AA03-49B2-A056-011244E88ED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8E93-BEF3-4485-8C8A-40031EE2E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33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7889B9-496A-476E-9C79-B623D32F03B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70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ṡ1íḋe">
            <a:extLst>
              <a:ext uri="{FF2B5EF4-FFF2-40B4-BE49-F238E27FC236}">
                <a16:creationId xmlns:a16="http://schemas.microsoft.com/office/drawing/2014/main" id="{F813BFCB-A806-2C0D-C9DE-77108D85DB9A}"/>
              </a:ext>
            </a:extLst>
          </p:cNvPr>
          <p:cNvSpPr/>
          <p:nvPr userDrawn="1"/>
        </p:nvSpPr>
        <p:spPr>
          <a:xfrm>
            <a:off x="-11553" y="1790819"/>
            <a:ext cx="12215105" cy="3276363"/>
          </a:xfrm>
          <a:prstGeom prst="rect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122E6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652DE03-BD7A-E179-40A9-5644E56AF328}"/>
              </a:ext>
            </a:extLst>
          </p:cNvPr>
          <p:cNvCxnSpPr/>
          <p:nvPr userDrawn="1"/>
        </p:nvCxnSpPr>
        <p:spPr>
          <a:xfrm>
            <a:off x="-11553" y="1916832"/>
            <a:ext cx="1222823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28166D9-C360-88E4-0315-6907981A1F6F}"/>
              </a:ext>
            </a:extLst>
          </p:cNvPr>
          <p:cNvCxnSpPr>
            <a:cxnSpLocks/>
          </p:cNvCxnSpPr>
          <p:nvPr userDrawn="1"/>
        </p:nvCxnSpPr>
        <p:spPr>
          <a:xfrm>
            <a:off x="-1" y="1121789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4A65E34-69D9-5BD9-854C-0AAAC6335807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14300" y="271344"/>
            <a:ext cx="2313055" cy="764910"/>
            <a:chOff x="2629947" y="2501424"/>
            <a:chExt cx="5609900" cy="1855152"/>
          </a:xfrm>
          <a:solidFill>
            <a:srgbClr val="14416D"/>
          </a:solidFill>
        </p:grpSpPr>
        <p:grpSp>
          <p:nvGrpSpPr>
            <p:cNvPr id="438" name="iSľîďê">
              <a:extLst>
                <a:ext uri="{FF2B5EF4-FFF2-40B4-BE49-F238E27FC236}">
                  <a16:creationId xmlns:a16="http://schemas.microsoft.com/office/drawing/2014/main" id="{095804BF-871C-182F-A602-9A959ABB9DF2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469" name="îśľíḓè">
                <a:extLst>
                  <a:ext uri="{FF2B5EF4-FFF2-40B4-BE49-F238E27FC236}">
                    <a16:creationId xmlns:a16="http://schemas.microsoft.com/office/drawing/2014/main" id="{342B2E89-A8AD-4859-39EB-229793D97542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işḷïďe">
                <a:extLst>
                  <a:ext uri="{FF2B5EF4-FFF2-40B4-BE49-F238E27FC236}">
                    <a16:creationId xmlns:a16="http://schemas.microsoft.com/office/drawing/2014/main" id="{F97873E5-0A0F-A5FE-9398-78775DC5CACE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íşľïďê">
                <a:extLst>
                  <a:ext uri="{FF2B5EF4-FFF2-40B4-BE49-F238E27FC236}">
                    <a16:creationId xmlns:a16="http://schemas.microsoft.com/office/drawing/2014/main" id="{A87D82DE-7F9D-F358-31D9-814E978FC481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iŝľíḍê">
                <a:extLst>
                  <a:ext uri="{FF2B5EF4-FFF2-40B4-BE49-F238E27FC236}">
                    <a16:creationId xmlns:a16="http://schemas.microsoft.com/office/drawing/2014/main" id="{95A15727-0848-1ABE-3342-FEF4DA8066F3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îṥḻiḓe">
                <a:extLst>
                  <a:ext uri="{FF2B5EF4-FFF2-40B4-BE49-F238E27FC236}">
                    <a16:creationId xmlns:a16="http://schemas.microsoft.com/office/drawing/2014/main" id="{355E6992-00EA-73A7-BDEE-1505EA13753F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iSľíḓè">
                <a:extLst>
                  <a:ext uri="{FF2B5EF4-FFF2-40B4-BE49-F238E27FC236}">
                    <a16:creationId xmlns:a16="http://schemas.microsoft.com/office/drawing/2014/main" id="{8ACDFA0B-D4E4-8207-3E24-40CD2FD4902B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iS1îdè">
                <a:extLst>
                  <a:ext uri="{FF2B5EF4-FFF2-40B4-BE49-F238E27FC236}">
                    <a16:creationId xmlns:a16="http://schemas.microsoft.com/office/drawing/2014/main" id="{14E8D5F3-DAE6-C079-6FF6-7C85B449B9C5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ïṣḷîḓe">
                <a:extLst>
                  <a:ext uri="{FF2B5EF4-FFF2-40B4-BE49-F238E27FC236}">
                    <a16:creationId xmlns:a16="http://schemas.microsoft.com/office/drawing/2014/main" id="{41B78EE3-4016-002B-E396-D734C9C0BF3B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ïŝḻiḑe">
                <a:extLst>
                  <a:ext uri="{FF2B5EF4-FFF2-40B4-BE49-F238E27FC236}">
                    <a16:creationId xmlns:a16="http://schemas.microsoft.com/office/drawing/2014/main" id="{655673DA-2B71-9E96-72C7-6A20CDD22BC7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îśḻîďe">
                <a:extLst>
                  <a:ext uri="{FF2B5EF4-FFF2-40B4-BE49-F238E27FC236}">
                    <a16:creationId xmlns:a16="http://schemas.microsoft.com/office/drawing/2014/main" id="{C3B637F6-7593-9E39-7F61-6DE81DB9F306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î$1îḓê">
                <a:extLst>
                  <a:ext uri="{FF2B5EF4-FFF2-40B4-BE49-F238E27FC236}">
                    <a16:creationId xmlns:a16="http://schemas.microsoft.com/office/drawing/2014/main" id="{67611536-F388-36C0-3D34-EC715F5370D4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ïSlïďê">
                <a:extLst>
                  <a:ext uri="{FF2B5EF4-FFF2-40B4-BE49-F238E27FC236}">
                    <a16:creationId xmlns:a16="http://schemas.microsoft.com/office/drawing/2014/main" id="{AF436B0B-FA16-22AB-0368-13392A48CD82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ïṡļiḑê">
                <a:extLst>
                  <a:ext uri="{FF2B5EF4-FFF2-40B4-BE49-F238E27FC236}">
                    <a16:creationId xmlns:a16="http://schemas.microsoft.com/office/drawing/2014/main" id="{6EB7F40E-40A7-CBE3-6F41-F537256CC281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iSḷïde">
                <a:extLst>
                  <a:ext uri="{FF2B5EF4-FFF2-40B4-BE49-F238E27FC236}">
                    <a16:creationId xmlns:a16="http://schemas.microsoft.com/office/drawing/2014/main" id="{3E12E253-2824-82E8-B9D0-74E7D6717D68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íšļiďè">
                <a:extLst>
                  <a:ext uri="{FF2B5EF4-FFF2-40B4-BE49-F238E27FC236}">
                    <a16:creationId xmlns:a16="http://schemas.microsoft.com/office/drawing/2014/main" id="{33581CCF-9432-9188-3846-AAFB1F9D7CC2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îṡ1ïdê">
                <a:extLst>
                  <a:ext uri="{FF2B5EF4-FFF2-40B4-BE49-F238E27FC236}">
                    <a16:creationId xmlns:a16="http://schemas.microsoft.com/office/drawing/2014/main" id="{419459DB-5FA9-AB29-8DA1-51FF5AC248E8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isḻiḓê">
                <a:extLst>
                  <a:ext uri="{FF2B5EF4-FFF2-40B4-BE49-F238E27FC236}">
                    <a16:creationId xmlns:a16="http://schemas.microsoft.com/office/drawing/2014/main" id="{C9B956B2-0D11-9784-3163-FC21D8412FB9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ïSḷiḍe">
                <a:extLst>
                  <a:ext uri="{FF2B5EF4-FFF2-40B4-BE49-F238E27FC236}">
                    <a16:creationId xmlns:a16="http://schemas.microsoft.com/office/drawing/2014/main" id="{D0E10C62-A370-39AD-73E0-96FCC6D88D5A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îṩḷiḑê">
                <a:extLst>
                  <a:ext uri="{FF2B5EF4-FFF2-40B4-BE49-F238E27FC236}">
                    <a16:creationId xmlns:a16="http://schemas.microsoft.com/office/drawing/2014/main" id="{C4AB9C17-E60E-3603-0A7E-FD3AFE97BE59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íṧliḋê">
                <a:extLst>
                  <a:ext uri="{FF2B5EF4-FFF2-40B4-BE49-F238E27FC236}">
                    <a16:creationId xmlns:a16="http://schemas.microsoft.com/office/drawing/2014/main" id="{47B8F21D-DAC3-F01C-3F78-CCE65352C74D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iŝ1îḍé">
                <a:extLst>
                  <a:ext uri="{FF2B5EF4-FFF2-40B4-BE49-F238E27FC236}">
                    <a16:creationId xmlns:a16="http://schemas.microsoft.com/office/drawing/2014/main" id="{9E5A9D6C-5E3B-EB7D-2DBB-1847B7D8B2D6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îšlîďè">
                <a:extLst>
                  <a:ext uri="{FF2B5EF4-FFF2-40B4-BE49-F238E27FC236}">
                    <a16:creationId xmlns:a16="http://schemas.microsoft.com/office/drawing/2014/main" id="{8D616283-EF57-AB76-CAD2-1854F4A6B802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ïşliďe">
                <a:extLst>
                  <a:ext uri="{FF2B5EF4-FFF2-40B4-BE49-F238E27FC236}">
                    <a16:creationId xmlns:a16="http://schemas.microsoft.com/office/drawing/2014/main" id="{CA6EE19D-C195-D531-625A-D50CDA0F614B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íśļíḑè">
                <a:extLst>
                  <a:ext uri="{FF2B5EF4-FFF2-40B4-BE49-F238E27FC236}">
                    <a16:creationId xmlns:a16="http://schemas.microsoft.com/office/drawing/2014/main" id="{C2923065-F989-DFAF-ADAC-00E52AF2AA16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ïṥḷíḍè">
                <a:extLst>
                  <a:ext uri="{FF2B5EF4-FFF2-40B4-BE49-F238E27FC236}">
                    <a16:creationId xmlns:a16="http://schemas.microsoft.com/office/drawing/2014/main" id="{9C6588A9-3D96-6160-04D7-F8A3A30CC0CB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ïSḻiḓe">
                <a:extLst>
                  <a:ext uri="{FF2B5EF4-FFF2-40B4-BE49-F238E27FC236}">
                    <a16:creationId xmlns:a16="http://schemas.microsoft.com/office/drawing/2014/main" id="{E15A3903-A4A3-A926-6185-CB875B881C80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îsļiḋé">
                <a:extLst>
                  <a:ext uri="{FF2B5EF4-FFF2-40B4-BE49-F238E27FC236}">
                    <a16:creationId xmlns:a16="http://schemas.microsoft.com/office/drawing/2014/main" id="{CC8C3856-11C9-720E-41CD-D67DC728F19B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ïşľídé">
                <a:extLst>
                  <a:ext uri="{FF2B5EF4-FFF2-40B4-BE49-F238E27FC236}">
                    <a16:creationId xmlns:a16="http://schemas.microsoft.com/office/drawing/2014/main" id="{85C577EB-3E6D-D1DD-A474-231C7C4B4D7F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39" name="îṡḻiḓê">
              <a:extLst>
                <a:ext uri="{FF2B5EF4-FFF2-40B4-BE49-F238E27FC236}">
                  <a16:creationId xmlns:a16="http://schemas.microsoft.com/office/drawing/2014/main" id="{0DEE039A-74FF-7797-44C2-6DCF654A8763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š1îďê">
              <a:extLst>
                <a:ext uri="{FF2B5EF4-FFF2-40B4-BE49-F238E27FC236}">
                  <a16:creationId xmlns:a16="http://schemas.microsoft.com/office/drawing/2014/main" id="{BFE6E0B0-7624-6D3A-7933-4195F60D710D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41" name="íṩlíḍe">
              <a:extLst>
                <a:ext uri="{FF2B5EF4-FFF2-40B4-BE49-F238E27FC236}">
                  <a16:creationId xmlns:a16="http://schemas.microsoft.com/office/drawing/2014/main" id="{AFDD9E05-A5E2-0827-0D04-3C41CEF60703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466" name="ïṡľïďê">
                <a:extLst>
                  <a:ext uri="{FF2B5EF4-FFF2-40B4-BE49-F238E27FC236}">
                    <a16:creationId xmlns:a16="http://schemas.microsoft.com/office/drawing/2014/main" id="{204F1257-5575-D97C-0320-023B628BCC56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îšlíḍé">
                <a:extLst>
                  <a:ext uri="{FF2B5EF4-FFF2-40B4-BE49-F238E27FC236}">
                    <a16:creationId xmlns:a16="http://schemas.microsoft.com/office/drawing/2014/main" id="{836965D6-1C33-20A6-39D0-19A3F7C66F06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íS1ïḍé">
                <a:extLst>
                  <a:ext uri="{FF2B5EF4-FFF2-40B4-BE49-F238E27FC236}">
                    <a16:creationId xmlns:a16="http://schemas.microsoft.com/office/drawing/2014/main" id="{A8602CCE-C330-5580-B23C-4524E6EDBCC1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2" name="î$1idè">
              <a:extLst>
                <a:ext uri="{FF2B5EF4-FFF2-40B4-BE49-F238E27FC236}">
                  <a16:creationId xmlns:a16="http://schemas.microsoft.com/office/drawing/2014/main" id="{3EDD0C0B-284A-D3A0-C35B-7A24CB2DA1CD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462" name="ïṩľiḓe">
                <a:extLst>
                  <a:ext uri="{FF2B5EF4-FFF2-40B4-BE49-F238E27FC236}">
                    <a16:creationId xmlns:a16="http://schemas.microsoft.com/office/drawing/2014/main" id="{D1EE0588-DF52-20C7-3124-DE08FD075CFB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íṣlïḓê">
                <a:extLst>
                  <a:ext uri="{FF2B5EF4-FFF2-40B4-BE49-F238E27FC236}">
                    <a16:creationId xmlns:a16="http://schemas.microsoft.com/office/drawing/2014/main" id="{43C81D62-47CB-EC73-AD4D-E95E1F3A21B7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ïšlîḍê">
                <a:extLst>
                  <a:ext uri="{FF2B5EF4-FFF2-40B4-BE49-F238E27FC236}">
                    <a16:creationId xmlns:a16="http://schemas.microsoft.com/office/drawing/2014/main" id="{9C1F1CCB-708B-A76D-C3ED-87E2B8619EFB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iS1îḓe">
                <a:extLst>
                  <a:ext uri="{FF2B5EF4-FFF2-40B4-BE49-F238E27FC236}">
                    <a16:creationId xmlns:a16="http://schemas.microsoft.com/office/drawing/2014/main" id="{ED54F180-0432-5981-B839-C5117FF5A7A4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3" name="ïŝḻïdè">
              <a:extLst>
                <a:ext uri="{FF2B5EF4-FFF2-40B4-BE49-F238E27FC236}">
                  <a16:creationId xmlns:a16="http://schemas.microsoft.com/office/drawing/2014/main" id="{EB0B70CA-AA4B-04F6-649E-6E871974E791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444" name="í$ḻiḓé">
                <a:extLst>
                  <a:ext uri="{FF2B5EF4-FFF2-40B4-BE49-F238E27FC236}">
                    <a16:creationId xmlns:a16="http://schemas.microsoft.com/office/drawing/2014/main" id="{73F7CEDD-1149-80F5-9174-224FC625C0E2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ïṡľîḓé">
                <a:extLst>
                  <a:ext uri="{FF2B5EF4-FFF2-40B4-BE49-F238E27FC236}">
                    <a16:creationId xmlns:a16="http://schemas.microsoft.com/office/drawing/2014/main" id="{F323F30A-3EBC-23F0-5B90-5A774BD15763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îṥļíḑè">
                <a:extLst>
                  <a:ext uri="{FF2B5EF4-FFF2-40B4-BE49-F238E27FC236}">
                    <a16:creationId xmlns:a16="http://schemas.microsoft.com/office/drawing/2014/main" id="{DB6AF36D-269C-F5A1-BF5F-66BA21709632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îŝliḍé">
                <a:extLst>
                  <a:ext uri="{FF2B5EF4-FFF2-40B4-BE49-F238E27FC236}">
                    <a16:creationId xmlns:a16="http://schemas.microsoft.com/office/drawing/2014/main" id="{6D83708D-365B-6F03-6D02-8C5271DDA1B6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îŝļiďè">
                <a:extLst>
                  <a:ext uri="{FF2B5EF4-FFF2-40B4-BE49-F238E27FC236}">
                    <a16:creationId xmlns:a16="http://schemas.microsoft.com/office/drawing/2014/main" id="{9512EF0D-F88E-71AC-23C4-C104D25C4C61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îṩḷiḓé">
                <a:extLst>
                  <a:ext uri="{FF2B5EF4-FFF2-40B4-BE49-F238E27FC236}">
                    <a16:creationId xmlns:a16="http://schemas.microsoft.com/office/drawing/2014/main" id="{0615CF06-5807-158A-37B1-A07C3F2F0618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i$ḷíďè">
                <a:extLst>
                  <a:ext uri="{FF2B5EF4-FFF2-40B4-BE49-F238E27FC236}">
                    <a16:creationId xmlns:a16="http://schemas.microsoft.com/office/drawing/2014/main" id="{48371543-417D-21FD-943D-65A4B8D31BD5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íś1îdê">
                <a:extLst>
                  <a:ext uri="{FF2B5EF4-FFF2-40B4-BE49-F238E27FC236}">
                    <a16:creationId xmlns:a16="http://schemas.microsoft.com/office/drawing/2014/main" id="{E0633E28-5078-EFA7-59FC-858E23790206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íṧļîḓe">
                <a:extLst>
                  <a:ext uri="{FF2B5EF4-FFF2-40B4-BE49-F238E27FC236}">
                    <a16:creationId xmlns:a16="http://schemas.microsoft.com/office/drawing/2014/main" id="{CB47DD8E-390A-934F-F82E-DC0B25888498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ï$ḷíḑe">
                <a:extLst>
                  <a:ext uri="{FF2B5EF4-FFF2-40B4-BE49-F238E27FC236}">
                    <a16:creationId xmlns:a16="http://schemas.microsoft.com/office/drawing/2014/main" id="{BEA23186-B450-B5C4-C028-F5E941E65E94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išļiďè">
                <a:extLst>
                  <a:ext uri="{FF2B5EF4-FFF2-40B4-BE49-F238E27FC236}">
                    <a16:creationId xmlns:a16="http://schemas.microsoft.com/office/drawing/2014/main" id="{093AFEDC-D7E2-3B34-F0DC-856169C0FF87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ïṡḷïdè">
                <a:extLst>
                  <a:ext uri="{FF2B5EF4-FFF2-40B4-BE49-F238E27FC236}">
                    <a16:creationId xmlns:a16="http://schemas.microsoft.com/office/drawing/2014/main" id="{8AAA6675-FBF9-AFE7-D07A-50AE38F0ACCA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îśḻïḓe">
                <a:extLst>
                  <a:ext uri="{FF2B5EF4-FFF2-40B4-BE49-F238E27FC236}">
                    <a16:creationId xmlns:a16="http://schemas.microsoft.com/office/drawing/2014/main" id="{2E79910F-B213-2FF0-5D39-A746DFA9F67D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íšļîḓe">
                <a:extLst>
                  <a:ext uri="{FF2B5EF4-FFF2-40B4-BE49-F238E27FC236}">
                    <a16:creationId xmlns:a16="http://schemas.microsoft.com/office/drawing/2014/main" id="{971A5F99-7778-834F-3940-44CFC2C72588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ïšḷîḋé">
                <a:extLst>
                  <a:ext uri="{FF2B5EF4-FFF2-40B4-BE49-F238E27FC236}">
                    <a16:creationId xmlns:a16="http://schemas.microsoft.com/office/drawing/2014/main" id="{6B7A0D05-264C-B2D7-2459-7A6DF70F2308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ïšļïḋê">
                <a:extLst>
                  <a:ext uri="{FF2B5EF4-FFF2-40B4-BE49-F238E27FC236}">
                    <a16:creationId xmlns:a16="http://schemas.microsoft.com/office/drawing/2014/main" id="{CFAAD1FF-52A5-BD77-34D5-FDCA66B3B229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ïśľïḓê">
                <a:extLst>
                  <a:ext uri="{FF2B5EF4-FFF2-40B4-BE49-F238E27FC236}">
                    <a16:creationId xmlns:a16="http://schemas.microsoft.com/office/drawing/2014/main" id="{D8542990-73AF-41AA-45EE-AA7DCAEA7D1B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iṩḷiḋé">
                <a:extLst>
                  <a:ext uri="{FF2B5EF4-FFF2-40B4-BE49-F238E27FC236}">
                    <a16:creationId xmlns:a16="http://schemas.microsoft.com/office/drawing/2014/main" id="{93B5DA08-ED23-B274-BEB5-E4BFA049C415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97" name="标题占位符 1">
            <a:extLst>
              <a:ext uri="{FF2B5EF4-FFF2-40B4-BE49-F238E27FC236}">
                <a16:creationId xmlns:a16="http://schemas.microsoft.com/office/drawing/2014/main" id="{DAFCEEF2-21C4-D18C-9CA5-80C9563019B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kern="1200" spc="600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11D3BC71-64B7-51AF-BDBD-7E697D41E8BD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960EB9F3-5284-E9D3-8AD6-780276975C9B}"/>
              </a:ext>
            </a:extLst>
          </p:cNvPr>
          <p:cNvGrpSpPr/>
          <p:nvPr userDrawn="1"/>
        </p:nvGrpSpPr>
        <p:grpSpPr>
          <a:xfrm>
            <a:off x="540908" y="5805264"/>
            <a:ext cx="11110184" cy="369626"/>
            <a:chOff x="339390" y="5616012"/>
            <a:chExt cx="11110184" cy="369626"/>
          </a:xfrm>
        </p:grpSpPr>
        <p:grpSp>
          <p:nvGrpSpPr>
            <p:cNvPr id="511" name="组合 510">
              <a:extLst>
                <a:ext uri="{FF2B5EF4-FFF2-40B4-BE49-F238E27FC236}">
                  <a16:creationId xmlns:a16="http://schemas.microsoft.com/office/drawing/2014/main" id="{946126A2-809E-1439-B882-AF3992699A59}"/>
                </a:ext>
              </a:extLst>
            </p:cNvPr>
            <p:cNvGrpSpPr/>
            <p:nvPr/>
          </p:nvGrpSpPr>
          <p:grpSpPr>
            <a:xfrm>
              <a:off x="708722" y="5616012"/>
              <a:ext cx="10740852" cy="369626"/>
              <a:chOff x="1098321" y="4996864"/>
              <a:chExt cx="10740852" cy="369626"/>
            </a:xfrm>
          </p:grpSpPr>
          <p:sp>
            <p:nvSpPr>
              <p:cNvPr id="515" name="文本框 514">
                <a:extLst>
                  <a:ext uri="{FF2B5EF4-FFF2-40B4-BE49-F238E27FC236}">
                    <a16:creationId xmlns:a16="http://schemas.microsoft.com/office/drawing/2014/main" id="{A5080210-3AA8-9FF1-708D-628300715157}"/>
                  </a:ext>
                </a:extLst>
              </p:cNvPr>
              <p:cNvSpPr txBox="1"/>
              <p:nvPr/>
            </p:nvSpPr>
            <p:spPr>
              <a:xfrm>
                <a:off x="1098321" y="4997158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汇报人：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6" name="文本框 515">
                <a:extLst>
                  <a:ext uri="{FF2B5EF4-FFF2-40B4-BE49-F238E27FC236}">
                    <a16:creationId xmlns:a16="http://schemas.microsoft.com/office/drawing/2014/main" id="{BD594E9F-3E51-D6A7-9E1B-792F8C946883}"/>
                  </a:ext>
                </a:extLst>
              </p:cNvPr>
              <p:cNvSpPr txBox="1"/>
              <p:nvPr/>
            </p:nvSpPr>
            <p:spPr>
              <a:xfrm>
                <a:off x="9663577" y="4996864"/>
                <a:ext cx="217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汇报时间：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CCD82D8E-7467-7CA1-23D1-3D762B465EE6}"/>
                  </a:ext>
                </a:extLst>
              </p:cNvPr>
              <p:cNvSpPr txBox="1"/>
              <p:nvPr/>
            </p:nvSpPr>
            <p:spPr>
              <a:xfrm>
                <a:off x="5403608" y="4996864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导师：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12" name="iconfont-1047-784241">
              <a:extLst>
                <a:ext uri="{FF2B5EF4-FFF2-40B4-BE49-F238E27FC236}">
                  <a16:creationId xmlns:a16="http://schemas.microsoft.com/office/drawing/2014/main" id="{168EAEF8-D3CF-555B-88A4-26E32429F82B}"/>
                </a:ext>
              </a:extLst>
            </p:cNvPr>
            <p:cNvSpPr/>
            <p:nvPr/>
          </p:nvSpPr>
          <p:spPr>
            <a:xfrm>
              <a:off x="892509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</a:endParaRPr>
            </a:p>
          </p:txBody>
        </p:sp>
        <p:pic>
          <p:nvPicPr>
            <p:cNvPr id="513" name="图形 512">
              <a:extLst>
                <a:ext uri="{FF2B5EF4-FFF2-40B4-BE49-F238E27FC236}">
                  <a16:creationId xmlns:a16="http://schemas.microsoft.com/office/drawing/2014/main" id="{354E3FA7-4CF5-F558-4FFB-5F457DC0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9390" y="5616012"/>
              <a:ext cx="369332" cy="369332"/>
            </a:xfrm>
            <a:prstGeom prst="rect">
              <a:avLst/>
            </a:prstGeom>
          </p:spPr>
        </p:pic>
        <p:pic>
          <p:nvPicPr>
            <p:cNvPr id="514" name="图形 513">
              <a:extLst>
                <a:ext uri="{FF2B5EF4-FFF2-40B4-BE49-F238E27FC236}">
                  <a16:creationId xmlns:a16="http://schemas.microsoft.com/office/drawing/2014/main" id="{32F5D7DF-FD7F-53F1-0494-BB880AF9F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21396" y="5661248"/>
              <a:ext cx="292924" cy="292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210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89A1-FE82-0297-9B3C-8A132862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D6C16-888F-CDD6-89DA-E0BD92860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77B81-9F11-B90B-D000-50D599F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50D4A-C02B-FB85-34B1-0A59769F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24738-D3D4-2774-3ADE-FDB63105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4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30BB-DBE5-CEB7-E85E-E3B1CD5A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C392F-D245-F3EE-DD44-8F36C88A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E85A9-2DFE-07E6-E055-99C0D7E4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BB6C9-4309-F082-42FC-88092412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A67A9-31DC-23E1-7E64-C9065AC6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22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9D61B-0A4E-382B-28E2-A18CFA1E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CB2E9-3FBA-A4AC-F7A5-A649EB293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F9C3F1-5043-4747-2027-2068E69B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33AE5-A9B0-99BF-660A-796B9052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4C2CE-E571-B84A-798C-EA6AFC0C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AB4AD-1453-D02E-1E3E-45B567DD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2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60A14-5430-A0E4-4D58-BE0CF829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FDE0F-6900-6801-6CF1-92CA26EA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6D51F5-2D2E-C4A8-431D-74E5D271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4B17EC-3864-3C47-A44D-CD1076D36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9C129D-7D3A-08CF-EDFC-F29980DC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C75B2-AEEC-3532-C1D4-6CB1D687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E10E25-C161-36EA-9AD4-522325FB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54A97A-E183-C082-8F72-E4D3250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8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0B7A5-B356-F0FA-F11B-3BF50186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27C415-29EF-6CF6-3387-D64826D2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A21E0A-7AA4-B778-DE2A-15945BD1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3A65B8-3D02-84EF-5E92-F4B37AD6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0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9B518-F0D1-6549-F28A-1AC807FE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8983AC-D652-D2CF-C2C2-3350AFD4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721F39-ED71-CDDD-00E8-0563F119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01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E3993-3CDC-548E-79EB-AFDAE07B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2E5E1-55AB-293E-4869-1132AAE42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8B6B45-2FD5-546E-3BE7-2843F8BB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6A771-1507-E51E-9178-84FA2B8D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F0BC6-FE38-F3A0-53D5-AE21DACD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6A732-BFDA-C285-0F21-1B631251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216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F45-08CD-768B-915F-5251D315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346D3D-1236-2580-4A3C-475CE885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D7B39-6FDB-4437-42B9-9E9AE788E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1EA1C-9D2A-9FB7-DAB0-08FD87CE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798AE-7AEE-0D67-24E5-B019556C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E36DD-430D-9767-9CBB-70DF546B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729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F5B53-84A3-9CF6-58BD-2EF85A65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0C892-E727-9A27-A1A7-EAD82607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36A16-6D62-04A9-FCA6-297A5CCC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255D93-6726-81EF-8759-37296DE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83CE9-836B-214E-B917-92645040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342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8B9A2-2DE3-4945-ACBE-57C680268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9F2A3-8077-3354-3D20-BE6D0EF45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39519-333B-2CC4-5309-3C1E856B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50E1E-8BD1-D5EE-52D4-2778ABDA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CF398-7221-6572-69AE-A3C39999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3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iṡ1íḋe">
            <a:extLst>
              <a:ext uri="{FF2B5EF4-FFF2-40B4-BE49-F238E27FC236}">
                <a16:creationId xmlns:a16="http://schemas.microsoft.com/office/drawing/2014/main" id="{F813BFCB-A806-2C0D-C9DE-77108D85DB9A}"/>
              </a:ext>
            </a:extLst>
          </p:cNvPr>
          <p:cNvSpPr/>
          <p:nvPr userDrawn="1"/>
        </p:nvSpPr>
        <p:spPr>
          <a:xfrm>
            <a:off x="-11553" y="1790819"/>
            <a:ext cx="12215105" cy="3276363"/>
          </a:xfrm>
          <a:prstGeom prst="rect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122E6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652DE03-BD7A-E179-40A9-5644E56AF328}"/>
              </a:ext>
            </a:extLst>
          </p:cNvPr>
          <p:cNvCxnSpPr/>
          <p:nvPr userDrawn="1"/>
        </p:nvCxnSpPr>
        <p:spPr>
          <a:xfrm>
            <a:off x="-11553" y="1916832"/>
            <a:ext cx="1222823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928166D9-C360-88E4-0315-6907981A1F6F}"/>
              </a:ext>
            </a:extLst>
          </p:cNvPr>
          <p:cNvCxnSpPr>
            <a:cxnSpLocks/>
          </p:cNvCxnSpPr>
          <p:nvPr userDrawn="1"/>
        </p:nvCxnSpPr>
        <p:spPr>
          <a:xfrm>
            <a:off x="-1" y="1121789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7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4A65E34-69D9-5BD9-854C-0AAAC6335807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14300" y="271344"/>
            <a:ext cx="2313055" cy="764910"/>
            <a:chOff x="2629947" y="2501424"/>
            <a:chExt cx="5609900" cy="1855152"/>
          </a:xfrm>
          <a:solidFill>
            <a:srgbClr val="14416D"/>
          </a:solidFill>
        </p:grpSpPr>
        <p:grpSp>
          <p:nvGrpSpPr>
            <p:cNvPr id="438" name="iSľîďê">
              <a:extLst>
                <a:ext uri="{FF2B5EF4-FFF2-40B4-BE49-F238E27FC236}">
                  <a16:creationId xmlns:a16="http://schemas.microsoft.com/office/drawing/2014/main" id="{095804BF-871C-182F-A602-9A959ABB9DF2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469" name="îśľíḓè">
                <a:extLst>
                  <a:ext uri="{FF2B5EF4-FFF2-40B4-BE49-F238E27FC236}">
                    <a16:creationId xmlns:a16="http://schemas.microsoft.com/office/drawing/2014/main" id="{342B2E89-A8AD-4859-39EB-229793D97542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0" name="işḷïďe">
                <a:extLst>
                  <a:ext uri="{FF2B5EF4-FFF2-40B4-BE49-F238E27FC236}">
                    <a16:creationId xmlns:a16="http://schemas.microsoft.com/office/drawing/2014/main" id="{F97873E5-0A0F-A5FE-9398-78775DC5CACE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1" name="íşľïďê">
                <a:extLst>
                  <a:ext uri="{FF2B5EF4-FFF2-40B4-BE49-F238E27FC236}">
                    <a16:creationId xmlns:a16="http://schemas.microsoft.com/office/drawing/2014/main" id="{A87D82DE-7F9D-F358-31D9-814E978FC481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2" name="iŝľíḍê">
                <a:extLst>
                  <a:ext uri="{FF2B5EF4-FFF2-40B4-BE49-F238E27FC236}">
                    <a16:creationId xmlns:a16="http://schemas.microsoft.com/office/drawing/2014/main" id="{95A15727-0848-1ABE-3342-FEF4DA8066F3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3" name="îṥḻiḓe">
                <a:extLst>
                  <a:ext uri="{FF2B5EF4-FFF2-40B4-BE49-F238E27FC236}">
                    <a16:creationId xmlns:a16="http://schemas.microsoft.com/office/drawing/2014/main" id="{355E6992-00EA-73A7-BDEE-1505EA13753F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4" name="iSľíḓè">
                <a:extLst>
                  <a:ext uri="{FF2B5EF4-FFF2-40B4-BE49-F238E27FC236}">
                    <a16:creationId xmlns:a16="http://schemas.microsoft.com/office/drawing/2014/main" id="{8ACDFA0B-D4E4-8207-3E24-40CD2FD4902B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5" name="iS1îdè">
                <a:extLst>
                  <a:ext uri="{FF2B5EF4-FFF2-40B4-BE49-F238E27FC236}">
                    <a16:creationId xmlns:a16="http://schemas.microsoft.com/office/drawing/2014/main" id="{14E8D5F3-DAE6-C079-6FF6-7C85B449B9C5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6" name="ïṣḷîḓe">
                <a:extLst>
                  <a:ext uri="{FF2B5EF4-FFF2-40B4-BE49-F238E27FC236}">
                    <a16:creationId xmlns:a16="http://schemas.microsoft.com/office/drawing/2014/main" id="{41B78EE3-4016-002B-E396-D734C9C0BF3B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7" name="ïŝḻiḑe">
                <a:extLst>
                  <a:ext uri="{FF2B5EF4-FFF2-40B4-BE49-F238E27FC236}">
                    <a16:creationId xmlns:a16="http://schemas.microsoft.com/office/drawing/2014/main" id="{655673DA-2B71-9E96-72C7-6A20CDD22BC7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8" name="îśḻîďe">
                <a:extLst>
                  <a:ext uri="{FF2B5EF4-FFF2-40B4-BE49-F238E27FC236}">
                    <a16:creationId xmlns:a16="http://schemas.microsoft.com/office/drawing/2014/main" id="{C3B637F6-7593-9E39-7F61-6DE81DB9F306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9" name="î$1îḓê">
                <a:extLst>
                  <a:ext uri="{FF2B5EF4-FFF2-40B4-BE49-F238E27FC236}">
                    <a16:creationId xmlns:a16="http://schemas.microsoft.com/office/drawing/2014/main" id="{67611536-F388-36C0-3D34-EC715F5370D4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0" name="ïSlïďê">
                <a:extLst>
                  <a:ext uri="{FF2B5EF4-FFF2-40B4-BE49-F238E27FC236}">
                    <a16:creationId xmlns:a16="http://schemas.microsoft.com/office/drawing/2014/main" id="{AF436B0B-FA16-22AB-0368-13392A48CD82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1" name="ïṡļiḑê">
                <a:extLst>
                  <a:ext uri="{FF2B5EF4-FFF2-40B4-BE49-F238E27FC236}">
                    <a16:creationId xmlns:a16="http://schemas.microsoft.com/office/drawing/2014/main" id="{6EB7F40E-40A7-CBE3-6F41-F537256CC281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2" name="iSḷïde">
                <a:extLst>
                  <a:ext uri="{FF2B5EF4-FFF2-40B4-BE49-F238E27FC236}">
                    <a16:creationId xmlns:a16="http://schemas.microsoft.com/office/drawing/2014/main" id="{3E12E253-2824-82E8-B9D0-74E7D6717D68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3" name="íšļiďè">
                <a:extLst>
                  <a:ext uri="{FF2B5EF4-FFF2-40B4-BE49-F238E27FC236}">
                    <a16:creationId xmlns:a16="http://schemas.microsoft.com/office/drawing/2014/main" id="{33581CCF-9432-9188-3846-AAFB1F9D7CC2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4" name="îṡ1ïdê">
                <a:extLst>
                  <a:ext uri="{FF2B5EF4-FFF2-40B4-BE49-F238E27FC236}">
                    <a16:creationId xmlns:a16="http://schemas.microsoft.com/office/drawing/2014/main" id="{419459DB-5FA9-AB29-8DA1-51FF5AC248E8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5" name="isḻiḓê">
                <a:extLst>
                  <a:ext uri="{FF2B5EF4-FFF2-40B4-BE49-F238E27FC236}">
                    <a16:creationId xmlns:a16="http://schemas.microsoft.com/office/drawing/2014/main" id="{C9B956B2-0D11-9784-3163-FC21D8412FB9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6" name="ïSḷiḍe">
                <a:extLst>
                  <a:ext uri="{FF2B5EF4-FFF2-40B4-BE49-F238E27FC236}">
                    <a16:creationId xmlns:a16="http://schemas.microsoft.com/office/drawing/2014/main" id="{D0E10C62-A370-39AD-73E0-96FCC6D88D5A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7" name="îṩḷiḑê">
                <a:extLst>
                  <a:ext uri="{FF2B5EF4-FFF2-40B4-BE49-F238E27FC236}">
                    <a16:creationId xmlns:a16="http://schemas.microsoft.com/office/drawing/2014/main" id="{C4AB9C17-E60E-3603-0A7E-FD3AFE97BE59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8" name="íṧliḋê">
                <a:extLst>
                  <a:ext uri="{FF2B5EF4-FFF2-40B4-BE49-F238E27FC236}">
                    <a16:creationId xmlns:a16="http://schemas.microsoft.com/office/drawing/2014/main" id="{47B8F21D-DAC3-F01C-3F78-CCE65352C74D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9" name="iŝ1îḍé">
                <a:extLst>
                  <a:ext uri="{FF2B5EF4-FFF2-40B4-BE49-F238E27FC236}">
                    <a16:creationId xmlns:a16="http://schemas.microsoft.com/office/drawing/2014/main" id="{9E5A9D6C-5E3B-EB7D-2DBB-1847B7D8B2D6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0" name="îšlîďè">
                <a:extLst>
                  <a:ext uri="{FF2B5EF4-FFF2-40B4-BE49-F238E27FC236}">
                    <a16:creationId xmlns:a16="http://schemas.microsoft.com/office/drawing/2014/main" id="{8D616283-EF57-AB76-CAD2-1854F4A6B802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1" name="ïşliďe">
                <a:extLst>
                  <a:ext uri="{FF2B5EF4-FFF2-40B4-BE49-F238E27FC236}">
                    <a16:creationId xmlns:a16="http://schemas.microsoft.com/office/drawing/2014/main" id="{CA6EE19D-C195-D531-625A-D50CDA0F614B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2" name="íśļíḑè">
                <a:extLst>
                  <a:ext uri="{FF2B5EF4-FFF2-40B4-BE49-F238E27FC236}">
                    <a16:creationId xmlns:a16="http://schemas.microsoft.com/office/drawing/2014/main" id="{C2923065-F989-DFAF-ADAC-00E52AF2AA16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3" name="ïṥḷíḍè">
                <a:extLst>
                  <a:ext uri="{FF2B5EF4-FFF2-40B4-BE49-F238E27FC236}">
                    <a16:creationId xmlns:a16="http://schemas.microsoft.com/office/drawing/2014/main" id="{9C6588A9-3D96-6160-04D7-F8A3A30CC0CB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4" name="ïSḻiḓe">
                <a:extLst>
                  <a:ext uri="{FF2B5EF4-FFF2-40B4-BE49-F238E27FC236}">
                    <a16:creationId xmlns:a16="http://schemas.microsoft.com/office/drawing/2014/main" id="{E15A3903-A4A3-A926-6185-CB875B881C80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5" name="îsļiḋé">
                <a:extLst>
                  <a:ext uri="{FF2B5EF4-FFF2-40B4-BE49-F238E27FC236}">
                    <a16:creationId xmlns:a16="http://schemas.microsoft.com/office/drawing/2014/main" id="{CC8C3856-11C9-720E-41CD-D67DC728F19B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6" name="ïşľídé">
                <a:extLst>
                  <a:ext uri="{FF2B5EF4-FFF2-40B4-BE49-F238E27FC236}">
                    <a16:creationId xmlns:a16="http://schemas.microsoft.com/office/drawing/2014/main" id="{85C577EB-3E6D-D1DD-A474-231C7C4B4D7F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39" name="îṡḻiḓê">
              <a:extLst>
                <a:ext uri="{FF2B5EF4-FFF2-40B4-BE49-F238E27FC236}">
                  <a16:creationId xmlns:a16="http://schemas.microsoft.com/office/drawing/2014/main" id="{0DEE039A-74FF-7797-44C2-6DCF654A8763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0" name="íš1îďê">
              <a:extLst>
                <a:ext uri="{FF2B5EF4-FFF2-40B4-BE49-F238E27FC236}">
                  <a16:creationId xmlns:a16="http://schemas.microsoft.com/office/drawing/2014/main" id="{BFE6E0B0-7624-6D3A-7933-4195F60D710D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41" name="íṩlíḍe">
              <a:extLst>
                <a:ext uri="{FF2B5EF4-FFF2-40B4-BE49-F238E27FC236}">
                  <a16:creationId xmlns:a16="http://schemas.microsoft.com/office/drawing/2014/main" id="{AFDD9E05-A5E2-0827-0D04-3C41CEF60703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466" name="ïṡľïďê">
                <a:extLst>
                  <a:ext uri="{FF2B5EF4-FFF2-40B4-BE49-F238E27FC236}">
                    <a16:creationId xmlns:a16="http://schemas.microsoft.com/office/drawing/2014/main" id="{204F1257-5575-D97C-0320-023B628BCC56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7" name="îšlíḍé">
                <a:extLst>
                  <a:ext uri="{FF2B5EF4-FFF2-40B4-BE49-F238E27FC236}">
                    <a16:creationId xmlns:a16="http://schemas.microsoft.com/office/drawing/2014/main" id="{836965D6-1C33-20A6-39D0-19A3F7C66F06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8" name="íS1ïḍé">
                <a:extLst>
                  <a:ext uri="{FF2B5EF4-FFF2-40B4-BE49-F238E27FC236}">
                    <a16:creationId xmlns:a16="http://schemas.microsoft.com/office/drawing/2014/main" id="{A8602CCE-C330-5580-B23C-4524E6EDBCC1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2" name="î$1idè">
              <a:extLst>
                <a:ext uri="{FF2B5EF4-FFF2-40B4-BE49-F238E27FC236}">
                  <a16:creationId xmlns:a16="http://schemas.microsoft.com/office/drawing/2014/main" id="{3EDD0C0B-284A-D3A0-C35B-7A24CB2DA1CD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462" name="ïṩľiḓe">
                <a:extLst>
                  <a:ext uri="{FF2B5EF4-FFF2-40B4-BE49-F238E27FC236}">
                    <a16:creationId xmlns:a16="http://schemas.microsoft.com/office/drawing/2014/main" id="{D1EE0588-DF52-20C7-3124-DE08FD075CFB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3" name="íṣlïḓê">
                <a:extLst>
                  <a:ext uri="{FF2B5EF4-FFF2-40B4-BE49-F238E27FC236}">
                    <a16:creationId xmlns:a16="http://schemas.microsoft.com/office/drawing/2014/main" id="{43C81D62-47CB-EC73-AD4D-E95E1F3A21B7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4" name="ïšlîḍê">
                <a:extLst>
                  <a:ext uri="{FF2B5EF4-FFF2-40B4-BE49-F238E27FC236}">
                    <a16:creationId xmlns:a16="http://schemas.microsoft.com/office/drawing/2014/main" id="{9C1F1CCB-708B-A76D-C3ED-87E2B8619EFB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5" name="iS1îḓe">
                <a:extLst>
                  <a:ext uri="{FF2B5EF4-FFF2-40B4-BE49-F238E27FC236}">
                    <a16:creationId xmlns:a16="http://schemas.microsoft.com/office/drawing/2014/main" id="{ED54F180-0432-5981-B839-C5117FF5A7A4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443" name="ïŝḻïdè">
              <a:extLst>
                <a:ext uri="{FF2B5EF4-FFF2-40B4-BE49-F238E27FC236}">
                  <a16:creationId xmlns:a16="http://schemas.microsoft.com/office/drawing/2014/main" id="{EB0B70CA-AA4B-04F6-649E-6E871974E791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444" name="í$ḻiḓé">
                <a:extLst>
                  <a:ext uri="{FF2B5EF4-FFF2-40B4-BE49-F238E27FC236}">
                    <a16:creationId xmlns:a16="http://schemas.microsoft.com/office/drawing/2014/main" id="{73F7CEDD-1149-80F5-9174-224FC625C0E2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5" name="ïṡľîḓé">
                <a:extLst>
                  <a:ext uri="{FF2B5EF4-FFF2-40B4-BE49-F238E27FC236}">
                    <a16:creationId xmlns:a16="http://schemas.microsoft.com/office/drawing/2014/main" id="{F323F30A-3EBC-23F0-5B90-5A774BD15763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6" name="îṥļíḑè">
                <a:extLst>
                  <a:ext uri="{FF2B5EF4-FFF2-40B4-BE49-F238E27FC236}">
                    <a16:creationId xmlns:a16="http://schemas.microsoft.com/office/drawing/2014/main" id="{DB6AF36D-269C-F5A1-BF5F-66BA21709632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7" name="îŝliḍé">
                <a:extLst>
                  <a:ext uri="{FF2B5EF4-FFF2-40B4-BE49-F238E27FC236}">
                    <a16:creationId xmlns:a16="http://schemas.microsoft.com/office/drawing/2014/main" id="{6D83708D-365B-6F03-6D02-8C5271DDA1B6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8" name="îŝļiďè">
                <a:extLst>
                  <a:ext uri="{FF2B5EF4-FFF2-40B4-BE49-F238E27FC236}">
                    <a16:creationId xmlns:a16="http://schemas.microsoft.com/office/drawing/2014/main" id="{9512EF0D-F88E-71AC-23C4-C104D25C4C61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9" name="îṩḷiḓé">
                <a:extLst>
                  <a:ext uri="{FF2B5EF4-FFF2-40B4-BE49-F238E27FC236}">
                    <a16:creationId xmlns:a16="http://schemas.microsoft.com/office/drawing/2014/main" id="{0615CF06-5807-158A-37B1-A07C3F2F0618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0" name="i$ḷíďè">
                <a:extLst>
                  <a:ext uri="{FF2B5EF4-FFF2-40B4-BE49-F238E27FC236}">
                    <a16:creationId xmlns:a16="http://schemas.microsoft.com/office/drawing/2014/main" id="{48371543-417D-21FD-943D-65A4B8D31BD5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1" name="íś1îdê">
                <a:extLst>
                  <a:ext uri="{FF2B5EF4-FFF2-40B4-BE49-F238E27FC236}">
                    <a16:creationId xmlns:a16="http://schemas.microsoft.com/office/drawing/2014/main" id="{E0633E28-5078-EFA7-59FC-858E23790206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2" name="íṧļîḓe">
                <a:extLst>
                  <a:ext uri="{FF2B5EF4-FFF2-40B4-BE49-F238E27FC236}">
                    <a16:creationId xmlns:a16="http://schemas.microsoft.com/office/drawing/2014/main" id="{CB47DD8E-390A-934F-F82E-DC0B25888498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3" name="ï$ḷíḑe">
                <a:extLst>
                  <a:ext uri="{FF2B5EF4-FFF2-40B4-BE49-F238E27FC236}">
                    <a16:creationId xmlns:a16="http://schemas.microsoft.com/office/drawing/2014/main" id="{BEA23186-B450-B5C4-C028-F5E941E65E94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4" name="išļiďè">
                <a:extLst>
                  <a:ext uri="{FF2B5EF4-FFF2-40B4-BE49-F238E27FC236}">
                    <a16:creationId xmlns:a16="http://schemas.microsoft.com/office/drawing/2014/main" id="{093AFEDC-D7E2-3B34-F0DC-856169C0FF87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5" name="ïṡḷïdè">
                <a:extLst>
                  <a:ext uri="{FF2B5EF4-FFF2-40B4-BE49-F238E27FC236}">
                    <a16:creationId xmlns:a16="http://schemas.microsoft.com/office/drawing/2014/main" id="{8AAA6675-FBF9-AFE7-D07A-50AE38F0ACCA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6" name="îśḻïḓe">
                <a:extLst>
                  <a:ext uri="{FF2B5EF4-FFF2-40B4-BE49-F238E27FC236}">
                    <a16:creationId xmlns:a16="http://schemas.microsoft.com/office/drawing/2014/main" id="{2E79910F-B213-2FF0-5D39-A746DFA9F67D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7" name="íšļîḓe">
                <a:extLst>
                  <a:ext uri="{FF2B5EF4-FFF2-40B4-BE49-F238E27FC236}">
                    <a16:creationId xmlns:a16="http://schemas.microsoft.com/office/drawing/2014/main" id="{971A5F99-7778-834F-3940-44CFC2C72588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8" name="ïšḷîḋé">
                <a:extLst>
                  <a:ext uri="{FF2B5EF4-FFF2-40B4-BE49-F238E27FC236}">
                    <a16:creationId xmlns:a16="http://schemas.microsoft.com/office/drawing/2014/main" id="{6B7A0D05-264C-B2D7-2459-7A6DF70F2308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9" name="ïšļïḋê">
                <a:extLst>
                  <a:ext uri="{FF2B5EF4-FFF2-40B4-BE49-F238E27FC236}">
                    <a16:creationId xmlns:a16="http://schemas.microsoft.com/office/drawing/2014/main" id="{CFAAD1FF-52A5-BD77-34D5-FDCA66B3B229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0" name="ïśľïḓê">
                <a:extLst>
                  <a:ext uri="{FF2B5EF4-FFF2-40B4-BE49-F238E27FC236}">
                    <a16:creationId xmlns:a16="http://schemas.microsoft.com/office/drawing/2014/main" id="{D8542990-73AF-41AA-45EE-AA7DCAEA7D1B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1" name="iṩḷiḋé">
                <a:extLst>
                  <a:ext uri="{FF2B5EF4-FFF2-40B4-BE49-F238E27FC236}">
                    <a16:creationId xmlns:a16="http://schemas.microsoft.com/office/drawing/2014/main" id="{93B5DA08-ED23-B274-BEB5-E4BFA049C415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497" name="标题占位符 1">
            <a:extLst>
              <a:ext uri="{FF2B5EF4-FFF2-40B4-BE49-F238E27FC236}">
                <a16:creationId xmlns:a16="http://schemas.microsoft.com/office/drawing/2014/main" id="{DAFCEEF2-21C4-D18C-9CA5-80C9563019B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zh-CN" altLang="en-US" sz="4400" b="1" kern="1200" spc="600" dirty="0">
                <a:solidFill>
                  <a:schemeClr val="bg1"/>
                </a:solidFill>
                <a:latin typeface="OPPOSans H" panose="00020600040101010101" pitchFamily="18" charset="-122"/>
                <a:ea typeface="OPPOSans H" panose="00020600040101010101" pitchFamily="18" charset="-122"/>
                <a:cs typeface="OPPOSans H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11D3BC71-64B7-51AF-BDBD-7E697D41E8BD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6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ṡ1íḋe">
            <a:extLst>
              <a:ext uri="{FF2B5EF4-FFF2-40B4-BE49-F238E27FC236}">
                <a16:creationId xmlns:a16="http://schemas.microsoft.com/office/drawing/2014/main" id="{E444B9F0-9A52-7728-5C08-249EDBE8D43E}"/>
              </a:ext>
            </a:extLst>
          </p:cNvPr>
          <p:cNvSpPr/>
          <p:nvPr userDrawn="1"/>
        </p:nvSpPr>
        <p:spPr>
          <a:xfrm>
            <a:off x="0" y="-72612"/>
            <a:ext cx="12215105" cy="2371090"/>
          </a:xfrm>
          <a:prstGeom prst="rect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122E6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0DACBC-B4EB-32EE-79B7-5B184D027ABD}"/>
              </a:ext>
            </a:extLst>
          </p:cNvPr>
          <p:cNvGrpSpPr/>
          <p:nvPr userDrawn="1"/>
        </p:nvGrpSpPr>
        <p:grpSpPr>
          <a:xfrm>
            <a:off x="5151413" y="583692"/>
            <a:ext cx="1889174" cy="1204973"/>
            <a:chOff x="907124" y="423672"/>
            <a:chExt cx="1889174" cy="12049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F6CB2E0-BC13-2DC2-64A7-D5CA200A8BE0}"/>
                </a:ext>
              </a:extLst>
            </p:cNvPr>
            <p:cNvSpPr txBox="1"/>
            <p:nvPr/>
          </p:nvSpPr>
          <p:spPr>
            <a:xfrm>
              <a:off x="907124" y="423672"/>
              <a:ext cx="18891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阿里巴巴普惠体 B"/>
                  <a:ea typeface="阿里巴巴普惠体 B"/>
                  <a:cs typeface="+mn-cs"/>
                </a:rPr>
                <a:t>目 录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0B10198-DD4A-BD44-4558-55876052613F}"/>
                </a:ext>
              </a:extLst>
            </p:cNvPr>
            <p:cNvSpPr txBox="1"/>
            <p:nvPr/>
          </p:nvSpPr>
          <p:spPr>
            <a:xfrm>
              <a:off x="1095573" y="1290091"/>
              <a:ext cx="15353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 b="1" spc="300" dirty="0">
                  <a:solidFill>
                    <a:schemeClr val="bg1"/>
                  </a:solidFill>
                  <a:latin typeface="OPPOSans L" panose="00020600040101010101" pitchFamily="18" charset="-122"/>
                  <a:ea typeface="OPPOSans L" panose="00020600040101010101" pitchFamily="18" charset="-122"/>
                  <a:cs typeface="OPPOSans L" panose="00020600040101010101" pitchFamily="18" charset="-122"/>
                </a:rPr>
                <a:t>CONTENTS</a:t>
              </a:r>
              <a:endParaRPr lang="zh-CN" altLang="en-US" sz="1600" b="1" spc="300" dirty="0">
                <a:solidFill>
                  <a:schemeClr val="bg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E0793F-276F-D161-2806-A297C7376C5F}"/>
              </a:ext>
            </a:extLst>
          </p:cNvPr>
          <p:cNvCxnSpPr/>
          <p:nvPr userDrawn="1"/>
        </p:nvCxnSpPr>
        <p:spPr>
          <a:xfrm>
            <a:off x="-13128" y="2191152"/>
            <a:ext cx="1222823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0653F61C-52DD-5691-AF0A-E9477DBC2038}"/>
              </a:ext>
            </a:extLst>
          </p:cNvPr>
          <p:cNvGrpSpPr/>
          <p:nvPr userDrawn="1"/>
        </p:nvGrpSpPr>
        <p:grpSpPr>
          <a:xfrm>
            <a:off x="1606467" y="2593640"/>
            <a:ext cx="8979067" cy="3116285"/>
            <a:chOff x="1451198" y="2593287"/>
            <a:chExt cx="8979067" cy="3116285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A62634-C039-EA24-5478-783AC4E8F3A8}"/>
                </a:ext>
              </a:extLst>
            </p:cNvPr>
            <p:cNvGrpSpPr/>
            <p:nvPr/>
          </p:nvGrpSpPr>
          <p:grpSpPr>
            <a:xfrm>
              <a:off x="1451198" y="2593287"/>
              <a:ext cx="2919058" cy="1041870"/>
              <a:chOff x="1538642" y="2870242"/>
              <a:chExt cx="2919058" cy="1041870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016964-3295-264E-247D-6EDFDAD2F0A3}"/>
                  </a:ext>
                </a:extLst>
              </p:cNvPr>
              <p:cNvSpPr txBox="1"/>
              <p:nvPr/>
            </p:nvSpPr>
            <p:spPr>
              <a:xfrm>
                <a:off x="2237829" y="3494754"/>
                <a:ext cx="2219871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8D8B18B2-C20F-3ACF-2B8B-483B44400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657" y="3380450"/>
                <a:ext cx="2088043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0842515-0A60-1947-EDCA-4F5DD4ECCD9F}"/>
                  </a:ext>
                </a:extLst>
              </p:cNvPr>
              <p:cNvGrpSpPr/>
              <p:nvPr/>
            </p:nvGrpSpPr>
            <p:grpSpPr>
              <a:xfrm>
                <a:off x="1538642" y="2870242"/>
                <a:ext cx="694213" cy="580370"/>
                <a:chOff x="1538642" y="2768950"/>
                <a:chExt cx="747014" cy="624512"/>
              </a:xfrm>
            </p:grpSpPr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AF89FED0-4A0F-1ECD-3BBC-C6792E466B8A}"/>
                    </a:ext>
                  </a:extLst>
                </p:cNvPr>
                <p:cNvSpPr/>
                <p:nvPr/>
              </p:nvSpPr>
              <p:spPr>
                <a:xfrm>
                  <a:off x="1538642" y="2768950"/>
                  <a:ext cx="624512" cy="624512"/>
                </a:xfrm>
                <a:prstGeom prst="roundRect">
                  <a:avLst/>
                </a:prstGeom>
                <a:solidFill>
                  <a:srgbClr val="122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F81D7A38-1EA2-5A64-EC05-AB975E38A1A5}"/>
                    </a:ext>
                  </a:extLst>
                </p:cNvPr>
                <p:cNvSpPr txBox="1"/>
                <p:nvPr/>
              </p:nvSpPr>
              <p:spPr>
                <a:xfrm>
                  <a:off x="1546353" y="2837200"/>
                  <a:ext cx="739303" cy="4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  <a:latin typeface="OPPOSans H" panose="00020600040101010101" pitchFamily="18" charset="-122"/>
                      <a:ea typeface="OPPOSans H" panose="00020600040101010101" pitchFamily="18" charset="-122"/>
                      <a:cs typeface="OPPOSans H" panose="00020600040101010101" pitchFamily="18" charset="-122"/>
                    </a:rPr>
                    <a:t>01</a:t>
                  </a:r>
                  <a:endParaRPr lang="zh-CN" altLang="en-US" sz="2400" b="1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</a:endParaRPr>
                </a:p>
              </p:txBody>
            </p:sp>
          </p:grp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9B7A6A0-A005-3690-779D-9164D3A77F95}"/>
                  </a:ext>
                </a:extLst>
              </p:cNvPr>
              <p:cNvSpPr txBox="1"/>
              <p:nvPr/>
            </p:nvSpPr>
            <p:spPr>
              <a:xfrm>
                <a:off x="2308516" y="2870242"/>
                <a:ext cx="1105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22E66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rPr>
                  <a:t>绪论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91767A4-C69B-6B89-957F-A02704C0835B}"/>
                </a:ext>
              </a:extLst>
            </p:cNvPr>
            <p:cNvGrpSpPr/>
            <p:nvPr/>
          </p:nvGrpSpPr>
          <p:grpSpPr>
            <a:xfrm>
              <a:off x="1451198" y="4667702"/>
              <a:ext cx="2919058" cy="1041870"/>
              <a:chOff x="1538642" y="2870242"/>
              <a:chExt cx="2919058" cy="104187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0930A8D-A890-5540-551C-14E908BDB26F}"/>
                  </a:ext>
                </a:extLst>
              </p:cNvPr>
              <p:cNvSpPr txBox="1"/>
              <p:nvPr/>
            </p:nvSpPr>
            <p:spPr>
              <a:xfrm>
                <a:off x="2237829" y="3494754"/>
                <a:ext cx="2219871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4D4E8950-5FD0-6123-A13C-281F73673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657" y="3380450"/>
                <a:ext cx="2088043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00D6E3D-3A4F-B0AC-6ECE-59BB1547C16B}"/>
                  </a:ext>
                </a:extLst>
              </p:cNvPr>
              <p:cNvGrpSpPr/>
              <p:nvPr/>
            </p:nvGrpSpPr>
            <p:grpSpPr>
              <a:xfrm>
                <a:off x="1538642" y="2870242"/>
                <a:ext cx="694213" cy="580370"/>
                <a:chOff x="1538642" y="2768950"/>
                <a:chExt cx="747014" cy="624512"/>
              </a:xfrm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11355A6-C725-0776-F4D8-87D91858B347}"/>
                    </a:ext>
                  </a:extLst>
                </p:cNvPr>
                <p:cNvSpPr/>
                <p:nvPr/>
              </p:nvSpPr>
              <p:spPr>
                <a:xfrm>
                  <a:off x="1538642" y="2768950"/>
                  <a:ext cx="624512" cy="624512"/>
                </a:xfrm>
                <a:prstGeom prst="roundRect">
                  <a:avLst/>
                </a:prstGeom>
                <a:solidFill>
                  <a:srgbClr val="122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7B41D45-F61C-D780-C2C7-8FA81AD911C7}"/>
                    </a:ext>
                  </a:extLst>
                </p:cNvPr>
                <p:cNvSpPr txBox="1"/>
                <p:nvPr/>
              </p:nvSpPr>
              <p:spPr>
                <a:xfrm>
                  <a:off x="1546353" y="2837200"/>
                  <a:ext cx="739303" cy="4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chemeClr val="bg1"/>
                      </a:solidFill>
                      <a:latin typeface="OPPOSans H" panose="00020600040101010101" pitchFamily="18" charset="-122"/>
                      <a:ea typeface="OPPOSans H" panose="00020600040101010101" pitchFamily="18" charset="-122"/>
                      <a:cs typeface="OPPOSans H" panose="00020600040101010101" pitchFamily="18" charset="-122"/>
                    </a:rPr>
                    <a:t>03</a:t>
                  </a:r>
                  <a:endParaRPr lang="zh-CN" altLang="en-US" sz="2400" b="1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</a:endParaRPr>
                </a:p>
              </p:txBody>
            </p:sp>
          </p:grp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BCCAD6F-F671-BDFB-2623-2CAC3F56A0DC}"/>
                  </a:ext>
                </a:extLst>
              </p:cNvPr>
              <p:cNvSpPr txBox="1"/>
              <p:nvPr/>
            </p:nvSpPr>
            <p:spPr>
              <a:xfrm>
                <a:off x="2308516" y="2870242"/>
                <a:ext cx="1439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122E66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rPr>
                  <a:t>研究工作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297B8F5-ADC9-5D00-6FAC-F9D5919E1F43}"/>
                </a:ext>
              </a:extLst>
            </p:cNvPr>
            <p:cNvGrpSpPr/>
            <p:nvPr/>
          </p:nvGrpSpPr>
          <p:grpSpPr>
            <a:xfrm>
              <a:off x="7511207" y="4667702"/>
              <a:ext cx="2919058" cy="1041870"/>
              <a:chOff x="1538642" y="2870242"/>
              <a:chExt cx="2919058" cy="1041870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BC8A2DD-19EA-EEF0-AD9F-FCCB5BD46D5B}"/>
                  </a:ext>
                </a:extLst>
              </p:cNvPr>
              <p:cNvSpPr txBox="1"/>
              <p:nvPr/>
            </p:nvSpPr>
            <p:spPr>
              <a:xfrm>
                <a:off x="2237829" y="3494754"/>
                <a:ext cx="2219871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7799629C-9242-C59D-2C61-D047ED849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657" y="3380450"/>
                <a:ext cx="2088043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4D401E2-6B5C-A8DD-525E-73972BC17294}"/>
                  </a:ext>
                </a:extLst>
              </p:cNvPr>
              <p:cNvGrpSpPr/>
              <p:nvPr/>
            </p:nvGrpSpPr>
            <p:grpSpPr>
              <a:xfrm>
                <a:off x="1538642" y="2870242"/>
                <a:ext cx="694213" cy="580370"/>
                <a:chOff x="1538642" y="2768950"/>
                <a:chExt cx="747014" cy="624512"/>
              </a:xfrm>
            </p:grpSpPr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BB2C159A-09B3-CAA0-181C-83660C29A67F}"/>
                    </a:ext>
                  </a:extLst>
                </p:cNvPr>
                <p:cNvSpPr/>
                <p:nvPr/>
              </p:nvSpPr>
              <p:spPr>
                <a:xfrm>
                  <a:off x="1538642" y="2768950"/>
                  <a:ext cx="624512" cy="624512"/>
                </a:xfrm>
                <a:prstGeom prst="roundRect">
                  <a:avLst/>
                </a:prstGeom>
                <a:solidFill>
                  <a:srgbClr val="122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73DFB30-E97C-C231-F9FA-E9B4FB77D38F}"/>
                    </a:ext>
                  </a:extLst>
                </p:cNvPr>
                <p:cNvSpPr txBox="1"/>
                <p:nvPr/>
              </p:nvSpPr>
              <p:spPr>
                <a:xfrm>
                  <a:off x="1546353" y="2837200"/>
                  <a:ext cx="739303" cy="4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400" b="1" dirty="0">
                      <a:solidFill>
                        <a:schemeClr val="bg1"/>
                      </a:solidFill>
                      <a:latin typeface="OPPOSans H" panose="00020600040101010101" pitchFamily="18" charset="-122"/>
                      <a:ea typeface="OPPOSans H" panose="00020600040101010101" pitchFamily="18" charset="-122"/>
                      <a:cs typeface="OPPOSans H" panose="00020600040101010101" pitchFamily="18" charset="-122"/>
                    </a:rPr>
                    <a:t>04</a:t>
                  </a:r>
                  <a:endParaRPr lang="zh-CN" altLang="en-US" sz="2400" b="1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</a:endParaRPr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F1C02C1-CC52-B184-8176-F53790AE709C}"/>
                  </a:ext>
                </a:extLst>
              </p:cNvPr>
              <p:cNvSpPr txBox="1"/>
              <p:nvPr/>
            </p:nvSpPr>
            <p:spPr>
              <a:xfrm>
                <a:off x="2308516" y="2870242"/>
                <a:ext cx="1454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 dirty="0">
                    <a:solidFill>
                      <a:srgbClr val="122E66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rPr>
                  <a:t>论文总结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065057F-58E1-04AC-BFCD-905C2E14332F}"/>
                </a:ext>
              </a:extLst>
            </p:cNvPr>
            <p:cNvGrpSpPr/>
            <p:nvPr/>
          </p:nvGrpSpPr>
          <p:grpSpPr>
            <a:xfrm>
              <a:off x="7511207" y="2593287"/>
              <a:ext cx="2919058" cy="1041870"/>
              <a:chOff x="1538642" y="2870242"/>
              <a:chExt cx="2919058" cy="1041870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FE9B97F-9783-0CAB-5892-A9494361A10B}"/>
                  </a:ext>
                </a:extLst>
              </p:cNvPr>
              <p:cNvSpPr txBox="1"/>
              <p:nvPr/>
            </p:nvSpPr>
            <p:spPr>
              <a:xfrm>
                <a:off x="2237829" y="3494754"/>
                <a:ext cx="2219871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OPPOSans R" panose="00020600040101010101" pitchFamily="18" charset="-122"/>
                  <a:ea typeface="OPPOSans R" panose="00020600040101010101" pitchFamily="18" charset="-122"/>
                  <a:cs typeface="OPPOSans R" panose="00020600040101010101" pitchFamily="18" charset="-122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D7BCB255-F0A8-D8C3-0BF4-BDAE859B6A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657" y="3380450"/>
                <a:ext cx="2088043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2F6BB09B-0FB9-67E4-ECDD-4274964FC1EE}"/>
                  </a:ext>
                </a:extLst>
              </p:cNvPr>
              <p:cNvGrpSpPr/>
              <p:nvPr/>
            </p:nvGrpSpPr>
            <p:grpSpPr>
              <a:xfrm>
                <a:off x="1538642" y="2870242"/>
                <a:ext cx="694213" cy="580370"/>
                <a:chOff x="1538642" y="2768950"/>
                <a:chExt cx="747014" cy="624512"/>
              </a:xfrm>
            </p:grpSpPr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10B556B3-7AB8-3027-B990-31870585FE82}"/>
                    </a:ext>
                  </a:extLst>
                </p:cNvPr>
                <p:cNvSpPr/>
                <p:nvPr/>
              </p:nvSpPr>
              <p:spPr>
                <a:xfrm>
                  <a:off x="1538642" y="2768950"/>
                  <a:ext cx="624512" cy="624512"/>
                </a:xfrm>
                <a:prstGeom prst="roundRect">
                  <a:avLst/>
                </a:prstGeom>
                <a:solidFill>
                  <a:srgbClr val="122E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C1490CE-2A0A-0F2A-BDB0-7F90D2E06167}"/>
                    </a:ext>
                  </a:extLst>
                </p:cNvPr>
                <p:cNvSpPr txBox="1"/>
                <p:nvPr/>
              </p:nvSpPr>
              <p:spPr>
                <a:xfrm>
                  <a:off x="1546353" y="2837200"/>
                  <a:ext cx="739303" cy="496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altLang="zh-CN" sz="2400" b="1" dirty="0">
                      <a:solidFill>
                        <a:schemeClr val="bg1"/>
                      </a:solidFill>
                      <a:latin typeface="OPPOSans H" panose="00020600040101010101" pitchFamily="18" charset="-122"/>
                      <a:ea typeface="OPPOSans H" panose="00020600040101010101" pitchFamily="18" charset="-122"/>
                      <a:cs typeface="OPPOSans H" panose="00020600040101010101" pitchFamily="18" charset="-122"/>
                    </a:rPr>
                    <a:t>02</a:t>
                  </a:r>
                  <a:endParaRPr lang="zh-CN" altLang="en-US" sz="2400" b="1" dirty="0">
                    <a:solidFill>
                      <a:schemeClr val="bg1"/>
                    </a:solidFill>
                    <a:latin typeface="OPPOSans H" panose="00020600040101010101" pitchFamily="18" charset="-122"/>
                    <a:ea typeface="OPPOSans H" panose="00020600040101010101" pitchFamily="18" charset="-122"/>
                    <a:cs typeface="OPPOSans H" panose="00020600040101010101" pitchFamily="18" charset="-122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0C676C9-88EA-E667-A092-03F9C87EA97D}"/>
                  </a:ext>
                </a:extLst>
              </p:cNvPr>
              <p:cNvSpPr txBox="1"/>
              <p:nvPr/>
            </p:nvSpPr>
            <p:spPr>
              <a:xfrm>
                <a:off x="2308515" y="2870242"/>
                <a:ext cx="14549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b="1" dirty="0">
                    <a:solidFill>
                      <a:srgbClr val="122E66"/>
                    </a:solidFill>
                    <a:latin typeface="OPPOSans R" panose="00020600040101010101" pitchFamily="18" charset="-122"/>
                    <a:ea typeface="OPPOSans R" panose="00020600040101010101" pitchFamily="18" charset="-122"/>
                    <a:cs typeface="OPPOSans R" panose="00020600040101010101" pitchFamily="18" charset="-122"/>
                  </a:rPr>
                  <a:t>研究背景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71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绪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1D3C0C8-0741-EEAF-0855-1347DFC41C49}"/>
              </a:ext>
            </a:extLst>
          </p:cNvPr>
          <p:cNvCxnSpPr/>
          <p:nvPr userDrawn="1"/>
        </p:nvCxnSpPr>
        <p:spPr>
          <a:xfrm>
            <a:off x="1626114" y="431906"/>
            <a:ext cx="0" cy="345325"/>
          </a:xfrm>
          <a:prstGeom prst="line">
            <a:avLst/>
          </a:prstGeom>
          <a:ln w="920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5E26FB8-5BFA-759F-12C1-7A6E8984DAF3}"/>
              </a:ext>
            </a:extLst>
          </p:cNvPr>
          <p:cNvCxnSpPr/>
          <p:nvPr userDrawn="1"/>
        </p:nvCxnSpPr>
        <p:spPr>
          <a:xfrm>
            <a:off x="1626114" y="1121789"/>
            <a:ext cx="102940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5FEE9B9-0829-C3F9-57A6-30073413AF84}"/>
              </a:ext>
            </a:extLst>
          </p:cNvPr>
          <p:cNvGrpSpPr/>
          <p:nvPr userDrawn="1"/>
        </p:nvGrpSpPr>
        <p:grpSpPr>
          <a:xfrm>
            <a:off x="-5947" y="163629"/>
            <a:ext cx="1171161" cy="6686208"/>
            <a:chOff x="-5947" y="163629"/>
            <a:chExt cx="1171161" cy="668620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6AB953F-8AA6-A5F0-0065-ADFE8B1CE815}"/>
                </a:ext>
              </a:extLst>
            </p:cNvPr>
            <p:cNvSpPr/>
            <p:nvPr/>
          </p:nvSpPr>
          <p:spPr>
            <a:xfrm>
              <a:off x="0" y="163629"/>
              <a:ext cx="1165214" cy="6686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EEED5491-83B3-B9EA-7F3A-CF5FBFC682DF}"/>
                </a:ext>
              </a:extLst>
            </p:cNvPr>
            <p:cNvSpPr/>
            <p:nvPr/>
          </p:nvSpPr>
          <p:spPr>
            <a:xfrm>
              <a:off x="-5946" y="1897011"/>
              <a:ext cx="1165214" cy="3648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CC4F6EB-1449-6163-FD46-1E71FF1871F4}"/>
                </a:ext>
              </a:extLst>
            </p:cNvPr>
            <p:cNvSpPr txBox="1"/>
            <p:nvPr/>
          </p:nvSpPr>
          <p:spPr>
            <a:xfrm>
              <a:off x="1" y="1848886"/>
              <a:ext cx="1159265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绪     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FB9AE3E-A0D9-DE92-0DB1-32F326D123A8}"/>
                </a:ext>
              </a:extLst>
            </p:cNvPr>
            <p:cNvSpPr txBox="1"/>
            <p:nvPr/>
          </p:nvSpPr>
          <p:spPr>
            <a:xfrm>
              <a:off x="-5946" y="2504569"/>
              <a:ext cx="1165215" cy="38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研究背景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45CD408-6507-ADA0-0F37-497DA435B9D6}"/>
                </a:ext>
              </a:extLst>
            </p:cNvPr>
            <p:cNvSpPr txBox="1"/>
            <p:nvPr/>
          </p:nvSpPr>
          <p:spPr>
            <a:xfrm>
              <a:off x="-5947" y="3160251"/>
              <a:ext cx="1165215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研究工作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8EC459-8E7F-C2C0-9FBC-56D65AFFCF27}"/>
                </a:ext>
              </a:extLst>
            </p:cNvPr>
            <p:cNvSpPr txBox="1"/>
            <p:nvPr/>
          </p:nvSpPr>
          <p:spPr>
            <a:xfrm>
              <a:off x="1" y="3815933"/>
              <a:ext cx="1159266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论文总结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159C693-3BE5-122E-2F7C-6D0203277D05}"/>
                </a:ext>
              </a:extLst>
            </p:cNvPr>
            <p:cNvSpPr txBox="1"/>
            <p:nvPr/>
          </p:nvSpPr>
          <p:spPr>
            <a:xfrm>
              <a:off x="-5947" y="4429297"/>
              <a:ext cx="1159266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致     谢</a:t>
              </a:r>
            </a:p>
          </p:txBody>
        </p:sp>
      </p:grpSp>
      <p:grpSp>
        <p:nvGrpSpPr>
          <p:cNvPr id="22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E2219BC-ECE9-22DD-4CBF-426E13CEC747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04400" y="421200"/>
            <a:ext cx="892672" cy="295200"/>
            <a:chOff x="2629947" y="2501424"/>
            <a:chExt cx="5609900" cy="1855152"/>
          </a:xfrm>
          <a:solidFill>
            <a:schemeClr val="tx1"/>
          </a:solidFill>
        </p:grpSpPr>
        <p:grpSp>
          <p:nvGrpSpPr>
            <p:cNvPr id="23" name="iSľîďê">
              <a:extLst>
                <a:ext uri="{FF2B5EF4-FFF2-40B4-BE49-F238E27FC236}">
                  <a16:creationId xmlns:a16="http://schemas.microsoft.com/office/drawing/2014/main" id="{2FE7B4A0-68CA-DC6E-9813-3D3B0E6BA9C2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54" name="îśľíḓè">
                <a:extLst>
                  <a:ext uri="{FF2B5EF4-FFF2-40B4-BE49-F238E27FC236}">
                    <a16:creationId xmlns:a16="http://schemas.microsoft.com/office/drawing/2014/main" id="{AE8F75F4-A703-1A65-760A-DA422BF32667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şḷïďe">
                <a:extLst>
                  <a:ext uri="{FF2B5EF4-FFF2-40B4-BE49-F238E27FC236}">
                    <a16:creationId xmlns:a16="http://schemas.microsoft.com/office/drawing/2014/main" id="{E1284AE5-1475-8D96-C5A2-AA0FA0BBBB25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şľïďê">
                <a:extLst>
                  <a:ext uri="{FF2B5EF4-FFF2-40B4-BE49-F238E27FC236}">
                    <a16:creationId xmlns:a16="http://schemas.microsoft.com/office/drawing/2014/main" id="{05910CC2-1646-26CB-E60F-50263E563ED2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ŝľíḍê">
                <a:extLst>
                  <a:ext uri="{FF2B5EF4-FFF2-40B4-BE49-F238E27FC236}">
                    <a16:creationId xmlns:a16="http://schemas.microsoft.com/office/drawing/2014/main" id="{3C2A7281-13E1-F326-9B6E-3B52DB686D46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îṥḻiḓe">
                <a:extLst>
                  <a:ext uri="{FF2B5EF4-FFF2-40B4-BE49-F238E27FC236}">
                    <a16:creationId xmlns:a16="http://schemas.microsoft.com/office/drawing/2014/main" id="{AFAD846B-AE42-40F3-3084-1A6990D748A8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iSľíḓè">
                <a:extLst>
                  <a:ext uri="{FF2B5EF4-FFF2-40B4-BE49-F238E27FC236}">
                    <a16:creationId xmlns:a16="http://schemas.microsoft.com/office/drawing/2014/main" id="{6E776B70-BA52-A117-57DC-0131CC245B67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1îdè">
                <a:extLst>
                  <a:ext uri="{FF2B5EF4-FFF2-40B4-BE49-F238E27FC236}">
                    <a16:creationId xmlns:a16="http://schemas.microsoft.com/office/drawing/2014/main" id="{A8EC88B3-D9CD-46C5-2E7D-1F64A4A6EAE9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ṣḷîḓe">
                <a:extLst>
                  <a:ext uri="{FF2B5EF4-FFF2-40B4-BE49-F238E27FC236}">
                    <a16:creationId xmlns:a16="http://schemas.microsoft.com/office/drawing/2014/main" id="{887C95D4-4F10-76C9-8DD0-183FF7E1C646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ïŝḻiḑe">
                <a:extLst>
                  <a:ext uri="{FF2B5EF4-FFF2-40B4-BE49-F238E27FC236}">
                    <a16:creationId xmlns:a16="http://schemas.microsoft.com/office/drawing/2014/main" id="{81F8CCA3-16CB-8146-0EAA-5C4E2D1F726A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śḻîďe">
                <a:extLst>
                  <a:ext uri="{FF2B5EF4-FFF2-40B4-BE49-F238E27FC236}">
                    <a16:creationId xmlns:a16="http://schemas.microsoft.com/office/drawing/2014/main" id="{043D7EB6-A450-AC44-F30C-2B4670FF21D0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$1îḓê">
                <a:extLst>
                  <a:ext uri="{FF2B5EF4-FFF2-40B4-BE49-F238E27FC236}">
                    <a16:creationId xmlns:a16="http://schemas.microsoft.com/office/drawing/2014/main" id="{A6391509-F88D-6137-69C5-29CAD1CCFDE0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Slïďê">
                <a:extLst>
                  <a:ext uri="{FF2B5EF4-FFF2-40B4-BE49-F238E27FC236}">
                    <a16:creationId xmlns:a16="http://schemas.microsoft.com/office/drawing/2014/main" id="{40D5BFF6-10C8-3A95-EA30-0D9BAA91705D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ṡļiḑê">
                <a:extLst>
                  <a:ext uri="{FF2B5EF4-FFF2-40B4-BE49-F238E27FC236}">
                    <a16:creationId xmlns:a16="http://schemas.microsoft.com/office/drawing/2014/main" id="{B589D562-5213-C891-0815-48B05E4E6655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Sḷïde">
                <a:extLst>
                  <a:ext uri="{FF2B5EF4-FFF2-40B4-BE49-F238E27FC236}">
                    <a16:creationId xmlns:a16="http://schemas.microsoft.com/office/drawing/2014/main" id="{560771CA-FC62-676B-9FBA-FECB2DD150DB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šļiďè">
                <a:extLst>
                  <a:ext uri="{FF2B5EF4-FFF2-40B4-BE49-F238E27FC236}">
                    <a16:creationId xmlns:a16="http://schemas.microsoft.com/office/drawing/2014/main" id="{256C6E41-6346-1531-68D4-4A62EFA696D9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ṡ1ïdê">
                <a:extLst>
                  <a:ext uri="{FF2B5EF4-FFF2-40B4-BE49-F238E27FC236}">
                    <a16:creationId xmlns:a16="http://schemas.microsoft.com/office/drawing/2014/main" id="{63321B4D-85BB-D273-AF8C-2CEC562BEA00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sḻiḓê">
                <a:extLst>
                  <a:ext uri="{FF2B5EF4-FFF2-40B4-BE49-F238E27FC236}">
                    <a16:creationId xmlns:a16="http://schemas.microsoft.com/office/drawing/2014/main" id="{F7F6FE83-9B7E-568B-9899-911511453AFD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Sḷiḍe">
                <a:extLst>
                  <a:ext uri="{FF2B5EF4-FFF2-40B4-BE49-F238E27FC236}">
                    <a16:creationId xmlns:a16="http://schemas.microsoft.com/office/drawing/2014/main" id="{41BF5988-6A96-FE56-2BC7-5B9DE74EF212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ṩḷiḑê">
                <a:extLst>
                  <a:ext uri="{FF2B5EF4-FFF2-40B4-BE49-F238E27FC236}">
                    <a16:creationId xmlns:a16="http://schemas.microsoft.com/office/drawing/2014/main" id="{1D7E4114-86F2-C01F-6BFA-02818F95D115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ṧliḋê">
                <a:extLst>
                  <a:ext uri="{FF2B5EF4-FFF2-40B4-BE49-F238E27FC236}">
                    <a16:creationId xmlns:a16="http://schemas.microsoft.com/office/drawing/2014/main" id="{11E883EE-05F8-7FF9-6565-BA5547026954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ŝ1îḍé">
                <a:extLst>
                  <a:ext uri="{FF2B5EF4-FFF2-40B4-BE49-F238E27FC236}">
                    <a16:creationId xmlns:a16="http://schemas.microsoft.com/office/drawing/2014/main" id="{66CC8EEC-DCB2-032D-C930-CC9F558C4FFF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šlîďè">
                <a:extLst>
                  <a:ext uri="{FF2B5EF4-FFF2-40B4-BE49-F238E27FC236}">
                    <a16:creationId xmlns:a16="http://schemas.microsoft.com/office/drawing/2014/main" id="{57108927-26F2-DA64-0475-45E8D895366F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şliďe">
                <a:extLst>
                  <a:ext uri="{FF2B5EF4-FFF2-40B4-BE49-F238E27FC236}">
                    <a16:creationId xmlns:a16="http://schemas.microsoft.com/office/drawing/2014/main" id="{BEB0031A-5A00-7AB7-A360-5B3630DDCF62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śļíḑè">
                <a:extLst>
                  <a:ext uri="{FF2B5EF4-FFF2-40B4-BE49-F238E27FC236}">
                    <a16:creationId xmlns:a16="http://schemas.microsoft.com/office/drawing/2014/main" id="{00289B0B-3605-61F0-639F-671EE042D2F0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ṥḷíḍè">
                <a:extLst>
                  <a:ext uri="{FF2B5EF4-FFF2-40B4-BE49-F238E27FC236}">
                    <a16:creationId xmlns:a16="http://schemas.microsoft.com/office/drawing/2014/main" id="{294CCA01-3A87-F71A-B169-843D79C2FA9A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Sḻiḓe">
                <a:extLst>
                  <a:ext uri="{FF2B5EF4-FFF2-40B4-BE49-F238E27FC236}">
                    <a16:creationId xmlns:a16="http://schemas.microsoft.com/office/drawing/2014/main" id="{70E225D2-31F2-71CB-B28A-894862B39C9B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sļiḋé">
                <a:extLst>
                  <a:ext uri="{FF2B5EF4-FFF2-40B4-BE49-F238E27FC236}">
                    <a16:creationId xmlns:a16="http://schemas.microsoft.com/office/drawing/2014/main" id="{534B09B4-BCEC-E333-D763-6CCBED8747EB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şľídé">
                <a:extLst>
                  <a:ext uri="{FF2B5EF4-FFF2-40B4-BE49-F238E27FC236}">
                    <a16:creationId xmlns:a16="http://schemas.microsoft.com/office/drawing/2014/main" id="{A2339147-AF6C-0A7C-62B4-F2014D80722A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îṡḻiḓê">
              <a:extLst>
                <a:ext uri="{FF2B5EF4-FFF2-40B4-BE49-F238E27FC236}">
                  <a16:creationId xmlns:a16="http://schemas.microsoft.com/office/drawing/2014/main" id="{D8E7EFB1-05BB-F472-FCF6-EEBF7312660F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íš1îďê">
              <a:extLst>
                <a:ext uri="{FF2B5EF4-FFF2-40B4-BE49-F238E27FC236}">
                  <a16:creationId xmlns:a16="http://schemas.microsoft.com/office/drawing/2014/main" id="{2660FB3C-3EB4-1AE4-B6CF-FAEA20B0DE21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6" name="íṩlíḍe">
              <a:extLst>
                <a:ext uri="{FF2B5EF4-FFF2-40B4-BE49-F238E27FC236}">
                  <a16:creationId xmlns:a16="http://schemas.microsoft.com/office/drawing/2014/main" id="{7DB4BFAF-9B34-605D-8044-C20C43FEA50D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51" name="ïṡľïďê">
                <a:extLst>
                  <a:ext uri="{FF2B5EF4-FFF2-40B4-BE49-F238E27FC236}">
                    <a16:creationId xmlns:a16="http://schemas.microsoft.com/office/drawing/2014/main" id="{72D9BE3E-0BD8-6632-E90F-91FEC9885068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šlíḍé">
                <a:extLst>
                  <a:ext uri="{FF2B5EF4-FFF2-40B4-BE49-F238E27FC236}">
                    <a16:creationId xmlns:a16="http://schemas.microsoft.com/office/drawing/2014/main" id="{07889BB5-D8AD-CFD7-93D9-3C2CB5C1C1DB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1ïḍé">
                <a:extLst>
                  <a:ext uri="{FF2B5EF4-FFF2-40B4-BE49-F238E27FC236}">
                    <a16:creationId xmlns:a16="http://schemas.microsoft.com/office/drawing/2014/main" id="{FC0B432B-36D5-B20F-C468-7706875D5FFE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7" name="î$1idè">
              <a:extLst>
                <a:ext uri="{FF2B5EF4-FFF2-40B4-BE49-F238E27FC236}">
                  <a16:creationId xmlns:a16="http://schemas.microsoft.com/office/drawing/2014/main" id="{447D368B-AF6F-361E-7F98-46F1BFC2B7ED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47" name="ïṩľiḓe">
                <a:extLst>
                  <a:ext uri="{FF2B5EF4-FFF2-40B4-BE49-F238E27FC236}">
                    <a16:creationId xmlns:a16="http://schemas.microsoft.com/office/drawing/2014/main" id="{6B9B6325-EBB2-F77E-6B8F-7A8FAC0B0310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ṣlïḓê">
                <a:extLst>
                  <a:ext uri="{FF2B5EF4-FFF2-40B4-BE49-F238E27FC236}">
                    <a16:creationId xmlns:a16="http://schemas.microsoft.com/office/drawing/2014/main" id="{9B784257-5D7C-FE04-F22F-773F81EE9AAA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šlîḍê">
                <a:extLst>
                  <a:ext uri="{FF2B5EF4-FFF2-40B4-BE49-F238E27FC236}">
                    <a16:creationId xmlns:a16="http://schemas.microsoft.com/office/drawing/2014/main" id="{A4A5E08D-A652-21A7-968A-3AD717B75313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S1îḓe">
                <a:extLst>
                  <a:ext uri="{FF2B5EF4-FFF2-40B4-BE49-F238E27FC236}">
                    <a16:creationId xmlns:a16="http://schemas.microsoft.com/office/drawing/2014/main" id="{684436EF-4D2E-EFA1-C602-AEBA7579C828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8" name="ïŝḻïdè">
              <a:extLst>
                <a:ext uri="{FF2B5EF4-FFF2-40B4-BE49-F238E27FC236}">
                  <a16:creationId xmlns:a16="http://schemas.microsoft.com/office/drawing/2014/main" id="{25E4BE4F-787E-2323-3B87-CE42282BD72F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29" name="í$ḻiḓé">
                <a:extLst>
                  <a:ext uri="{FF2B5EF4-FFF2-40B4-BE49-F238E27FC236}">
                    <a16:creationId xmlns:a16="http://schemas.microsoft.com/office/drawing/2014/main" id="{C63D9E7E-BFAF-3180-A78A-2546866A48D8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ṡľîḓé">
                <a:extLst>
                  <a:ext uri="{FF2B5EF4-FFF2-40B4-BE49-F238E27FC236}">
                    <a16:creationId xmlns:a16="http://schemas.microsoft.com/office/drawing/2014/main" id="{8EB66C24-BFE8-9154-B130-AA1CDBB86484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ṥļíḑè">
                <a:extLst>
                  <a:ext uri="{FF2B5EF4-FFF2-40B4-BE49-F238E27FC236}">
                    <a16:creationId xmlns:a16="http://schemas.microsoft.com/office/drawing/2014/main" id="{109C48F2-267D-D50D-49DF-8312426191F5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ŝliḍé">
                <a:extLst>
                  <a:ext uri="{FF2B5EF4-FFF2-40B4-BE49-F238E27FC236}">
                    <a16:creationId xmlns:a16="http://schemas.microsoft.com/office/drawing/2014/main" id="{933212D8-7FE3-B57F-B605-92ED29FFEFAC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ŝļiďè">
                <a:extLst>
                  <a:ext uri="{FF2B5EF4-FFF2-40B4-BE49-F238E27FC236}">
                    <a16:creationId xmlns:a16="http://schemas.microsoft.com/office/drawing/2014/main" id="{BDE89F81-B1B4-98F6-E9E4-70FB355C50B7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ṩḷiḓé">
                <a:extLst>
                  <a:ext uri="{FF2B5EF4-FFF2-40B4-BE49-F238E27FC236}">
                    <a16:creationId xmlns:a16="http://schemas.microsoft.com/office/drawing/2014/main" id="{FED21372-5821-EDAB-1B86-5873BCD23208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$ḷíďè">
                <a:extLst>
                  <a:ext uri="{FF2B5EF4-FFF2-40B4-BE49-F238E27FC236}">
                    <a16:creationId xmlns:a16="http://schemas.microsoft.com/office/drawing/2014/main" id="{5AD7F801-F43D-F956-46B2-5C838631D637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ś1îdê">
                <a:extLst>
                  <a:ext uri="{FF2B5EF4-FFF2-40B4-BE49-F238E27FC236}">
                    <a16:creationId xmlns:a16="http://schemas.microsoft.com/office/drawing/2014/main" id="{A297F1CD-2990-ABF5-060A-426FE0D6C847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ṧļîḓe">
                <a:extLst>
                  <a:ext uri="{FF2B5EF4-FFF2-40B4-BE49-F238E27FC236}">
                    <a16:creationId xmlns:a16="http://schemas.microsoft.com/office/drawing/2014/main" id="{03B78EC6-01A8-7799-6059-6C627E2CB8D1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$ḷíḑe">
                <a:extLst>
                  <a:ext uri="{FF2B5EF4-FFF2-40B4-BE49-F238E27FC236}">
                    <a16:creationId xmlns:a16="http://schemas.microsoft.com/office/drawing/2014/main" id="{BB151366-92EE-DE82-D112-7B1EC291E58D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šļiďè">
                <a:extLst>
                  <a:ext uri="{FF2B5EF4-FFF2-40B4-BE49-F238E27FC236}">
                    <a16:creationId xmlns:a16="http://schemas.microsoft.com/office/drawing/2014/main" id="{20920A33-5860-CC03-3FEF-1670D7ACA52E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ṡḷïdè">
                <a:extLst>
                  <a:ext uri="{FF2B5EF4-FFF2-40B4-BE49-F238E27FC236}">
                    <a16:creationId xmlns:a16="http://schemas.microsoft.com/office/drawing/2014/main" id="{7B8D38A5-182B-9F8F-8FD6-66E34258DDF1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śḻïḓe">
                <a:extLst>
                  <a:ext uri="{FF2B5EF4-FFF2-40B4-BE49-F238E27FC236}">
                    <a16:creationId xmlns:a16="http://schemas.microsoft.com/office/drawing/2014/main" id="{62186EB0-9727-6782-7D3A-7E4616CF7A4C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šļîḓe">
                <a:extLst>
                  <a:ext uri="{FF2B5EF4-FFF2-40B4-BE49-F238E27FC236}">
                    <a16:creationId xmlns:a16="http://schemas.microsoft.com/office/drawing/2014/main" id="{25F633ED-1F1B-DB05-F12B-5BF3597FD848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šḷîḋé">
                <a:extLst>
                  <a:ext uri="{FF2B5EF4-FFF2-40B4-BE49-F238E27FC236}">
                    <a16:creationId xmlns:a16="http://schemas.microsoft.com/office/drawing/2014/main" id="{E6104405-8EB4-DA32-D84F-AFFDE660D7D7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ïšļïḋê">
                <a:extLst>
                  <a:ext uri="{FF2B5EF4-FFF2-40B4-BE49-F238E27FC236}">
                    <a16:creationId xmlns:a16="http://schemas.microsoft.com/office/drawing/2014/main" id="{2C1CABA3-C664-71A6-6486-9F3E9AE2E342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śľïḓê">
                <a:extLst>
                  <a:ext uri="{FF2B5EF4-FFF2-40B4-BE49-F238E27FC236}">
                    <a16:creationId xmlns:a16="http://schemas.microsoft.com/office/drawing/2014/main" id="{1AC92AE2-A43E-5930-FDEA-F3990028163B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iṩḷiḋé">
                <a:extLst>
                  <a:ext uri="{FF2B5EF4-FFF2-40B4-BE49-F238E27FC236}">
                    <a16:creationId xmlns:a16="http://schemas.microsoft.com/office/drawing/2014/main" id="{7D16D920-7E0B-2E72-4663-2E7C93C67AA3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2" name="标题占位符 1">
            <a:extLst>
              <a:ext uri="{FF2B5EF4-FFF2-40B4-BE49-F238E27FC236}">
                <a16:creationId xmlns:a16="http://schemas.microsoft.com/office/drawing/2014/main" id="{BA50DCAB-192B-4915-FA24-8927F6FD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346208"/>
            <a:ext cx="7251700" cy="542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defRPr lang="zh-CN" altLang="en-US" sz="2000" kern="120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8143B46-C0BC-9AFA-0D2F-2EE4CD140C1D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9FA9CB2-A111-A0F1-695E-707613A4D68A}"/>
              </a:ext>
            </a:extLst>
          </p:cNvPr>
          <p:cNvSpPr txBox="1"/>
          <p:nvPr/>
        </p:nvSpPr>
        <p:spPr>
          <a:xfrm>
            <a:off x="2210136" y="413052"/>
            <a:ext cx="2627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263547E-6123-C7BC-93E5-C7FE12D290CD}"/>
              </a:ext>
            </a:extLst>
          </p:cNvPr>
          <p:cNvCxnSpPr/>
          <p:nvPr userDrawn="1"/>
        </p:nvCxnSpPr>
        <p:spPr>
          <a:xfrm>
            <a:off x="1626114" y="1121789"/>
            <a:ext cx="102940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EDDB67D-17E4-2157-47DA-C8D5AF1B4E1F}"/>
              </a:ext>
            </a:extLst>
          </p:cNvPr>
          <p:cNvGrpSpPr/>
          <p:nvPr userDrawn="1"/>
        </p:nvGrpSpPr>
        <p:grpSpPr>
          <a:xfrm>
            <a:off x="-5947" y="163629"/>
            <a:ext cx="1632061" cy="6686208"/>
            <a:chOff x="-5947" y="163629"/>
            <a:chExt cx="1632061" cy="66862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407BEE4-B82A-02EB-A5BC-EB38E445BA47}"/>
                </a:ext>
              </a:extLst>
            </p:cNvPr>
            <p:cNvSpPr/>
            <p:nvPr/>
          </p:nvSpPr>
          <p:spPr>
            <a:xfrm>
              <a:off x="0" y="163629"/>
              <a:ext cx="1165214" cy="6686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623B940E-D794-E99E-DCB3-1186E177DD69}"/>
                </a:ext>
              </a:extLst>
            </p:cNvPr>
            <p:cNvSpPr/>
            <p:nvPr/>
          </p:nvSpPr>
          <p:spPr>
            <a:xfrm>
              <a:off x="-5946" y="2536109"/>
              <a:ext cx="1165214" cy="3648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78E17B2-C1ED-3F63-D5C1-AE02FB340F59}"/>
                </a:ext>
              </a:extLst>
            </p:cNvPr>
            <p:cNvSpPr txBox="1"/>
            <p:nvPr/>
          </p:nvSpPr>
          <p:spPr>
            <a:xfrm>
              <a:off x="1" y="1848886"/>
              <a:ext cx="1159265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绪     论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9B421AF9-EBA8-AADE-FD71-81768A73814F}"/>
                </a:ext>
              </a:extLst>
            </p:cNvPr>
            <p:cNvSpPr txBox="1"/>
            <p:nvPr/>
          </p:nvSpPr>
          <p:spPr>
            <a:xfrm>
              <a:off x="-5946" y="2504569"/>
              <a:ext cx="1165215" cy="38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研究背景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7E90503-9A18-39E6-9DFF-6F3F669C7F41}"/>
                </a:ext>
              </a:extLst>
            </p:cNvPr>
            <p:cNvSpPr txBox="1"/>
            <p:nvPr/>
          </p:nvSpPr>
          <p:spPr>
            <a:xfrm>
              <a:off x="-5947" y="3160251"/>
              <a:ext cx="1165215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研究工作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63ECF17-BDE6-1366-5CEF-5AA261B83F85}"/>
                </a:ext>
              </a:extLst>
            </p:cNvPr>
            <p:cNvSpPr txBox="1"/>
            <p:nvPr/>
          </p:nvSpPr>
          <p:spPr>
            <a:xfrm>
              <a:off x="1" y="3815933"/>
              <a:ext cx="1159266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论文总结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265B482-3699-9D1C-AD5C-15D38F11075F}"/>
                </a:ext>
              </a:extLst>
            </p:cNvPr>
            <p:cNvSpPr txBox="1"/>
            <p:nvPr/>
          </p:nvSpPr>
          <p:spPr>
            <a:xfrm>
              <a:off x="-5947" y="4429297"/>
              <a:ext cx="1159266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致     谢</a:t>
              </a: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2750198-BCAA-D95F-8ED5-E35401547AC1}"/>
                </a:ext>
              </a:extLst>
            </p:cNvPr>
            <p:cNvCxnSpPr/>
            <p:nvPr/>
          </p:nvCxnSpPr>
          <p:spPr>
            <a:xfrm>
              <a:off x="1626114" y="431906"/>
              <a:ext cx="0" cy="345325"/>
            </a:xfrm>
            <a:prstGeom prst="line">
              <a:avLst/>
            </a:prstGeom>
            <a:ln w="92075">
              <a:solidFill>
                <a:srgbClr val="122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B44662F-A23C-4BCB-D867-47FEA53E3F55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04400" y="421200"/>
            <a:ext cx="892672" cy="295200"/>
            <a:chOff x="2629947" y="2501424"/>
            <a:chExt cx="5609900" cy="1855152"/>
          </a:xfrm>
          <a:solidFill>
            <a:schemeClr val="tx1"/>
          </a:solidFill>
        </p:grpSpPr>
        <p:grpSp>
          <p:nvGrpSpPr>
            <p:cNvPr id="94" name="iSľîďê">
              <a:extLst>
                <a:ext uri="{FF2B5EF4-FFF2-40B4-BE49-F238E27FC236}">
                  <a16:creationId xmlns:a16="http://schemas.microsoft.com/office/drawing/2014/main" id="{BB35B470-0804-0841-685D-BA99BDCF3EC2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125" name="îśľíḓè">
                <a:extLst>
                  <a:ext uri="{FF2B5EF4-FFF2-40B4-BE49-F238E27FC236}">
                    <a16:creationId xmlns:a16="http://schemas.microsoft.com/office/drawing/2014/main" id="{13160494-975D-0FA0-D006-C915A223CA3B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şḷïďe">
                <a:extLst>
                  <a:ext uri="{FF2B5EF4-FFF2-40B4-BE49-F238E27FC236}">
                    <a16:creationId xmlns:a16="http://schemas.microsoft.com/office/drawing/2014/main" id="{954B752C-358F-E7F2-CA73-C8F44B27FE47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şľïďê">
                <a:extLst>
                  <a:ext uri="{FF2B5EF4-FFF2-40B4-BE49-F238E27FC236}">
                    <a16:creationId xmlns:a16="http://schemas.microsoft.com/office/drawing/2014/main" id="{44722C6A-E24C-F9B3-5789-B30EAC8E9CCC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ŝľíḍê">
                <a:extLst>
                  <a:ext uri="{FF2B5EF4-FFF2-40B4-BE49-F238E27FC236}">
                    <a16:creationId xmlns:a16="http://schemas.microsoft.com/office/drawing/2014/main" id="{E66403BE-509B-6183-4602-070E71C845A3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îṥḻiḓe">
                <a:extLst>
                  <a:ext uri="{FF2B5EF4-FFF2-40B4-BE49-F238E27FC236}">
                    <a16:creationId xmlns:a16="http://schemas.microsoft.com/office/drawing/2014/main" id="{2347E0B6-D3AA-66D4-AAE8-38FF9C391941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Sľíḓè">
                <a:extLst>
                  <a:ext uri="{FF2B5EF4-FFF2-40B4-BE49-F238E27FC236}">
                    <a16:creationId xmlns:a16="http://schemas.microsoft.com/office/drawing/2014/main" id="{131F8527-2B18-4CF1-B40D-22115F4F4D82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S1îdè">
                <a:extLst>
                  <a:ext uri="{FF2B5EF4-FFF2-40B4-BE49-F238E27FC236}">
                    <a16:creationId xmlns:a16="http://schemas.microsoft.com/office/drawing/2014/main" id="{22A4348F-BB02-F09E-38F9-3DA339679DBB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ïṣḷîḓe">
                <a:extLst>
                  <a:ext uri="{FF2B5EF4-FFF2-40B4-BE49-F238E27FC236}">
                    <a16:creationId xmlns:a16="http://schemas.microsoft.com/office/drawing/2014/main" id="{85BC3DB4-3568-31C4-9A83-545942881CF1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ïŝḻiḑe">
                <a:extLst>
                  <a:ext uri="{FF2B5EF4-FFF2-40B4-BE49-F238E27FC236}">
                    <a16:creationId xmlns:a16="http://schemas.microsoft.com/office/drawing/2014/main" id="{0B70842A-44C5-556F-1693-BBD7D08391BC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śḻîďe">
                <a:extLst>
                  <a:ext uri="{FF2B5EF4-FFF2-40B4-BE49-F238E27FC236}">
                    <a16:creationId xmlns:a16="http://schemas.microsoft.com/office/drawing/2014/main" id="{3441EF62-52B4-2A6C-0CA5-30AB0249983F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$1îḓê">
                <a:extLst>
                  <a:ext uri="{FF2B5EF4-FFF2-40B4-BE49-F238E27FC236}">
                    <a16:creationId xmlns:a16="http://schemas.microsoft.com/office/drawing/2014/main" id="{6964FED0-9438-A903-7CEA-6EB2F8741A3E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Slïďê">
                <a:extLst>
                  <a:ext uri="{FF2B5EF4-FFF2-40B4-BE49-F238E27FC236}">
                    <a16:creationId xmlns:a16="http://schemas.microsoft.com/office/drawing/2014/main" id="{C1D4E79D-3850-562A-E8BC-F52F39E05516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ṡļiḑê">
                <a:extLst>
                  <a:ext uri="{FF2B5EF4-FFF2-40B4-BE49-F238E27FC236}">
                    <a16:creationId xmlns:a16="http://schemas.microsoft.com/office/drawing/2014/main" id="{C41D7ACF-02EE-B81E-5991-0A820333D6CD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Sḷïde">
                <a:extLst>
                  <a:ext uri="{FF2B5EF4-FFF2-40B4-BE49-F238E27FC236}">
                    <a16:creationId xmlns:a16="http://schemas.microsoft.com/office/drawing/2014/main" id="{9FBDA8D6-809A-7079-31D0-CF4C02E4FD8D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šļiďè">
                <a:extLst>
                  <a:ext uri="{FF2B5EF4-FFF2-40B4-BE49-F238E27FC236}">
                    <a16:creationId xmlns:a16="http://schemas.microsoft.com/office/drawing/2014/main" id="{4CEF7C7A-D256-0FFE-D216-FBCF4F53FCBC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îṡ1ïdê">
                <a:extLst>
                  <a:ext uri="{FF2B5EF4-FFF2-40B4-BE49-F238E27FC236}">
                    <a16:creationId xmlns:a16="http://schemas.microsoft.com/office/drawing/2014/main" id="{54CAEE39-1E30-B897-72A6-BED2EA7C7843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sḻiḓê">
                <a:extLst>
                  <a:ext uri="{FF2B5EF4-FFF2-40B4-BE49-F238E27FC236}">
                    <a16:creationId xmlns:a16="http://schemas.microsoft.com/office/drawing/2014/main" id="{B92A8374-4DDA-CE37-2592-EC00D349EFDD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ïSḷiḍe">
                <a:extLst>
                  <a:ext uri="{FF2B5EF4-FFF2-40B4-BE49-F238E27FC236}">
                    <a16:creationId xmlns:a16="http://schemas.microsoft.com/office/drawing/2014/main" id="{7971FD87-3317-0207-23D4-A67A39CCEC05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ṩḷiḑê">
                <a:extLst>
                  <a:ext uri="{FF2B5EF4-FFF2-40B4-BE49-F238E27FC236}">
                    <a16:creationId xmlns:a16="http://schemas.microsoft.com/office/drawing/2014/main" id="{91452D15-2369-6B04-EE88-6021B98F447C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ṧliḋê">
                <a:extLst>
                  <a:ext uri="{FF2B5EF4-FFF2-40B4-BE49-F238E27FC236}">
                    <a16:creationId xmlns:a16="http://schemas.microsoft.com/office/drawing/2014/main" id="{A4B3467A-E3A9-7E39-D0A9-83C97157BD12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ŝ1îḍé">
                <a:extLst>
                  <a:ext uri="{FF2B5EF4-FFF2-40B4-BE49-F238E27FC236}">
                    <a16:creationId xmlns:a16="http://schemas.microsoft.com/office/drawing/2014/main" id="{8C6B2DCD-A280-9A3E-BB77-80716770AF3D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šlîďè">
                <a:extLst>
                  <a:ext uri="{FF2B5EF4-FFF2-40B4-BE49-F238E27FC236}">
                    <a16:creationId xmlns:a16="http://schemas.microsoft.com/office/drawing/2014/main" id="{234D14EE-AEB3-1C11-50C4-D8B91CB62E91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ïşliďe">
                <a:extLst>
                  <a:ext uri="{FF2B5EF4-FFF2-40B4-BE49-F238E27FC236}">
                    <a16:creationId xmlns:a16="http://schemas.microsoft.com/office/drawing/2014/main" id="{AEF35A5B-1576-DCAF-D906-C0E96C1DA609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śļíḑè">
                <a:extLst>
                  <a:ext uri="{FF2B5EF4-FFF2-40B4-BE49-F238E27FC236}">
                    <a16:creationId xmlns:a16="http://schemas.microsoft.com/office/drawing/2014/main" id="{7318C970-FBE2-1FDC-A1DC-8F451B5B4CDB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ïṥḷíḍè">
                <a:extLst>
                  <a:ext uri="{FF2B5EF4-FFF2-40B4-BE49-F238E27FC236}">
                    <a16:creationId xmlns:a16="http://schemas.microsoft.com/office/drawing/2014/main" id="{2B01AB6C-7232-17C7-0D59-4241363C708A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ïSḻiḓe">
                <a:extLst>
                  <a:ext uri="{FF2B5EF4-FFF2-40B4-BE49-F238E27FC236}">
                    <a16:creationId xmlns:a16="http://schemas.microsoft.com/office/drawing/2014/main" id="{4D79F5F2-C4DA-8301-280A-722A237CE5C8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îsļiḋé">
                <a:extLst>
                  <a:ext uri="{FF2B5EF4-FFF2-40B4-BE49-F238E27FC236}">
                    <a16:creationId xmlns:a16="http://schemas.microsoft.com/office/drawing/2014/main" id="{84141B8B-B422-8C4E-5711-3E7A4E124C4B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şľídé">
                <a:extLst>
                  <a:ext uri="{FF2B5EF4-FFF2-40B4-BE49-F238E27FC236}">
                    <a16:creationId xmlns:a16="http://schemas.microsoft.com/office/drawing/2014/main" id="{56C3F8C1-6923-0DD8-A70A-4709DF6C62BA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5" name="îṡḻiḓê">
              <a:extLst>
                <a:ext uri="{FF2B5EF4-FFF2-40B4-BE49-F238E27FC236}">
                  <a16:creationId xmlns:a16="http://schemas.microsoft.com/office/drawing/2014/main" id="{A4861F24-9429-CB68-FDF6-9358FE3CA499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íš1îďê">
              <a:extLst>
                <a:ext uri="{FF2B5EF4-FFF2-40B4-BE49-F238E27FC236}">
                  <a16:creationId xmlns:a16="http://schemas.microsoft.com/office/drawing/2014/main" id="{F9C089AB-1A6A-9446-B8C7-2EA35437F5E8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7" name="íṩlíḍe">
              <a:extLst>
                <a:ext uri="{FF2B5EF4-FFF2-40B4-BE49-F238E27FC236}">
                  <a16:creationId xmlns:a16="http://schemas.microsoft.com/office/drawing/2014/main" id="{64A9C165-B6A8-A10F-E4B5-08ABD0F0B038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122" name="ïṡľïďê">
                <a:extLst>
                  <a:ext uri="{FF2B5EF4-FFF2-40B4-BE49-F238E27FC236}">
                    <a16:creationId xmlns:a16="http://schemas.microsoft.com/office/drawing/2014/main" id="{BEFBDD8C-7634-5147-7F6A-49BD1C0D39E2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šlíḍé">
                <a:extLst>
                  <a:ext uri="{FF2B5EF4-FFF2-40B4-BE49-F238E27FC236}">
                    <a16:creationId xmlns:a16="http://schemas.microsoft.com/office/drawing/2014/main" id="{B3C4364D-A549-77D4-65BB-4B45FF914F99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S1ïḍé">
                <a:extLst>
                  <a:ext uri="{FF2B5EF4-FFF2-40B4-BE49-F238E27FC236}">
                    <a16:creationId xmlns:a16="http://schemas.microsoft.com/office/drawing/2014/main" id="{F30C22D5-83D9-F9FA-DEC7-55503E93C37F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8" name="î$1idè">
              <a:extLst>
                <a:ext uri="{FF2B5EF4-FFF2-40B4-BE49-F238E27FC236}">
                  <a16:creationId xmlns:a16="http://schemas.microsoft.com/office/drawing/2014/main" id="{96D909F4-85C7-D269-55D6-1370C6D1C4E5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118" name="ïṩľiḓe">
                <a:extLst>
                  <a:ext uri="{FF2B5EF4-FFF2-40B4-BE49-F238E27FC236}">
                    <a16:creationId xmlns:a16="http://schemas.microsoft.com/office/drawing/2014/main" id="{8BB3DE3C-F679-E6BE-63F2-9F5B204D70B6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íṣlïḓê">
                <a:extLst>
                  <a:ext uri="{FF2B5EF4-FFF2-40B4-BE49-F238E27FC236}">
                    <a16:creationId xmlns:a16="http://schemas.microsoft.com/office/drawing/2014/main" id="{68E7326F-6FDE-0EDC-C87A-0F70009AFD5E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šlîḍê">
                <a:extLst>
                  <a:ext uri="{FF2B5EF4-FFF2-40B4-BE49-F238E27FC236}">
                    <a16:creationId xmlns:a16="http://schemas.microsoft.com/office/drawing/2014/main" id="{8F0D952E-62F9-E95D-07DE-E9D3C76E6FDC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iS1îḓe">
                <a:extLst>
                  <a:ext uri="{FF2B5EF4-FFF2-40B4-BE49-F238E27FC236}">
                    <a16:creationId xmlns:a16="http://schemas.microsoft.com/office/drawing/2014/main" id="{9CD1BCF3-F1EA-C3B1-29AE-3786D136DD14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9" name="ïŝḻïdè">
              <a:extLst>
                <a:ext uri="{FF2B5EF4-FFF2-40B4-BE49-F238E27FC236}">
                  <a16:creationId xmlns:a16="http://schemas.microsoft.com/office/drawing/2014/main" id="{A337448A-95FD-12CD-B03F-D71D50824099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100" name="í$ḻiḓé">
                <a:extLst>
                  <a:ext uri="{FF2B5EF4-FFF2-40B4-BE49-F238E27FC236}">
                    <a16:creationId xmlns:a16="http://schemas.microsoft.com/office/drawing/2014/main" id="{83251589-9539-C514-542E-AB87E58ABC8D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ṡľîḓé">
                <a:extLst>
                  <a:ext uri="{FF2B5EF4-FFF2-40B4-BE49-F238E27FC236}">
                    <a16:creationId xmlns:a16="http://schemas.microsoft.com/office/drawing/2014/main" id="{2B33FB85-7B65-332C-3255-A878B11BC26E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ṥļíḑè">
                <a:extLst>
                  <a:ext uri="{FF2B5EF4-FFF2-40B4-BE49-F238E27FC236}">
                    <a16:creationId xmlns:a16="http://schemas.microsoft.com/office/drawing/2014/main" id="{3854CF40-EA7E-00BC-40CE-42CBD237C4E2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ŝliḍé">
                <a:extLst>
                  <a:ext uri="{FF2B5EF4-FFF2-40B4-BE49-F238E27FC236}">
                    <a16:creationId xmlns:a16="http://schemas.microsoft.com/office/drawing/2014/main" id="{39AADA83-20D3-C4C2-E3C8-1BDED742A480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îŝļiďè">
                <a:extLst>
                  <a:ext uri="{FF2B5EF4-FFF2-40B4-BE49-F238E27FC236}">
                    <a16:creationId xmlns:a16="http://schemas.microsoft.com/office/drawing/2014/main" id="{68774AFC-9F05-F2B7-6F0B-FFE65E194F83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ṩḷiḓé">
                <a:extLst>
                  <a:ext uri="{FF2B5EF4-FFF2-40B4-BE49-F238E27FC236}">
                    <a16:creationId xmlns:a16="http://schemas.microsoft.com/office/drawing/2014/main" id="{3EE72B03-E65E-17CD-D85E-B83DB1ADD979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$ḷíďè">
                <a:extLst>
                  <a:ext uri="{FF2B5EF4-FFF2-40B4-BE49-F238E27FC236}">
                    <a16:creationId xmlns:a16="http://schemas.microsoft.com/office/drawing/2014/main" id="{ADD5E2FA-C3DE-3C56-7B85-7337E6453287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ś1îdê">
                <a:extLst>
                  <a:ext uri="{FF2B5EF4-FFF2-40B4-BE49-F238E27FC236}">
                    <a16:creationId xmlns:a16="http://schemas.microsoft.com/office/drawing/2014/main" id="{2297E61E-908A-261E-CB94-6C6E12BBC9BB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ṧļîḓe">
                <a:extLst>
                  <a:ext uri="{FF2B5EF4-FFF2-40B4-BE49-F238E27FC236}">
                    <a16:creationId xmlns:a16="http://schemas.microsoft.com/office/drawing/2014/main" id="{F9C0FC8A-99D5-53A6-1E14-503877968779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$ḷíḑe">
                <a:extLst>
                  <a:ext uri="{FF2B5EF4-FFF2-40B4-BE49-F238E27FC236}">
                    <a16:creationId xmlns:a16="http://schemas.microsoft.com/office/drawing/2014/main" id="{DDAA4D88-D869-47C4-A5D8-B6BAC938B3CE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šļiďè">
                <a:extLst>
                  <a:ext uri="{FF2B5EF4-FFF2-40B4-BE49-F238E27FC236}">
                    <a16:creationId xmlns:a16="http://schemas.microsoft.com/office/drawing/2014/main" id="{F944CC80-8985-DDEC-3F43-DA333D796271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ṡḷïdè">
                <a:extLst>
                  <a:ext uri="{FF2B5EF4-FFF2-40B4-BE49-F238E27FC236}">
                    <a16:creationId xmlns:a16="http://schemas.microsoft.com/office/drawing/2014/main" id="{4E1E040A-D9B3-EC11-92E6-62ACD6C1D477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îśḻïḓe">
                <a:extLst>
                  <a:ext uri="{FF2B5EF4-FFF2-40B4-BE49-F238E27FC236}">
                    <a16:creationId xmlns:a16="http://schemas.microsoft.com/office/drawing/2014/main" id="{6B2B58D6-3882-AD97-E78B-21971370655A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šļîḓe">
                <a:extLst>
                  <a:ext uri="{FF2B5EF4-FFF2-40B4-BE49-F238E27FC236}">
                    <a16:creationId xmlns:a16="http://schemas.microsoft.com/office/drawing/2014/main" id="{0811543F-5B7D-77D8-3BF3-2485DE6F5B27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šḷîḋé">
                <a:extLst>
                  <a:ext uri="{FF2B5EF4-FFF2-40B4-BE49-F238E27FC236}">
                    <a16:creationId xmlns:a16="http://schemas.microsoft.com/office/drawing/2014/main" id="{606AC6A8-775A-901E-656C-92B2927B1676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šļïḋê">
                <a:extLst>
                  <a:ext uri="{FF2B5EF4-FFF2-40B4-BE49-F238E27FC236}">
                    <a16:creationId xmlns:a16="http://schemas.microsoft.com/office/drawing/2014/main" id="{F7A99732-E87A-91F4-B921-1A31FE789099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ïśľïḓê">
                <a:extLst>
                  <a:ext uri="{FF2B5EF4-FFF2-40B4-BE49-F238E27FC236}">
                    <a16:creationId xmlns:a16="http://schemas.microsoft.com/office/drawing/2014/main" id="{F139B23B-E9BA-BDC0-9941-F1CAD6535D43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ṩḷiḋé">
                <a:extLst>
                  <a:ext uri="{FF2B5EF4-FFF2-40B4-BE49-F238E27FC236}">
                    <a16:creationId xmlns:a16="http://schemas.microsoft.com/office/drawing/2014/main" id="{4AA885D3-5788-682B-A396-3E49495025A9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53" name="标题占位符 1">
            <a:extLst>
              <a:ext uri="{FF2B5EF4-FFF2-40B4-BE49-F238E27FC236}">
                <a16:creationId xmlns:a16="http://schemas.microsoft.com/office/drawing/2014/main" id="{313796FB-36F7-9A7D-3215-256FC91F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346208"/>
            <a:ext cx="7251700" cy="542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defRPr lang="zh-CN" altLang="en-US" sz="2000" kern="120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B6788BC-39DA-7879-84C7-77F6E49AD952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51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研究工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557FBE4-5867-8251-0F5A-6154EA90F3DA}"/>
              </a:ext>
            </a:extLst>
          </p:cNvPr>
          <p:cNvCxnSpPr/>
          <p:nvPr userDrawn="1"/>
        </p:nvCxnSpPr>
        <p:spPr>
          <a:xfrm>
            <a:off x="1626114" y="431906"/>
            <a:ext cx="0" cy="345325"/>
          </a:xfrm>
          <a:prstGeom prst="line">
            <a:avLst/>
          </a:prstGeom>
          <a:ln w="920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3FBBE8C-B820-F6CC-923E-45E9FBBED6D2}"/>
              </a:ext>
            </a:extLst>
          </p:cNvPr>
          <p:cNvCxnSpPr/>
          <p:nvPr userDrawn="1"/>
        </p:nvCxnSpPr>
        <p:spPr>
          <a:xfrm>
            <a:off x="1626114" y="1121789"/>
            <a:ext cx="102940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9928B91-968F-129A-C680-CDA15682C040}"/>
              </a:ext>
            </a:extLst>
          </p:cNvPr>
          <p:cNvGrpSpPr/>
          <p:nvPr userDrawn="1"/>
        </p:nvGrpSpPr>
        <p:grpSpPr>
          <a:xfrm>
            <a:off x="-5947" y="163629"/>
            <a:ext cx="1171161" cy="6686208"/>
            <a:chOff x="-5947" y="163629"/>
            <a:chExt cx="1171161" cy="668620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93049AA-1541-317A-1E64-CD243E727DA9}"/>
                </a:ext>
              </a:extLst>
            </p:cNvPr>
            <p:cNvSpPr/>
            <p:nvPr/>
          </p:nvSpPr>
          <p:spPr>
            <a:xfrm>
              <a:off x="0" y="163629"/>
              <a:ext cx="1165214" cy="6686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749EAF9-3D71-B897-30F7-87647DCF741D}"/>
                </a:ext>
              </a:extLst>
            </p:cNvPr>
            <p:cNvSpPr/>
            <p:nvPr/>
          </p:nvSpPr>
          <p:spPr>
            <a:xfrm>
              <a:off x="-5946" y="3214535"/>
              <a:ext cx="1165214" cy="3648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8279B8D-9338-4B2C-0B97-E275EEE7E7B7}"/>
                </a:ext>
              </a:extLst>
            </p:cNvPr>
            <p:cNvSpPr txBox="1"/>
            <p:nvPr/>
          </p:nvSpPr>
          <p:spPr>
            <a:xfrm>
              <a:off x="1" y="1848886"/>
              <a:ext cx="1159265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绪     论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5C87152-EB3C-7E1F-4991-52004B90B028}"/>
                </a:ext>
              </a:extLst>
            </p:cNvPr>
            <p:cNvSpPr txBox="1"/>
            <p:nvPr/>
          </p:nvSpPr>
          <p:spPr>
            <a:xfrm>
              <a:off x="-5946" y="2504569"/>
              <a:ext cx="1165215" cy="38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研究背景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8471775-1142-53C4-ECA7-BDB9AAE78742}"/>
                </a:ext>
              </a:extLst>
            </p:cNvPr>
            <p:cNvSpPr txBox="1"/>
            <p:nvPr/>
          </p:nvSpPr>
          <p:spPr>
            <a:xfrm>
              <a:off x="-5947" y="3160251"/>
              <a:ext cx="1165215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研究工作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EC8F6C6-E845-9D6C-D502-DF20CF9D2D75}"/>
                </a:ext>
              </a:extLst>
            </p:cNvPr>
            <p:cNvSpPr txBox="1"/>
            <p:nvPr/>
          </p:nvSpPr>
          <p:spPr>
            <a:xfrm>
              <a:off x="1" y="3815933"/>
              <a:ext cx="1159266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论文总结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122E4D-8660-DDEC-0184-A17783592870}"/>
                </a:ext>
              </a:extLst>
            </p:cNvPr>
            <p:cNvSpPr txBox="1"/>
            <p:nvPr/>
          </p:nvSpPr>
          <p:spPr>
            <a:xfrm>
              <a:off x="-5947" y="4429297"/>
              <a:ext cx="1159266" cy="399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阿里巴巴普惠体 R" panose="00020600040101010101" pitchFamily="18" charset="-122"/>
                  <a:ea typeface="阿里巴巴普惠体 R" panose="00020600040101010101" pitchFamily="18" charset="-122"/>
                  <a:cs typeface="阿里巴巴普惠体 R" panose="00020600040101010101" pitchFamily="18" charset="-122"/>
                  <a:sym typeface="+mn-lt"/>
                </a:rPr>
                <a:t>致     谢</a:t>
              </a:r>
            </a:p>
          </p:txBody>
        </p:sp>
      </p:grpSp>
      <p:grpSp>
        <p:nvGrpSpPr>
          <p:cNvPr id="27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CB99CB-744B-32AA-F1DD-91FDCA23BED9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04400" y="421200"/>
            <a:ext cx="892672" cy="295200"/>
            <a:chOff x="2629947" y="2501424"/>
            <a:chExt cx="5609900" cy="1855152"/>
          </a:xfrm>
          <a:solidFill>
            <a:schemeClr val="tx1"/>
          </a:solidFill>
        </p:grpSpPr>
        <p:grpSp>
          <p:nvGrpSpPr>
            <p:cNvPr id="28" name="iSľîďê">
              <a:extLst>
                <a:ext uri="{FF2B5EF4-FFF2-40B4-BE49-F238E27FC236}">
                  <a16:creationId xmlns:a16="http://schemas.microsoft.com/office/drawing/2014/main" id="{ECC3473F-56B6-54AD-AD86-1AE208231633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59" name="îśľíḓè">
                <a:extLst>
                  <a:ext uri="{FF2B5EF4-FFF2-40B4-BE49-F238E27FC236}">
                    <a16:creationId xmlns:a16="http://schemas.microsoft.com/office/drawing/2014/main" id="{BB74E6A8-DE5C-F612-FF4C-2FA83A229215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şḷïďe">
                <a:extLst>
                  <a:ext uri="{FF2B5EF4-FFF2-40B4-BE49-F238E27FC236}">
                    <a16:creationId xmlns:a16="http://schemas.microsoft.com/office/drawing/2014/main" id="{05546464-CECA-C9A6-C4B0-B290974BEE84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şľïďê">
                <a:extLst>
                  <a:ext uri="{FF2B5EF4-FFF2-40B4-BE49-F238E27FC236}">
                    <a16:creationId xmlns:a16="http://schemas.microsoft.com/office/drawing/2014/main" id="{D3C29AE8-D3F5-F21B-0875-6BE682B5BC5E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ŝľíḍê">
                <a:extLst>
                  <a:ext uri="{FF2B5EF4-FFF2-40B4-BE49-F238E27FC236}">
                    <a16:creationId xmlns:a16="http://schemas.microsoft.com/office/drawing/2014/main" id="{3B122121-B94B-A2FC-9472-1A20C7DAEF4E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ṥḻiḓe">
                <a:extLst>
                  <a:ext uri="{FF2B5EF4-FFF2-40B4-BE49-F238E27FC236}">
                    <a16:creationId xmlns:a16="http://schemas.microsoft.com/office/drawing/2014/main" id="{791FA633-CC3A-9287-0AC4-1465FFDCD04F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iSľíḓè">
                <a:extLst>
                  <a:ext uri="{FF2B5EF4-FFF2-40B4-BE49-F238E27FC236}">
                    <a16:creationId xmlns:a16="http://schemas.microsoft.com/office/drawing/2014/main" id="{A17EAF3B-0889-2CAD-A998-AE7DB748934D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S1îdè">
                <a:extLst>
                  <a:ext uri="{FF2B5EF4-FFF2-40B4-BE49-F238E27FC236}">
                    <a16:creationId xmlns:a16="http://schemas.microsoft.com/office/drawing/2014/main" id="{EF601973-A67A-0979-9E51-F18DFE505D74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ṣḷîḓe">
                <a:extLst>
                  <a:ext uri="{FF2B5EF4-FFF2-40B4-BE49-F238E27FC236}">
                    <a16:creationId xmlns:a16="http://schemas.microsoft.com/office/drawing/2014/main" id="{A3D12C83-36EB-694B-96E9-A92A1CAE463F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ïŝḻiḑe">
                <a:extLst>
                  <a:ext uri="{FF2B5EF4-FFF2-40B4-BE49-F238E27FC236}">
                    <a16:creationId xmlns:a16="http://schemas.microsoft.com/office/drawing/2014/main" id="{9935D266-32C9-AEA5-94FE-E6305C01911D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śḻîďe">
                <a:extLst>
                  <a:ext uri="{FF2B5EF4-FFF2-40B4-BE49-F238E27FC236}">
                    <a16:creationId xmlns:a16="http://schemas.microsoft.com/office/drawing/2014/main" id="{1438C153-F210-0E6F-6455-3F74E51107AC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$1îḓê">
                <a:extLst>
                  <a:ext uri="{FF2B5EF4-FFF2-40B4-BE49-F238E27FC236}">
                    <a16:creationId xmlns:a16="http://schemas.microsoft.com/office/drawing/2014/main" id="{114385BD-B7E9-E474-994F-FBFD46C56565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Slïďê">
                <a:extLst>
                  <a:ext uri="{FF2B5EF4-FFF2-40B4-BE49-F238E27FC236}">
                    <a16:creationId xmlns:a16="http://schemas.microsoft.com/office/drawing/2014/main" id="{F750E285-DC82-EF5E-F9A1-A2459076276E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ṡļiḑê">
                <a:extLst>
                  <a:ext uri="{FF2B5EF4-FFF2-40B4-BE49-F238E27FC236}">
                    <a16:creationId xmlns:a16="http://schemas.microsoft.com/office/drawing/2014/main" id="{3968CAC5-EB2A-2496-9535-50FB992AC702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Sḷïde">
                <a:extLst>
                  <a:ext uri="{FF2B5EF4-FFF2-40B4-BE49-F238E27FC236}">
                    <a16:creationId xmlns:a16="http://schemas.microsoft.com/office/drawing/2014/main" id="{5E100445-D560-3513-0ACB-760573AAA970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šļiďè">
                <a:extLst>
                  <a:ext uri="{FF2B5EF4-FFF2-40B4-BE49-F238E27FC236}">
                    <a16:creationId xmlns:a16="http://schemas.microsoft.com/office/drawing/2014/main" id="{205B2822-9849-768C-2D55-2CDAD9D0BAAE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ṡ1ïdê">
                <a:extLst>
                  <a:ext uri="{FF2B5EF4-FFF2-40B4-BE49-F238E27FC236}">
                    <a16:creationId xmlns:a16="http://schemas.microsoft.com/office/drawing/2014/main" id="{18C6597B-2B02-9C6E-50A4-18C7BF3114B7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sḻiḓê">
                <a:extLst>
                  <a:ext uri="{FF2B5EF4-FFF2-40B4-BE49-F238E27FC236}">
                    <a16:creationId xmlns:a16="http://schemas.microsoft.com/office/drawing/2014/main" id="{C1E3D7C0-8585-55BA-1F27-CBCEF3A8BADC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Sḷiḍe">
                <a:extLst>
                  <a:ext uri="{FF2B5EF4-FFF2-40B4-BE49-F238E27FC236}">
                    <a16:creationId xmlns:a16="http://schemas.microsoft.com/office/drawing/2014/main" id="{C4BCC6FA-18AB-E33C-90AB-15634EE93F3F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ṩḷiḑê">
                <a:extLst>
                  <a:ext uri="{FF2B5EF4-FFF2-40B4-BE49-F238E27FC236}">
                    <a16:creationId xmlns:a16="http://schemas.microsoft.com/office/drawing/2014/main" id="{B73EF065-E616-6CB2-7A28-55047D05D696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íṧliḋê">
                <a:extLst>
                  <a:ext uri="{FF2B5EF4-FFF2-40B4-BE49-F238E27FC236}">
                    <a16:creationId xmlns:a16="http://schemas.microsoft.com/office/drawing/2014/main" id="{282E5804-02C0-8EFA-0AC0-68CFCC068F5B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ŝ1îḍé">
                <a:extLst>
                  <a:ext uri="{FF2B5EF4-FFF2-40B4-BE49-F238E27FC236}">
                    <a16:creationId xmlns:a16="http://schemas.microsoft.com/office/drawing/2014/main" id="{E0384D6D-9F9C-3BAA-3F67-F28CB9B7B35E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šlîďè">
                <a:extLst>
                  <a:ext uri="{FF2B5EF4-FFF2-40B4-BE49-F238E27FC236}">
                    <a16:creationId xmlns:a16="http://schemas.microsoft.com/office/drawing/2014/main" id="{CDCDF9A0-1E12-56FC-BA25-35ED00DA9851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şliďe">
                <a:extLst>
                  <a:ext uri="{FF2B5EF4-FFF2-40B4-BE49-F238E27FC236}">
                    <a16:creationId xmlns:a16="http://schemas.microsoft.com/office/drawing/2014/main" id="{4C6B3F16-D155-C9E4-922E-92CDAA8C9F66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śļíḑè">
                <a:extLst>
                  <a:ext uri="{FF2B5EF4-FFF2-40B4-BE49-F238E27FC236}">
                    <a16:creationId xmlns:a16="http://schemas.microsoft.com/office/drawing/2014/main" id="{E4752DC6-8245-FE6C-F910-FD601B5ECAD3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ṥḷíḍè">
                <a:extLst>
                  <a:ext uri="{FF2B5EF4-FFF2-40B4-BE49-F238E27FC236}">
                    <a16:creationId xmlns:a16="http://schemas.microsoft.com/office/drawing/2014/main" id="{8DD675FF-581C-C6EB-3BEF-AEC8BB218758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Sḻiḓe">
                <a:extLst>
                  <a:ext uri="{FF2B5EF4-FFF2-40B4-BE49-F238E27FC236}">
                    <a16:creationId xmlns:a16="http://schemas.microsoft.com/office/drawing/2014/main" id="{E9E51C6A-E4B9-08AE-5991-DC5FEFB17A26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ļiḋé">
                <a:extLst>
                  <a:ext uri="{FF2B5EF4-FFF2-40B4-BE49-F238E27FC236}">
                    <a16:creationId xmlns:a16="http://schemas.microsoft.com/office/drawing/2014/main" id="{4ABB32DF-00DC-546C-709A-C78859C47739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şľídé">
                <a:extLst>
                  <a:ext uri="{FF2B5EF4-FFF2-40B4-BE49-F238E27FC236}">
                    <a16:creationId xmlns:a16="http://schemas.microsoft.com/office/drawing/2014/main" id="{8EB17F1B-A035-9E08-F4B0-E0897B4F3540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9" name="îṡḻiḓê">
              <a:extLst>
                <a:ext uri="{FF2B5EF4-FFF2-40B4-BE49-F238E27FC236}">
                  <a16:creationId xmlns:a16="http://schemas.microsoft.com/office/drawing/2014/main" id="{ECB0866C-A185-6BBB-32E2-C1CF07B668D1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š1îďê">
              <a:extLst>
                <a:ext uri="{FF2B5EF4-FFF2-40B4-BE49-F238E27FC236}">
                  <a16:creationId xmlns:a16="http://schemas.microsoft.com/office/drawing/2014/main" id="{4D893F41-A017-ECD2-8341-97CD4DF68938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1" name="íṩlíḍe">
              <a:extLst>
                <a:ext uri="{FF2B5EF4-FFF2-40B4-BE49-F238E27FC236}">
                  <a16:creationId xmlns:a16="http://schemas.microsoft.com/office/drawing/2014/main" id="{91D22889-FB48-E380-033B-A122AFEF82EC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56" name="ïṡľïďê">
                <a:extLst>
                  <a:ext uri="{FF2B5EF4-FFF2-40B4-BE49-F238E27FC236}">
                    <a16:creationId xmlns:a16="http://schemas.microsoft.com/office/drawing/2014/main" id="{800EFA87-0FF3-3F0E-4D1A-5569C01B7DA4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îšlíḍé">
                <a:extLst>
                  <a:ext uri="{FF2B5EF4-FFF2-40B4-BE49-F238E27FC236}">
                    <a16:creationId xmlns:a16="http://schemas.microsoft.com/office/drawing/2014/main" id="{1D12F89F-07F0-842E-65C3-7D453F085F0B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S1ïḍé">
                <a:extLst>
                  <a:ext uri="{FF2B5EF4-FFF2-40B4-BE49-F238E27FC236}">
                    <a16:creationId xmlns:a16="http://schemas.microsoft.com/office/drawing/2014/main" id="{36F8E218-2776-03C3-5B93-F6EA6816B289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2" name="î$1idè">
              <a:extLst>
                <a:ext uri="{FF2B5EF4-FFF2-40B4-BE49-F238E27FC236}">
                  <a16:creationId xmlns:a16="http://schemas.microsoft.com/office/drawing/2014/main" id="{E949D765-D974-781A-2C8B-64B6B88198E0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52" name="ïṩľiḓe">
                <a:extLst>
                  <a:ext uri="{FF2B5EF4-FFF2-40B4-BE49-F238E27FC236}">
                    <a16:creationId xmlns:a16="http://schemas.microsoft.com/office/drawing/2014/main" id="{19210BF7-21A8-C2CE-8CCF-38C9AF2D5314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ṣlïḓê">
                <a:extLst>
                  <a:ext uri="{FF2B5EF4-FFF2-40B4-BE49-F238E27FC236}">
                    <a16:creationId xmlns:a16="http://schemas.microsoft.com/office/drawing/2014/main" id="{BA703628-AFC0-ED89-0178-3C2DB3294D85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šlîḍê">
                <a:extLst>
                  <a:ext uri="{FF2B5EF4-FFF2-40B4-BE49-F238E27FC236}">
                    <a16:creationId xmlns:a16="http://schemas.microsoft.com/office/drawing/2014/main" id="{6EB6151D-90DF-F519-CC9E-47C81E899C73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S1îḓe">
                <a:extLst>
                  <a:ext uri="{FF2B5EF4-FFF2-40B4-BE49-F238E27FC236}">
                    <a16:creationId xmlns:a16="http://schemas.microsoft.com/office/drawing/2014/main" id="{8F58CC9F-56C7-DF2E-0E7E-5B023BB7443C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33" name="ïŝḻïdè">
              <a:extLst>
                <a:ext uri="{FF2B5EF4-FFF2-40B4-BE49-F238E27FC236}">
                  <a16:creationId xmlns:a16="http://schemas.microsoft.com/office/drawing/2014/main" id="{A4D93D02-06EE-9919-B3F7-0BCEDFE32D14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34" name="í$ḻiḓé">
                <a:extLst>
                  <a:ext uri="{FF2B5EF4-FFF2-40B4-BE49-F238E27FC236}">
                    <a16:creationId xmlns:a16="http://schemas.microsoft.com/office/drawing/2014/main" id="{7C77589C-20FD-F9EE-514E-08DC999B9D1A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ṡľîḓé">
                <a:extLst>
                  <a:ext uri="{FF2B5EF4-FFF2-40B4-BE49-F238E27FC236}">
                    <a16:creationId xmlns:a16="http://schemas.microsoft.com/office/drawing/2014/main" id="{07C55D7A-C255-6964-E045-3FAFCB987A93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ṥļíḑè">
                <a:extLst>
                  <a:ext uri="{FF2B5EF4-FFF2-40B4-BE49-F238E27FC236}">
                    <a16:creationId xmlns:a16="http://schemas.microsoft.com/office/drawing/2014/main" id="{276E1195-6FFE-D6B5-DFE3-A7D31F9408A5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liḍé">
                <a:extLst>
                  <a:ext uri="{FF2B5EF4-FFF2-40B4-BE49-F238E27FC236}">
                    <a16:creationId xmlns:a16="http://schemas.microsoft.com/office/drawing/2014/main" id="{1055C76E-75D0-3F59-7E89-5C57DD13863D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ŝļiďè">
                <a:extLst>
                  <a:ext uri="{FF2B5EF4-FFF2-40B4-BE49-F238E27FC236}">
                    <a16:creationId xmlns:a16="http://schemas.microsoft.com/office/drawing/2014/main" id="{C07B840A-3AF6-554F-F1B8-0EF4FAF15A3C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ṩḷiḓé">
                <a:extLst>
                  <a:ext uri="{FF2B5EF4-FFF2-40B4-BE49-F238E27FC236}">
                    <a16:creationId xmlns:a16="http://schemas.microsoft.com/office/drawing/2014/main" id="{117FE332-B6D3-3C6A-ED1D-956FC7B0B3DC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$ḷíďè">
                <a:extLst>
                  <a:ext uri="{FF2B5EF4-FFF2-40B4-BE49-F238E27FC236}">
                    <a16:creationId xmlns:a16="http://schemas.microsoft.com/office/drawing/2014/main" id="{D63A19B6-429F-C7ED-BC32-341412750B93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ś1îdê">
                <a:extLst>
                  <a:ext uri="{FF2B5EF4-FFF2-40B4-BE49-F238E27FC236}">
                    <a16:creationId xmlns:a16="http://schemas.microsoft.com/office/drawing/2014/main" id="{3BF730C2-E2FE-7AF1-FB64-4D562EDADE25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ṧļîḓe">
                <a:extLst>
                  <a:ext uri="{FF2B5EF4-FFF2-40B4-BE49-F238E27FC236}">
                    <a16:creationId xmlns:a16="http://schemas.microsoft.com/office/drawing/2014/main" id="{7D8DB8DB-C1E7-B1EF-172A-0A0F4B9724D9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$ḷíḑe">
                <a:extLst>
                  <a:ext uri="{FF2B5EF4-FFF2-40B4-BE49-F238E27FC236}">
                    <a16:creationId xmlns:a16="http://schemas.microsoft.com/office/drawing/2014/main" id="{A8768986-823E-4843-4760-8D2ACAE7CA42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ļiďè">
                <a:extLst>
                  <a:ext uri="{FF2B5EF4-FFF2-40B4-BE49-F238E27FC236}">
                    <a16:creationId xmlns:a16="http://schemas.microsoft.com/office/drawing/2014/main" id="{71CED94B-4EA9-A879-6457-4AFC461FAF59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ṡḷïdè">
                <a:extLst>
                  <a:ext uri="{FF2B5EF4-FFF2-40B4-BE49-F238E27FC236}">
                    <a16:creationId xmlns:a16="http://schemas.microsoft.com/office/drawing/2014/main" id="{5C835D05-17AF-728D-2C5B-B6081CF32467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śḻïḓe">
                <a:extLst>
                  <a:ext uri="{FF2B5EF4-FFF2-40B4-BE49-F238E27FC236}">
                    <a16:creationId xmlns:a16="http://schemas.microsoft.com/office/drawing/2014/main" id="{6E45BAD9-FDDC-B0BE-7B23-EEE4F0AB3F2D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šļîḓe">
                <a:extLst>
                  <a:ext uri="{FF2B5EF4-FFF2-40B4-BE49-F238E27FC236}">
                    <a16:creationId xmlns:a16="http://schemas.microsoft.com/office/drawing/2014/main" id="{FD1039E7-9D42-BAEF-8C54-15D237C90473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šḷîḋé">
                <a:extLst>
                  <a:ext uri="{FF2B5EF4-FFF2-40B4-BE49-F238E27FC236}">
                    <a16:creationId xmlns:a16="http://schemas.microsoft.com/office/drawing/2014/main" id="{53D83387-BB41-E147-BCD8-A347D7BC7F0D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šļïḋê">
                <a:extLst>
                  <a:ext uri="{FF2B5EF4-FFF2-40B4-BE49-F238E27FC236}">
                    <a16:creationId xmlns:a16="http://schemas.microsoft.com/office/drawing/2014/main" id="{201F4040-F309-3D9D-3802-7E194101DE3F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ľïḓê">
                <a:extLst>
                  <a:ext uri="{FF2B5EF4-FFF2-40B4-BE49-F238E27FC236}">
                    <a16:creationId xmlns:a16="http://schemas.microsoft.com/office/drawing/2014/main" id="{AB5CBE36-E2A6-1B9B-E57A-048C30D8AE32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ṩḷiḋé">
                <a:extLst>
                  <a:ext uri="{FF2B5EF4-FFF2-40B4-BE49-F238E27FC236}">
                    <a16:creationId xmlns:a16="http://schemas.microsoft.com/office/drawing/2014/main" id="{2D912D29-2B0D-E4B9-09D0-6AAC51C4B8EB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97" name="标题占位符 1">
            <a:extLst>
              <a:ext uri="{FF2B5EF4-FFF2-40B4-BE49-F238E27FC236}">
                <a16:creationId xmlns:a16="http://schemas.microsoft.com/office/drawing/2014/main" id="{7D207377-EF37-60D1-CFA4-80256162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346208"/>
            <a:ext cx="7251700" cy="542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defRPr lang="zh-CN" altLang="en-US" sz="2000" kern="120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079961D-19F5-D0CC-F79B-F4905CB70CF2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6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论文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59F3C1F-EB80-01C9-EB50-797055797690}"/>
              </a:ext>
            </a:extLst>
          </p:cNvPr>
          <p:cNvCxnSpPr/>
          <p:nvPr userDrawn="1"/>
        </p:nvCxnSpPr>
        <p:spPr>
          <a:xfrm>
            <a:off x="1626114" y="1121789"/>
            <a:ext cx="1029407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FFB4C7E8-CCCC-BEF6-DC99-18D50CE12374}"/>
              </a:ext>
            </a:extLst>
          </p:cNvPr>
          <p:cNvSpPr/>
          <p:nvPr userDrawn="1"/>
        </p:nvSpPr>
        <p:spPr>
          <a:xfrm>
            <a:off x="0" y="163629"/>
            <a:ext cx="1165214" cy="6686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algn="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AA6E3881-57FE-7408-7D69-D66499382141}"/>
              </a:ext>
            </a:extLst>
          </p:cNvPr>
          <p:cNvSpPr/>
          <p:nvPr userDrawn="1"/>
        </p:nvSpPr>
        <p:spPr>
          <a:xfrm>
            <a:off x="-5946" y="3835276"/>
            <a:ext cx="1165214" cy="3648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33D84AD-21C5-C08A-F1A3-D34A5B6A6656}"/>
              </a:ext>
            </a:extLst>
          </p:cNvPr>
          <p:cNvSpPr txBox="1"/>
          <p:nvPr userDrawn="1"/>
        </p:nvSpPr>
        <p:spPr>
          <a:xfrm>
            <a:off x="1" y="1848886"/>
            <a:ext cx="1159265" cy="39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绪     论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F3FFE33-C502-1EBF-6F27-95BB0C897A0E}"/>
              </a:ext>
            </a:extLst>
          </p:cNvPr>
          <p:cNvSpPr txBox="1"/>
          <p:nvPr userDrawn="1"/>
        </p:nvSpPr>
        <p:spPr>
          <a:xfrm>
            <a:off x="-5946" y="2504569"/>
            <a:ext cx="1165215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研究背景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1287BBC-5288-E0CD-4664-93760D8DF734}"/>
              </a:ext>
            </a:extLst>
          </p:cNvPr>
          <p:cNvSpPr txBox="1"/>
          <p:nvPr userDrawn="1"/>
        </p:nvSpPr>
        <p:spPr>
          <a:xfrm>
            <a:off x="-5947" y="3160251"/>
            <a:ext cx="1165215" cy="399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研究工作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348F35D-EB7A-BC0F-EE3B-6B2E20AD9D7F}"/>
              </a:ext>
            </a:extLst>
          </p:cNvPr>
          <p:cNvSpPr txBox="1"/>
          <p:nvPr userDrawn="1"/>
        </p:nvSpPr>
        <p:spPr>
          <a:xfrm>
            <a:off x="1" y="3815933"/>
            <a:ext cx="115926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论文总结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8546D92-8C7B-C7CE-ED36-CFFD42B0AB9E}"/>
              </a:ext>
            </a:extLst>
          </p:cNvPr>
          <p:cNvSpPr txBox="1"/>
          <p:nvPr userDrawn="1"/>
        </p:nvSpPr>
        <p:spPr>
          <a:xfrm>
            <a:off x="-5947" y="4429297"/>
            <a:ext cx="115926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kern="1200" dirty="0">
                <a:solidFill>
                  <a:schemeClr val="bg1">
                    <a:lumMod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  <a:sym typeface="+mn-lt"/>
              </a:rPr>
              <a:t>致     谢</a:t>
            </a:r>
          </a:p>
        </p:txBody>
      </p:sp>
      <p:grpSp>
        <p:nvGrpSpPr>
          <p:cNvPr id="113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85609CE-2746-EE1D-3C37-2A2783E8CD7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04400" y="421200"/>
            <a:ext cx="892672" cy="295200"/>
            <a:chOff x="2629947" y="2501424"/>
            <a:chExt cx="5609900" cy="1855152"/>
          </a:xfrm>
          <a:solidFill>
            <a:schemeClr val="tx1"/>
          </a:solidFill>
        </p:grpSpPr>
        <p:grpSp>
          <p:nvGrpSpPr>
            <p:cNvPr id="114" name="iSľîďê">
              <a:extLst>
                <a:ext uri="{FF2B5EF4-FFF2-40B4-BE49-F238E27FC236}">
                  <a16:creationId xmlns:a16="http://schemas.microsoft.com/office/drawing/2014/main" id="{83847098-78CF-A1A3-BDE5-2DC2B2215B4E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145" name="îśľíḓè">
                <a:extLst>
                  <a:ext uri="{FF2B5EF4-FFF2-40B4-BE49-F238E27FC236}">
                    <a16:creationId xmlns:a16="http://schemas.microsoft.com/office/drawing/2014/main" id="{68A6A7A6-DDFB-2031-5348-0DB5C1166707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işḷïďe">
                <a:extLst>
                  <a:ext uri="{FF2B5EF4-FFF2-40B4-BE49-F238E27FC236}">
                    <a16:creationId xmlns:a16="http://schemas.microsoft.com/office/drawing/2014/main" id="{73412924-3EA9-8231-308D-280E566B7806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íşľïďê">
                <a:extLst>
                  <a:ext uri="{FF2B5EF4-FFF2-40B4-BE49-F238E27FC236}">
                    <a16:creationId xmlns:a16="http://schemas.microsoft.com/office/drawing/2014/main" id="{B11FA389-25A6-5CEA-BC9E-8C52218079DC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iŝľíḍê">
                <a:extLst>
                  <a:ext uri="{FF2B5EF4-FFF2-40B4-BE49-F238E27FC236}">
                    <a16:creationId xmlns:a16="http://schemas.microsoft.com/office/drawing/2014/main" id="{8C61995E-0B11-4589-5F7B-902825AB003C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îṥḻiḓe">
                <a:extLst>
                  <a:ext uri="{FF2B5EF4-FFF2-40B4-BE49-F238E27FC236}">
                    <a16:creationId xmlns:a16="http://schemas.microsoft.com/office/drawing/2014/main" id="{76DD4F2F-FDD4-3E56-5A30-FB3DEBCE9A5E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iSľíḓè">
                <a:extLst>
                  <a:ext uri="{FF2B5EF4-FFF2-40B4-BE49-F238E27FC236}">
                    <a16:creationId xmlns:a16="http://schemas.microsoft.com/office/drawing/2014/main" id="{5BF087A5-54DC-AAA5-C6F5-AF84BBFD06CE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S1îdè">
                <a:extLst>
                  <a:ext uri="{FF2B5EF4-FFF2-40B4-BE49-F238E27FC236}">
                    <a16:creationId xmlns:a16="http://schemas.microsoft.com/office/drawing/2014/main" id="{BB9D2052-BC08-5574-5F8A-2019AE6691D5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ṣḷîḓe">
                <a:extLst>
                  <a:ext uri="{FF2B5EF4-FFF2-40B4-BE49-F238E27FC236}">
                    <a16:creationId xmlns:a16="http://schemas.microsoft.com/office/drawing/2014/main" id="{AA4C5B3B-1873-543E-FD1C-6A67261AA535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ïŝḻiḑe">
                <a:extLst>
                  <a:ext uri="{FF2B5EF4-FFF2-40B4-BE49-F238E27FC236}">
                    <a16:creationId xmlns:a16="http://schemas.microsoft.com/office/drawing/2014/main" id="{32212972-F5A2-E97A-CD80-BCCAA94D71B0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ḻîďe">
                <a:extLst>
                  <a:ext uri="{FF2B5EF4-FFF2-40B4-BE49-F238E27FC236}">
                    <a16:creationId xmlns:a16="http://schemas.microsoft.com/office/drawing/2014/main" id="{DF1ACAD9-8A0A-F980-E14E-A6E1180D46E9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$1îḓê">
                <a:extLst>
                  <a:ext uri="{FF2B5EF4-FFF2-40B4-BE49-F238E27FC236}">
                    <a16:creationId xmlns:a16="http://schemas.microsoft.com/office/drawing/2014/main" id="{5CF8C4D9-72F0-30B3-30B7-CB6B5149183E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Slïďê">
                <a:extLst>
                  <a:ext uri="{FF2B5EF4-FFF2-40B4-BE49-F238E27FC236}">
                    <a16:creationId xmlns:a16="http://schemas.microsoft.com/office/drawing/2014/main" id="{B5C00CD5-58D9-1CE0-CD60-52B5EC267CA7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ṡļiḑê">
                <a:extLst>
                  <a:ext uri="{FF2B5EF4-FFF2-40B4-BE49-F238E27FC236}">
                    <a16:creationId xmlns:a16="http://schemas.microsoft.com/office/drawing/2014/main" id="{4B9FFAB7-587D-46A2-FFDB-6B0B55886F8B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Sḷïde">
                <a:extLst>
                  <a:ext uri="{FF2B5EF4-FFF2-40B4-BE49-F238E27FC236}">
                    <a16:creationId xmlns:a16="http://schemas.microsoft.com/office/drawing/2014/main" id="{5F39E389-393B-3906-4754-0E5FF7A05F93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šļiďè">
                <a:extLst>
                  <a:ext uri="{FF2B5EF4-FFF2-40B4-BE49-F238E27FC236}">
                    <a16:creationId xmlns:a16="http://schemas.microsoft.com/office/drawing/2014/main" id="{F1199B6B-DA82-E350-7D88-1CE7CBBBA83D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îṡ1ïdê">
                <a:extLst>
                  <a:ext uri="{FF2B5EF4-FFF2-40B4-BE49-F238E27FC236}">
                    <a16:creationId xmlns:a16="http://schemas.microsoft.com/office/drawing/2014/main" id="{71B2D3F1-AF43-390D-FE10-800F84728C3E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iḓê">
                <a:extLst>
                  <a:ext uri="{FF2B5EF4-FFF2-40B4-BE49-F238E27FC236}">
                    <a16:creationId xmlns:a16="http://schemas.microsoft.com/office/drawing/2014/main" id="{E81FF33E-018E-173C-EC39-DEFE5564E417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ḷiḍe">
                <a:extLst>
                  <a:ext uri="{FF2B5EF4-FFF2-40B4-BE49-F238E27FC236}">
                    <a16:creationId xmlns:a16="http://schemas.microsoft.com/office/drawing/2014/main" id="{15461E36-883D-D5C4-F730-7B85C1E9342B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îṩḷiḑê">
                <a:extLst>
                  <a:ext uri="{FF2B5EF4-FFF2-40B4-BE49-F238E27FC236}">
                    <a16:creationId xmlns:a16="http://schemas.microsoft.com/office/drawing/2014/main" id="{EB24F45A-7E65-86D6-AF22-DC5550831BF2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íṧliḋê">
                <a:extLst>
                  <a:ext uri="{FF2B5EF4-FFF2-40B4-BE49-F238E27FC236}">
                    <a16:creationId xmlns:a16="http://schemas.microsoft.com/office/drawing/2014/main" id="{1BF17284-69FB-FCC9-AB84-88BFDD729269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iŝ1îḍé">
                <a:extLst>
                  <a:ext uri="{FF2B5EF4-FFF2-40B4-BE49-F238E27FC236}">
                    <a16:creationId xmlns:a16="http://schemas.microsoft.com/office/drawing/2014/main" id="{FB8BA823-1224-AD19-18AD-9874713BC6F8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îšlîďè">
                <a:extLst>
                  <a:ext uri="{FF2B5EF4-FFF2-40B4-BE49-F238E27FC236}">
                    <a16:creationId xmlns:a16="http://schemas.microsoft.com/office/drawing/2014/main" id="{6AB50951-436C-0299-9B72-FF323B6DAE35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şliďe">
                <a:extLst>
                  <a:ext uri="{FF2B5EF4-FFF2-40B4-BE49-F238E27FC236}">
                    <a16:creationId xmlns:a16="http://schemas.microsoft.com/office/drawing/2014/main" id="{0F22360D-F582-8173-E0CC-8FA57D1F4576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íśļíḑè">
                <a:extLst>
                  <a:ext uri="{FF2B5EF4-FFF2-40B4-BE49-F238E27FC236}">
                    <a16:creationId xmlns:a16="http://schemas.microsoft.com/office/drawing/2014/main" id="{DBCD479B-6A25-BBE1-7CC1-4C0283D18C80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ïṥḷíḍè">
                <a:extLst>
                  <a:ext uri="{FF2B5EF4-FFF2-40B4-BE49-F238E27FC236}">
                    <a16:creationId xmlns:a16="http://schemas.microsoft.com/office/drawing/2014/main" id="{2102CA9D-F8B8-9284-1679-A0C06AFC97FE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ïSḻiḓe">
                <a:extLst>
                  <a:ext uri="{FF2B5EF4-FFF2-40B4-BE49-F238E27FC236}">
                    <a16:creationId xmlns:a16="http://schemas.microsoft.com/office/drawing/2014/main" id="{2A507F3D-4897-DE94-A26D-1F9D1D50E0A4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sļiḋé">
                <a:extLst>
                  <a:ext uri="{FF2B5EF4-FFF2-40B4-BE49-F238E27FC236}">
                    <a16:creationId xmlns:a16="http://schemas.microsoft.com/office/drawing/2014/main" id="{94AFCD87-8BDD-F805-E2DE-87FAC2669530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ïşľídé">
                <a:extLst>
                  <a:ext uri="{FF2B5EF4-FFF2-40B4-BE49-F238E27FC236}">
                    <a16:creationId xmlns:a16="http://schemas.microsoft.com/office/drawing/2014/main" id="{5ECCC4E8-6264-A6B0-9EF8-427328FE216F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15" name="îṡḻiḓê">
              <a:extLst>
                <a:ext uri="{FF2B5EF4-FFF2-40B4-BE49-F238E27FC236}">
                  <a16:creationId xmlns:a16="http://schemas.microsoft.com/office/drawing/2014/main" id="{0943675B-B792-D5A6-BF0E-596D7386A098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š1îďê">
              <a:extLst>
                <a:ext uri="{FF2B5EF4-FFF2-40B4-BE49-F238E27FC236}">
                  <a16:creationId xmlns:a16="http://schemas.microsoft.com/office/drawing/2014/main" id="{0F9DF5A7-F003-8CA8-FBB5-47FF64CEF6DD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7" name="íṩlíḍe">
              <a:extLst>
                <a:ext uri="{FF2B5EF4-FFF2-40B4-BE49-F238E27FC236}">
                  <a16:creationId xmlns:a16="http://schemas.microsoft.com/office/drawing/2014/main" id="{C7C4B4D9-5115-4536-D60B-2CE9166793E7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142" name="ïṡľïďê">
                <a:extLst>
                  <a:ext uri="{FF2B5EF4-FFF2-40B4-BE49-F238E27FC236}">
                    <a16:creationId xmlns:a16="http://schemas.microsoft.com/office/drawing/2014/main" id="{7963F82A-96A2-D656-3389-A71C8F52593A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šlíḍé">
                <a:extLst>
                  <a:ext uri="{FF2B5EF4-FFF2-40B4-BE49-F238E27FC236}">
                    <a16:creationId xmlns:a16="http://schemas.microsoft.com/office/drawing/2014/main" id="{D56F6698-5B2F-6F01-F97E-71DFB41D4B72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S1ïḍé">
                <a:extLst>
                  <a:ext uri="{FF2B5EF4-FFF2-40B4-BE49-F238E27FC236}">
                    <a16:creationId xmlns:a16="http://schemas.microsoft.com/office/drawing/2014/main" id="{770C67D7-7675-C562-55EB-3F3415D70379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8" name="î$1idè">
              <a:extLst>
                <a:ext uri="{FF2B5EF4-FFF2-40B4-BE49-F238E27FC236}">
                  <a16:creationId xmlns:a16="http://schemas.microsoft.com/office/drawing/2014/main" id="{5CC129EA-9A65-1CF2-2B7D-FD636B0565B8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138" name="ïṩľiḓe">
                <a:extLst>
                  <a:ext uri="{FF2B5EF4-FFF2-40B4-BE49-F238E27FC236}">
                    <a16:creationId xmlns:a16="http://schemas.microsoft.com/office/drawing/2014/main" id="{2B25E076-6F71-E334-899A-8BB789E411B0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ṣlïḓê">
                <a:extLst>
                  <a:ext uri="{FF2B5EF4-FFF2-40B4-BE49-F238E27FC236}">
                    <a16:creationId xmlns:a16="http://schemas.microsoft.com/office/drawing/2014/main" id="{5C3C5178-60BB-1DF1-CBCE-4BF6E853C71D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šlîḍê">
                <a:extLst>
                  <a:ext uri="{FF2B5EF4-FFF2-40B4-BE49-F238E27FC236}">
                    <a16:creationId xmlns:a16="http://schemas.microsoft.com/office/drawing/2014/main" id="{2630A563-BD55-3650-5E75-6900EA4C48EF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S1îḓe">
                <a:extLst>
                  <a:ext uri="{FF2B5EF4-FFF2-40B4-BE49-F238E27FC236}">
                    <a16:creationId xmlns:a16="http://schemas.microsoft.com/office/drawing/2014/main" id="{BFECAD00-596E-E491-2ACA-9511ECDA285D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19" name="ïŝḻïdè">
              <a:extLst>
                <a:ext uri="{FF2B5EF4-FFF2-40B4-BE49-F238E27FC236}">
                  <a16:creationId xmlns:a16="http://schemas.microsoft.com/office/drawing/2014/main" id="{A7C2D75D-4E41-D671-5D04-83A5E2452FAC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120" name="í$ḻiḓé">
                <a:extLst>
                  <a:ext uri="{FF2B5EF4-FFF2-40B4-BE49-F238E27FC236}">
                    <a16:creationId xmlns:a16="http://schemas.microsoft.com/office/drawing/2014/main" id="{FD384471-2A49-CADD-002E-9332E33CCC9E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ṡľîḓé">
                <a:extLst>
                  <a:ext uri="{FF2B5EF4-FFF2-40B4-BE49-F238E27FC236}">
                    <a16:creationId xmlns:a16="http://schemas.microsoft.com/office/drawing/2014/main" id="{E1B397B3-A461-4AA7-01B9-69884F198678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ṥļíḑè">
                <a:extLst>
                  <a:ext uri="{FF2B5EF4-FFF2-40B4-BE49-F238E27FC236}">
                    <a16:creationId xmlns:a16="http://schemas.microsoft.com/office/drawing/2014/main" id="{9F24C06B-48CF-AF6F-818A-FC9CC6D53AA0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ŝliḍé">
                <a:extLst>
                  <a:ext uri="{FF2B5EF4-FFF2-40B4-BE49-F238E27FC236}">
                    <a16:creationId xmlns:a16="http://schemas.microsoft.com/office/drawing/2014/main" id="{347A6CB8-322F-F969-A4FA-FA94D90D1F91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îŝļiďè">
                <a:extLst>
                  <a:ext uri="{FF2B5EF4-FFF2-40B4-BE49-F238E27FC236}">
                    <a16:creationId xmlns:a16="http://schemas.microsoft.com/office/drawing/2014/main" id="{C54DAA28-4DF6-76E6-2D00-78FBDCD63C62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îṩḷiḓé">
                <a:extLst>
                  <a:ext uri="{FF2B5EF4-FFF2-40B4-BE49-F238E27FC236}">
                    <a16:creationId xmlns:a16="http://schemas.microsoft.com/office/drawing/2014/main" id="{6B657E14-9B63-3B3D-82E0-1E760FCF6568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$ḷíďè">
                <a:extLst>
                  <a:ext uri="{FF2B5EF4-FFF2-40B4-BE49-F238E27FC236}">
                    <a16:creationId xmlns:a16="http://schemas.microsoft.com/office/drawing/2014/main" id="{1960615C-1082-ACCF-3D1D-01F9D6722465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ś1îdê">
                <a:extLst>
                  <a:ext uri="{FF2B5EF4-FFF2-40B4-BE49-F238E27FC236}">
                    <a16:creationId xmlns:a16="http://schemas.microsoft.com/office/drawing/2014/main" id="{31F995E9-CB11-35C7-FFC8-FD76939CBE2B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íṧļîḓe">
                <a:extLst>
                  <a:ext uri="{FF2B5EF4-FFF2-40B4-BE49-F238E27FC236}">
                    <a16:creationId xmlns:a16="http://schemas.microsoft.com/office/drawing/2014/main" id="{3378C1DC-C766-D67E-90B9-7AABEDD86ACE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$ḷíḑe">
                <a:extLst>
                  <a:ext uri="{FF2B5EF4-FFF2-40B4-BE49-F238E27FC236}">
                    <a16:creationId xmlns:a16="http://schemas.microsoft.com/office/drawing/2014/main" id="{4DF79E94-216A-B5F0-CA27-C4A2E5DDDF88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išļiďè">
                <a:extLst>
                  <a:ext uri="{FF2B5EF4-FFF2-40B4-BE49-F238E27FC236}">
                    <a16:creationId xmlns:a16="http://schemas.microsoft.com/office/drawing/2014/main" id="{4C55FFF7-CB4C-6772-4A21-875971F22578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ïṡḷïdè">
                <a:extLst>
                  <a:ext uri="{FF2B5EF4-FFF2-40B4-BE49-F238E27FC236}">
                    <a16:creationId xmlns:a16="http://schemas.microsoft.com/office/drawing/2014/main" id="{214DB986-CE12-BE62-741F-5856FEE106F0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śḻïḓe">
                <a:extLst>
                  <a:ext uri="{FF2B5EF4-FFF2-40B4-BE49-F238E27FC236}">
                    <a16:creationId xmlns:a16="http://schemas.microsoft.com/office/drawing/2014/main" id="{596424D6-B565-87DE-445B-D5420C05F451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šļîḓe">
                <a:extLst>
                  <a:ext uri="{FF2B5EF4-FFF2-40B4-BE49-F238E27FC236}">
                    <a16:creationId xmlns:a16="http://schemas.microsoft.com/office/drawing/2014/main" id="{66F96C4C-8D8F-CD7B-401F-2B33CA738080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šḷîḋé">
                <a:extLst>
                  <a:ext uri="{FF2B5EF4-FFF2-40B4-BE49-F238E27FC236}">
                    <a16:creationId xmlns:a16="http://schemas.microsoft.com/office/drawing/2014/main" id="{F45A2687-A579-225E-A0A8-AB1F32F1674A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šļïḋê">
                <a:extLst>
                  <a:ext uri="{FF2B5EF4-FFF2-40B4-BE49-F238E27FC236}">
                    <a16:creationId xmlns:a16="http://schemas.microsoft.com/office/drawing/2014/main" id="{E8B4A59D-763C-9B71-CDFA-EA713067B49E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ïśľïḓê">
                <a:extLst>
                  <a:ext uri="{FF2B5EF4-FFF2-40B4-BE49-F238E27FC236}">
                    <a16:creationId xmlns:a16="http://schemas.microsoft.com/office/drawing/2014/main" id="{6C775042-7BFD-7797-1717-431E2AB6FB94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iṩḷiḋé">
                <a:extLst>
                  <a:ext uri="{FF2B5EF4-FFF2-40B4-BE49-F238E27FC236}">
                    <a16:creationId xmlns:a16="http://schemas.microsoft.com/office/drawing/2014/main" id="{7784AEC8-0EB8-C395-DE22-2502216DD113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BDC8936D-9D94-FB60-BEE3-99725ABC85B1}"/>
              </a:ext>
            </a:extLst>
          </p:cNvPr>
          <p:cNvCxnSpPr/>
          <p:nvPr userDrawn="1"/>
        </p:nvCxnSpPr>
        <p:spPr>
          <a:xfrm>
            <a:off x="1626114" y="431906"/>
            <a:ext cx="0" cy="345325"/>
          </a:xfrm>
          <a:prstGeom prst="line">
            <a:avLst/>
          </a:prstGeom>
          <a:ln w="92075">
            <a:solidFill>
              <a:srgbClr val="122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标题占位符 1">
            <a:extLst>
              <a:ext uri="{FF2B5EF4-FFF2-40B4-BE49-F238E27FC236}">
                <a16:creationId xmlns:a16="http://schemas.microsoft.com/office/drawing/2014/main" id="{817FDF45-EF65-41F2-CEF3-0F2DF988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346208"/>
            <a:ext cx="7251700" cy="542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defRPr lang="zh-CN" altLang="en-US" sz="2000" kern="120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78A09BA-D978-1443-7C43-7438AAB2DF6F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4.375E-6 0.09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ṡ1íḋe">
            <a:extLst>
              <a:ext uri="{FF2B5EF4-FFF2-40B4-BE49-F238E27FC236}">
                <a16:creationId xmlns:a16="http://schemas.microsoft.com/office/drawing/2014/main" id="{88B8BFCE-979D-EDD3-6FEB-FC1403382863}"/>
              </a:ext>
            </a:extLst>
          </p:cNvPr>
          <p:cNvSpPr/>
          <p:nvPr userDrawn="1"/>
        </p:nvSpPr>
        <p:spPr>
          <a:xfrm>
            <a:off x="-11553" y="1790818"/>
            <a:ext cx="12215105" cy="3276363"/>
          </a:xfrm>
          <a:prstGeom prst="rect">
            <a:avLst/>
          </a:pr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122E6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D35C5C6-2E3C-2A4B-682A-120B9CA75532}"/>
              </a:ext>
            </a:extLst>
          </p:cNvPr>
          <p:cNvCxnSpPr/>
          <p:nvPr userDrawn="1"/>
        </p:nvCxnSpPr>
        <p:spPr>
          <a:xfrm>
            <a:off x="0" y="4941168"/>
            <a:ext cx="1219200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3278E52-9D59-0795-D6D1-8B547273C474}"/>
              </a:ext>
            </a:extLst>
          </p:cNvPr>
          <p:cNvCxnSpPr/>
          <p:nvPr userDrawn="1"/>
        </p:nvCxnSpPr>
        <p:spPr>
          <a:xfrm>
            <a:off x="-11553" y="1916832"/>
            <a:ext cx="1222823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FB6FA8E-31E1-4BE0-C361-90AAE6EE20DA}"/>
              </a:ext>
            </a:extLst>
          </p:cNvPr>
          <p:cNvSpPr txBox="1"/>
          <p:nvPr/>
        </p:nvSpPr>
        <p:spPr>
          <a:xfrm>
            <a:off x="2254701" y="2967335"/>
            <a:ext cx="7950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+mj-ea"/>
                <a:ea typeface="+mj-ea"/>
              </a:rPr>
              <a:t>恳请老师批评指正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F8AC2BD-451F-7513-7F2C-1DE362E702B8}"/>
              </a:ext>
            </a:extLst>
          </p:cNvPr>
          <p:cNvCxnSpPr>
            <a:cxnSpLocks/>
          </p:cNvCxnSpPr>
          <p:nvPr userDrawn="1"/>
        </p:nvCxnSpPr>
        <p:spPr>
          <a:xfrm>
            <a:off x="-1" y="1121789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9958e2aa-ba20-40b7-bff6-9b67054778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1C5F49C-0C01-6BBA-A54D-354A6C4675A2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>
          <a:xfrm>
            <a:off x="114300" y="271344"/>
            <a:ext cx="2313055" cy="764910"/>
            <a:chOff x="2629947" y="2501424"/>
            <a:chExt cx="5609900" cy="1855152"/>
          </a:xfrm>
          <a:solidFill>
            <a:srgbClr val="14416D"/>
          </a:solidFill>
        </p:grpSpPr>
        <p:grpSp>
          <p:nvGrpSpPr>
            <p:cNvPr id="82" name="iSľîďê">
              <a:extLst>
                <a:ext uri="{FF2B5EF4-FFF2-40B4-BE49-F238E27FC236}">
                  <a16:creationId xmlns:a16="http://schemas.microsoft.com/office/drawing/2014/main" id="{18DDAC5E-9AAC-FA24-7D5A-9208CF9E9492}"/>
                </a:ext>
              </a:extLst>
            </p:cNvPr>
            <p:cNvGrpSpPr/>
            <p:nvPr/>
          </p:nvGrpSpPr>
          <p:grpSpPr>
            <a:xfrm>
              <a:off x="2629947" y="2501424"/>
              <a:ext cx="1847550" cy="1855152"/>
              <a:chOff x="3216275" y="2651125"/>
              <a:chExt cx="1543050" cy="1549400"/>
            </a:xfrm>
            <a:grpFill/>
          </p:grpSpPr>
          <p:sp>
            <p:nvSpPr>
              <p:cNvPr id="113" name="îśľíḓè">
                <a:extLst>
                  <a:ext uri="{FF2B5EF4-FFF2-40B4-BE49-F238E27FC236}">
                    <a16:creationId xmlns:a16="http://schemas.microsoft.com/office/drawing/2014/main" id="{8BD44169-D832-25D3-D5F3-9D2E041A1FAE}"/>
                  </a:ext>
                </a:extLst>
              </p:cNvPr>
              <p:cNvSpPr/>
              <p:nvPr/>
            </p:nvSpPr>
            <p:spPr bwMode="auto">
              <a:xfrm>
                <a:off x="3714750" y="2916238"/>
                <a:ext cx="527050" cy="714375"/>
              </a:xfrm>
              <a:custGeom>
                <a:avLst/>
                <a:gdLst>
                  <a:gd name="T0" fmla="*/ 59 w 160"/>
                  <a:gd name="T1" fmla="*/ 112 h 216"/>
                  <a:gd name="T2" fmla="*/ 60 w 160"/>
                  <a:gd name="T3" fmla="*/ 120 h 216"/>
                  <a:gd name="T4" fmla="*/ 73 w 160"/>
                  <a:gd name="T5" fmla="*/ 135 h 216"/>
                  <a:gd name="T6" fmla="*/ 73 w 160"/>
                  <a:gd name="T7" fmla="*/ 143 h 216"/>
                  <a:gd name="T8" fmla="*/ 46 w 160"/>
                  <a:gd name="T9" fmla="*/ 173 h 216"/>
                  <a:gd name="T10" fmla="*/ 73 w 160"/>
                  <a:gd name="T11" fmla="*/ 167 h 216"/>
                  <a:gd name="T12" fmla="*/ 58 w 160"/>
                  <a:gd name="T13" fmla="*/ 204 h 216"/>
                  <a:gd name="T14" fmla="*/ 116 w 160"/>
                  <a:gd name="T15" fmla="*/ 202 h 216"/>
                  <a:gd name="T16" fmla="*/ 87 w 160"/>
                  <a:gd name="T17" fmla="*/ 158 h 216"/>
                  <a:gd name="T18" fmla="*/ 113 w 160"/>
                  <a:gd name="T19" fmla="*/ 172 h 216"/>
                  <a:gd name="T20" fmla="*/ 126 w 160"/>
                  <a:gd name="T21" fmla="*/ 164 h 216"/>
                  <a:gd name="T22" fmla="*/ 87 w 160"/>
                  <a:gd name="T23" fmla="*/ 143 h 216"/>
                  <a:gd name="T24" fmla="*/ 95 w 160"/>
                  <a:gd name="T25" fmla="*/ 134 h 216"/>
                  <a:gd name="T26" fmla="*/ 103 w 160"/>
                  <a:gd name="T27" fmla="*/ 123 h 216"/>
                  <a:gd name="T28" fmla="*/ 103 w 160"/>
                  <a:gd name="T29" fmla="*/ 112 h 216"/>
                  <a:gd name="T30" fmla="*/ 141 w 160"/>
                  <a:gd name="T31" fmla="*/ 206 h 216"/>
                  <a:gd name="T32" fmla="*/ 90 w 160"/>
                  <a:gd name="T33" fmla="*/ 87 h 216"/>
                  <a:gd name="T34" fmla="*/ 119 w 160"/>
                  <a:gd name="T35" fmla="*/ 79 h 216"/>
                  <a:gd name="T36" fmla="*/ 131 w 160"/>
                  <a:gd name="T37" fmla="*/ 73 h 216"/>
                  <a:gd name="T38" fmla="*/ 120 w 160"/>
                  <a:gd name="T39" fmla="*/ 65 h 216"/>
                  <a:gd name="T40" fmla="*/ 90 w 160"/>
                  <a:gd name="T41" fmla="*/ 57 h 216"/>
                  <a:gd name="T42" fmla="*/ 118 w 160"/>
                  <a:gd name="T43" fmla="*/ 60 h 216"/>
                  <a:gd name="T44" fmla="*/ 118 w 160"/>
                  <a:gd name="T45" fmla="*/ 41 h 216"/>
                  <a:gd name="T46" fmla="*/ 90 w 160"/>
                  <a:gd name="T47" fmla="*/ 43 h 216"/>
                  <a:gd name="T48" fmla="*/ 108 w 160"/>
                  <a:gd name="T49" fmla="*/ 35 h 216"/>
                  <a:gd name="T50" fmla="*/ 120 w 160"/>
                  <a:gd name="T51" fmla="*/ 28 h 216"/>
                  <a:gd name="T52" fmla="*/ 109 w 160"/>
                  <a:gd name="T53" fmla="*/ 21 h 216"/>
                  <a:gd name="T54" fmla="*/ 90 w 160"/>
                  <a:gd name="T55" fmla="*/ 13 h 216"/>
                  <a:gd name="T56" fmla="*/ 83 w 160"/>
                  <a:gd name="T57" fmla="*/ 0 h 216"/>
                  <a:gd name="T58" fmla="*/ 74 w 160"/>
                  <a:gd name="T59" fmla="*/ 12 h 216"/>
                  <a:gd name="T60" fmla="*/ 2 w 160"/>
                  <a:gd name="T61" fmla="*/ 203 h 216"/>
                  <a:gd name="T62" fmla="*/ 80 w 160"/>
                  <a:gd name="T63" fmla="*/ 102 h 216"/>
                  <a:gd name="T64" fmla="*/ 86 w 160"/>
                  <a:gd name="T65" fmla="*/ 107 h 216"/>
                  <a:gd name="T66" fmla="*/ 81 w 160"/>
                  <a:gd name="T67" fmla="*/ 121 h 216"/>
                  <a:gd name="T68" fmla="*/ 76 w 160"/>
                  <a:gd name="T69" fmla="*/ 116 h 216"/>
                  <a:gd name="T70" fmla="*/ 80 w 160"/>
                  <a:gd name="T71" fmla="*/ 102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216">
                    <a:moveTo>
                      <a:pt x="19" y="206"/>
                    </a:moveTo>
                    <a:cubicBezTo>
                      <a:pt x="24" y="171"/>
                      <a:pt x="34" y="137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0" y="127"/>
                      <a:pt x="64" y="135"/>
                      <a:pt x="72" y="135"/>
                    </a:cubicBezTo>
                    <a:cubicBezTo>
                      <a:pt x="72" y="135"/>
                      <a:pt x="73" y="135"/>
                      <a:pt x="73" y="135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73" y="143"/>
                      <a:pt x="73" y="143"/>
                      <a:pt x="73" y="143"/>
                    </a:cubicBezTo>
                    <a:cubicBezTo>
                      <a:pt x="58" y="146"/>
                      <a:pt x="45" y="152"/>
                      <a:pt x="36" y="164"/>
                    </a:cubicBezTo>
                    <a:cubicBezTo>
                      <a:pt x="30" y="171"/>
                      <a:pt x="41" y="177"/>
                      <a:pt x="46" y="173"/>
                    </a:cubicBezTo>
                    <a:cubicBezTo>
                      <a:pt x="55" y="166"/>
                      <a:pt x="64" y="160"/>
                      <a:pt x="73" y="158"/>
                    </a:cubicBezTo>
                    <a:cubicBezTo>
                      <a:pt x="73" y="167"/>
                      <a:pt x="73" y="167"/>
                      <a:pt x="73" y="167"/>
                    </a:cubicBezTo>
                    <a:cubicBezTo>
                      <a:pt x="54" y="173"/>
                      <a:pt x="44" y="185"/>
                      <a:pt x="45" y="205"/>
                    </a:cubicBezTo>
                    <a:cubicBezTo>
                      <a:pt x="45" y="212"/>
                      <a:pt x="57" y="211"/>
                      <a:pt x="58" y="204"/>
                    </a:cubicBezTo>
                    <a:cubicBezTo>
                      <a:pt x="62" y="173"/>
                      <a:pt x="99" y="175"/>
                      <a:pt x="103" y="205"/>
                    </a:cubicBezTo>
                    <a:cubicBezTo>
                      <a:pt x="104" y="212"/>
                      <a:pt x="117" y="212"/>
                      <a:pt x="116" y="202"/>
                    </a:cubicBezTo>
                    <a:cubicBezTo>
                      <a:pt x="116" y="186"/>
                      <a:pt x="108" y="174"/>
                      <a:pt x="87" y="167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87" y="158"/>
                      <a:pt x="87" y="158"/>
                      <a:pt x="87" y="158"/>
                    </a:cubicBezTo>
                    <a:cubicBezTo>
                      <a:pt x="96" y="160"/>
                      <a:pt x="105" y="164"/>
                      <a:pt x="113" y="172"/>
                    </a:cubicBezTo>
                    <a:cubicBezTo>
                      <a:pt x="116" y="175"/>
                      <a:pt x="119" y="175"/>
                      <a:pt x="123" y="174"/>
                    </a:cubicBezTo>
                    <a:cubicBezTo>
                      <a:pt x="127" y="172"/>
                      <a:pt x="129" y="169"/>
                      <a:pt x="126" y="164"/>
                    </a:cubicBezTo>
                    <a:cubicBezTo>
                      <a:pt x="119" y="153"/>
                      <a:pt x="105" y="147"/>
                      <a:pt x="87" y="143"/>
                    </a:cubicBezTo>
                    <a:cubicBezTo>
                      <a:pt x="87" y="143"/>
                      <a:pt x="87" y="143"/>
                      <a:pt x="87" y="143"/>
                    </a:cubicBezTo>
                    <a:cubicBezTo>
                      <a:pt x="87" y="135"/>
                      <a:pt x="87" y="135"/>
                      <a:pt x="87" y="135"/>
                    </a:cubicBezTo>
                    <a:cubicBezTo>
                      <a:pt x="90" y="135"/>
                      <a:pt x="93" y="134"/>
                      <a:pt x="95" y="134"/>
                    </a:cubicBezTo>
                    <a:cubicBezTo>
                      <a:pt x="98" y="136"/>
                      <a:pt x="104" y="134"/>
                      <a:pt x="105" y="131"/>
                    </a:cubicBezTo>
                    <a:cubicBezTo>
                      <a:pt x="106" y="128"/>
                      <a:pt x="106" y="126"/>
                      <a:pt x="103" y="123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3" y="112"/>
                      <a:pt x="103" y="112"/>
                      <a:pt x="103" y="112"/>
                    </a:cubicBezTo>
                    <a:cubicBezTo>
                      <a:pt x="108" y="115"/>
                      <a:pt x="111" y="119"/>
                      <a:pt x="114" y="124"/>
                    </a:cubicBezTo>
                    <a:cubicBezTo>
                      <a:pt x="129" y="145"/>
                      <a:pt x="137" y="174"/>
                      <a:pt x="141" y="206"/>
                    </a:cubicBezTo>
                    <a:cubicBezTo>
                      <a:pt x="144" y="216"/>
                      <a:pt x="160" y="213"/>
                      <a:pt x="159" y="206"/>
                    </a:cubicBezTo>
                    <a:cubicBezTo>
                      <a:pt x="149" y="143"/>
                      <a:pt x="129" y="98"/>
                      <a:pt x="90" y="87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0" y="81"/>
                      <a:pt x="122" y="82"/>
                      <a:pt x="124" y="82"/>
                    </a:cubicBezTo>
                    <a:cubicBezTo>
                      <a:pt x="128" y="82"/>
                      <a:pt x="131" y="78"/>
                      <a:pt x="131" y="73"/>
                    </a:cubicBezTo>
                    <a:cubicBezTo>
                      <a:pt x="131" y="67"/>
                      <a:pt x="128" y="63"/>
                      <a:pt x="124" y="63"/>
                    </a:cubicBezTo>
                    <a:cubicBezTo>
                      <a:pt x="122" y="63"/>
                      <a:pt x="121" y="64"/>
                      <a:pt x="120" y="65"/>
                    </a:cubicBezTo>
                    <a:cubicBezTo>
                      <a:pt x="90" y="65"/>
                      <a:pt x="90" y="65"/>
                      <a:pt x="90" y="65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113" y="57"/>
                      <a:pt x="113" y="57"/>
                      <a:pt x="113" y="57"/>
                    </a:cubicBezTo>
                    <a:cubicBezTo>
                      <a:pt x="114" y="59"/>
                      <a:pt x="116" y="60"/>
                      <a:pt x="118" y="60"/>
                    </a:cubicBezTo>
                    <a:cubicBezTo>
                      <a:pt x="122" y="60"/>
                      <a:pt x="125" y="56"/>
                      <a:pt x="125" y="51"/>
                    </a:cubicBezTo>
                    <a:cubicBezTo>
                      <a:pt x="125" y="45"/>
                      <a:pt x="122" y="41"/>
                      <a:pt x="118" y="41"/>
                    </a:cubicBezTo>
                    <a:cubicBezTo>
                      <a:pt x="116" y="41"/>
                      <a:pt x="115" y="42"/>
                      <a:pt x="114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35"/>
                      <a:pt x="90" y="35"/>
                      <a:pt x="90" y="35"/>
                    </a:cubicBezTo>
                    <a:cubicBezTo>
                      <a:pt x="108" y="35"/>
                      <a:pt x="108" y="35"/>
                      <a:pt x="108" y="35"/>
                    </a:cubicBezTo>
                    <a:cubicBezTo>
                      <a:pt x="110" y="37"/>
                      <a:pt x="111" y="38"/>
                      <a:pt x="113" y="38"/>
                    </a:cubicBezTo>
                    <a:cubicBezTo>
                      <a:pt x="117" y="38"/>
                      <a:pt x="120" y="33"/>
                      <a:pt x="120" y="28"/>
                    </a:cubicBezTo>
                    <a:cubicBezTo>
                      <a:pt x="120" y="23"/>
                      <a:pt x="117" y="18"/>
                      <a:pt x="113" y="18"/>
                    </a:cubicBezTo>
                    <a:cubicBezTo>
                      <a:pt x="111" y="18"/>
                      <a:pt x="110" y="19"/>
                      <a:pt x="109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2" y="11"/>
                      <a:pt x="92" y="10"/>
                      <a:pt x="92" y="8"/>
                    </a:cubicBezTo>
                    <a:cubicBezTo>
                      <a:pt x="92" y="4"/>
                      <a:pt x="88" y="0"/>
                      <a:pt x="83" y="0"/>
                    </a:cubicBezTo>
                    <a:cubicBezTo>
                      <a:pt x="77" y="0"/>
                      <a:pt x="73" y="4"/>
                      <a:pt x="73" y="8"/>
                    </a:cubicBezTo>
                    <a:cubicBezTo>
                      <a:pt x="73" y="9"/>
                      <a:pt x="73" y="11"/>
                      <a:pt x="74" y="12"/>
                    </a:cubicBezTo>
                    <a:cubicBezTo>
                      <a:pt x="74" y="88"/>
                      <a:pt x="74" y="88"/>
                      <a:pt x="74" y="88"/>
                    </a:cubicBezTo>
                    <a:cubicBezTo>
                      <a:pt x="32" y="102"/>
                      <a:pt x="12" y="147"/>
                      <a:pt x="2" y="203"/>
                    </a:cubicBezTo>
                    <a:cubicBezTo>
                      <a:pt x="0" y="212"/>
                      <a:pt x="14" y="214"/>
                      <a:pt x="19" y="206"/>
                    </a:cubicBezTo>
                    <a:close/>
                    <a:moveTo>
                      <a:pt x="80" y="102"/>
                    </a:moveTo>
                    <a:cubicBezTo>
                      <a:pt x="81" y="102"/>
                      <a:pt x="81" y="102"/>
                      <a:pt x="81" y="102"/>
                    </a:cubicBezTo>
                    <a:cubicBezTo>
                      <a:pt x="84" y="102"/>
                      <a:pt x="86" y="104"/>
                      <a:pt x="86" y="107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86" y="119"/>
                      <a:pt x="84" y="121"/>
                      <a:pt x="81" y="121"/>
                    </a:cubicBezTo>
                    <a:cubicBezTo>
                      <a:pt x="80" y="121"/>
                      <a:pt x="80" y="121"/>
                      <a:pt x="80" y="121"/>
                    </a:cubicBezTo>
                    <a:cubicBezTo>
                      <a:pt x="78" y="121"/>
                      <a:pt x="76" y="119"/>
                      <a:pt x="76" y="116"/>
                    </a:cubicBezTo>
                    <a:cubicBezTo>
                      <a:pt x="76" y="107"/>
                      <a:pt x="76" y="107"/>
                      <a:pt x="76" y="107"/>
                    </a:cubicBezTo>
                    <a:cubicBezTo>
                      <a:pt x="76" y="104"/>
                      <a:pt x="78" y="102"/>
                      <a:pt x="80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şḷïďe">
                <a:extLst>
                  <a:ext uri="{FF2B5EF4-FFF2-40B4-BE49-F238E27FC236}">
                    <a16:creationId xmlns:a16="http://schemas.microsoft.com/office/drawing/2014/main" id="{B344A453-EFC5-FC84-1EEE-BC85AEF6F7A6}"/>
                  </a:ext>
                </a:extLst>
              </p:cNvPr>
              <p:cNvSpPr/>
              <p:nvPr/>
            </p:nvSpPr>
            <p:spPr bwMode="auto">
              <a:xfrm>
                <a:off x="3454400" y="2916238"/>
                <a:ext cx="1054100" cy="1025525"/>
              </a:xfrm>
              <a:custGeom>
                <a:avLst/>
                <a:gdLst>
                  <a:gd name="T0" fmla="*/ 160 w 320"/>
                  <a:gd name="T1" fmla="*/ 310 h 310"/>
                  <a:gd name="T2" fmla="*/ 151 w 320"/>
                  <a:gd name="T3" fmla="*/ 3 h 310"/>
                  <a:gd name="T4" fmla="*/ 50 w 320"/>
                  <a:gd name="T5" fmla="*/ 53 h 310"/>
                  <a:gd name="T6" fmla="*/ 30 w 320"/>
                  <a:gd name="T7" fmla="*/ 88 h 310"/>
                  <a:gd name="T8" fmla="*/ 24 w 320"/>
                  <a:gd name="T9" fmla="*/ 126 h 310"/>
                  <a:gd name="T10" fmla="*/ 24 w 320"/>
                  <a:gd name="T11" fmla="*/ 131 h 310"/>
                  <a:gd name="T12" fmla="*/ 23 w 320"/>
                  <a:gd name="T13" fmla="*/ 166 h 310"/>
                  <a:gd name="T14" fmla="*/ 41 w 320"/>
                  <a:gd name="T15" fmla="*/ 200 h 310"/>
                  <a:gd name="T16" fmla="*/ 44 w 320"/>
                  <a:gd name="T17" fmla="*/ 205 h 310"/>
                  <a:gd name="T18" fmla="*/ 69 w 320"/>
                  <a:gd name="T19" fmla="*/ 242 h 310"/>
                  <a:gd name="T20" fmla="*/ 113 w 320"/>
                  <a:gd name="T21" fmla="*/ 252 h 310"/>
                  <a:gd name="T22" fmla="*/ 114 w 320"/>
                  <a:gd name="T23" fmla="*/ 248 h 310"/>
                  <a:gd name="T24" fmla="*/ 196 w 320"/>
                  <a:gd name="T25" fmla="*/ 234 h 310"/>
                  <a:gd name="T26" fmla="*/ 194 w 320"/>
                  <a:gd name="T27" fmla="*/ 248 h 310"/>
                  <a:gd name="T28" fmla="*/ 209 w 320"/>
                  <a:gd name="T29" fmla="*/ 260 h 310"/>
                  <a:gd name="T30" fmla="*/ 257 w 320"/>
                  <a:gd name="T31" fmla="*/ 237 h 310"/>
                  <a:gd name="T32" fmla="*/ 281 w 320"/>
                  <a:gd name="T33" fmla="*/ 208 h 310"/>
                  <a:gd name="T34" fmla="*/ 291 w 320"/>
                  <a:gd name="T35" fmla="*/ 170 h 310"/>
                  <a:gd name="T36" fmla="*/ 293 w 320"/>
                  <a:gd name="T37" fmla="*/ 164 h 310"/>
                  <a:gd name="T38" fmla="*/ 299 w 320"/>
                  <a:gd name="T39" fmla="*/ 131 h 310"/>
                  <a:gd name="T40" fmla="*/ 289 w 320"/>
                  <a:gd name="T41" fmla="*/ 95 h 310"/>
                  <a:gd name="T42" fmla="*/ 287 w 320"/>
                  <a:gd name="T43" fmla="*/ 90 h 310"/>
                  <a:gd name="T44" fmla="*/ 268 w 320"/>
                  <a:gd name="T45" fmla="*/ 49 h 310"/>
                  <a:gd name="T46" fmla="*/ 175 w 320"/>
                  <a:gd name="T47" fmla="*/ 1 h 310"/>
                  <a:gd name="T48" fmla="*/ 284 w 320"/>
                  <a:gd name="T49" fmla="*/ 67 h 310"/>
                  <a:gd name="T50" fmla="*/ 302 w 320"/>
                  <a:gd name="T51" fmla="*/ 107 h 310"/>
                  <a:gd name="T52" fmla="*/ 302 w 320"/>
                  <a:gd name="T53" fmla="*/ 110 h 310"/>
                  <a:gd name="T54" fmla="*/ 303 w 320"/>
                  <a:gd name="T55" fmla="*/ 144 h 310"/>
                  <a:gd name="T56" fmla="*/ 306 w 320"/>
                  <a:gd name="T57" fmla="*/ 144 h 310"/>
                  <a:gd name="T58" fmla="*/ 291 w 320"/>
                  <a:gd name="T59" fmla="*/ 190 h 310"/>
                  <a:gd name="T60" fmla="*/ 273 w 320"/>
                  <a:gd name="T61" fmla="*/ 225 h 310"/>
                  <a:gd name="T62" fmla="*/ 270 w 320"/>
                  <a:gd name="T63" fmla="*/ 229 h 310"/>
                  <a:gd name="T64" fmla="*/ 27 w 320"/>
                  <a:gd name="T65" fmla="*/ 190 h 310"/>
                  <a:gd name="T66" fmla="*/ 25 w 320"/>
                  <a:gd name="T67" fmla="*/ 186 h 310"/>
                  <a:gd name="T68" fmla="*/ 54 w 320"/>
                  <a:gd name="T69" fmla="*/ 228 h 310"/>
                  <a:gd name="T70" fmla="*/ 36 w 320"/>
                  <a:gd name="T71" fmla="*/ 66 h 310"/>
                  <a:gd name="T72" fmla="*/ 38 w 320"/>
                  <a:gd name="T73" fmla="*/ 67 h 310"/>
                  <a:gd name="T74" fmla="*/ 18 w 320"/>
                  <a:gd name="T75" fmla="*/ 111 h 310"/>
                  <a:gd name="T76" fmla="*/ 18 w 320"/>
                  <a:gd name="T77" fmla="*/ 108 h 310"/>
                  <a:gd name="T78" fmla="*/ 19 w 320"/>
                  <a:gd name="T79" fmla="*/ 148 h 310"/>
                  <a:gd name="T80" fmla="*/ 123 w 320"/>
                  <a:gd name="T81" fmla="*/ 294 h 310"/>
                  <a:gd name="T82" fmla="*/ 123 w 320"/>
                  <a:gd name="T83" fmla="*/ 285 h 310"/>
                  <a:gd name="T84" fmla="*/ 172 w 320"/>
                  <a:gd name="T85" fmla="*/ 294 h 310"/>
                  <a:gd name="T86" fmla="*/ 148 w 320"/>
                  <a:gd name="T87" fmla="*/ 294 h 310"/>
                  <a:gd name="T88" fmla="*/ 197 w 320"/>
                  <a:gd name="T89" fmla="*/ 28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20" h="310">
                    <a:moveTo>
                      <a:pt x="175" y="1"/>
                    </a:moveTo>
                    <a:cubicBezTo>
                      <a:pt x="256" y="8"/>
                      <a:pt x="320" y="75"/>
                      <a:pt x="320" y="155"/>
                    </a:cubicBezTo>
                    <a:cubicBezTo>
                      <a:pt x="320" y="240"/>
                      <a:pt x="248" y="310"/>
                      <a:pt x="160" y="310"/>
                    </a:cubicBezTo>
                    <a:cubicBezTo>
                      <a:pt x="72" y="310"/>
                      <a:pt x="0" y="240"/>
                      <a:pt x="0" y="155"/>
                    </a:cubicBezTo>
                    <a:cubicBezTo>
                      <a:pt x="0" y="73"/>
                      <a:pt x="67" y="5"/>
                      <a:pt x="151" y="0"/>
                    </a:cubicBezTo>
                    <a:cubicBezTo>
                      <a:pt x="151" y="3"/>
                      <a:pt x="151" y="3"/>
                      <a:pt x="151" y="3"/>
                    </a:cubicBezTo>
                    <a:cubicBezTo>
                      <a:pt x="113" y="6"/>
                      <a:pt x="79" y="24"/>
                      <a:pt x="56" y="51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44" y="65"/>
                      <a:pt x="38" y="77"/>
                      <a:pt x="33" y="89"/>
                    </a:cubicBezTo>
                    <a:cubicBezTo>
                      <a:pt x="30" y="88"/>
                      <a:pt x="30" y="88"/>
                      <a:pt x="30" y="88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31" y="94"/>
                      <a:pt x="31" y="94"/>
                      <a:pt x="31" y="94"/>
                    </a:cubicBezTo>
                    <a:cubicBezTo>
                      <a:pt x="27" y="104"/>
                      <a:pt x="25" y="115"/>
                      <a:pt x="24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131"/>
                      <a:pt x="21" y="131"/>
                      <a:pt x="21" y="131"/>
                    </a:cubicBezTo>
                    <a:cubicBezTo>
                      <a:pt x="24" y="131"/>
                      <a:pt x="24" y="131"/>
                      <a:pt x="24" y="131"/>
                    </a:cubicBezTo>
                    <a:cubicBezTo>
                      <a:pt x="24" y="133"/>
                      <a:pt x="24" y="135"/>
                      <a:pt x="24" y="136"/>
                    </a:cubicBezTo>
                    <a:cubicBezTo>
                      <a:pt x="24" y="146"/>
                      <a:pt x="25" y="155"/>
                      <a:pt x="27" y="164"/>
                    </a:cubicBezTo>
                    <a:cubicBezTo>
                      <a:pt x="23" y="166"/>
                      <a:pt x="23" y="166"/>
                      <a:pt x="23" y="166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29" y="171"/>
                      <a:pt x="29" y="171"/>
                      <a:pt x="29" y="171"/>
                    </a:cubicBezTo>
                    <a:cubicBezTo>
                      <a:pt x="31" y="181"/>
                      <a:pt x="35" y="191"/>
                      <a:pt x="41" y="200"/>
                    </a:cubicBezTo>
                    <a:cubicBezTo>
                      <a:pt x="37" y="202"/>
                      <a:pt x="37" y="202"/>
                      <a:pt x="37" y="202"/>
                    </a:cubicBezTo>
                    <a:cubicBezTo>
                      <a:pt x="40" y="208"/>
                      <a:pt x="40" y="208"/>
                      <a:pt x="40" y="208"/>
                    </a:cubicBezTo>
                    <a:cubicBezTo>
                      <a:pt x="44" y="205"/>
                      <a:pt x="44" y="205"/>
                      <a:pt x="44" y="205"/>
                    </a:cubicBezTo>
                    <a:cubicBezTo>
                      <a:pt x="50" y="215"/>
                      <a:pt x="58" y="225"/>
                      <a:pt x="67" y="233"/>
                    </a:cubicBezTo>
                    <a:cubicBezTo>
                      <a:pt x="64" y="237"/>
                      <a:pt x="64" y="237"/>
                      <a:pt x="64" y="237"/>
                    </a:cubicBezTo>
                    <a:cubicBezTo>
                      <a:pt x="69" y="242"/>
                      <a:pt x="69" y="242"/>
                      <a:pt x="69" y="242"/>
                    </a:cubicBezTo>
                    <a:cubicBezTo>
                      <a:pt x="73" y="238"/>
                      <a:pt x="73" y="238"/>
                      <a:pt x="73" y="238"/>
                    </a:cubicBezTo>
                    <a:cubicBezTo>
                      <a:pt x="84" y="247"/>
                      <a:pt x="97" y="254"/>
                      <a:pt x="110" y="259"/>
                    </a:cubicBezTo>
                    <a:cubicBezTo>
                      <a:pt x="112" y="257"/>
                      <a:pt x="113" y="255"/>
                      <a:pt x="113" y="252"/>
                    </a:cubicBezTo>
                    <a:cubicBezTo>
                      <a:pt x="126" y="252"/>
                      <a:pt x="126" y="252"/>
                      <a:pt x="126" y="252"/>
                    </a:cubicBezTo>
                    <a:cubicBezTo>
                      <a:pt x="126" y="248"/>
                      <a:pt x="126" y="248"/>
                      <a:pt x="126" y="248"/>
                    </a:cubicBezTo>
                    <a:cubicBezTo>
                      <a:pt x="114" y="248"/>
                      <a:pt x="114" y="248"/>
                      <a:pt x="114" y="248"/>
                    </a:cubicBezTo>
                    <a:cubicBezTo>
                      <a:pt x="118" y="243"/>
                      <a:pt x="121" y="238"/>
                      <a:pt x="121" y="231"/>
                    </a:cubicBezTo>
                    <a:cubicBezTo>
                      <a:pt x="125" y="234"/>
                      <a:pt x="125" y="234"/>
                      <a:pt x="125" y="234"/>
                    </a:cubicBezTo>
                    <a:cubicBezTo>
                      <a:pt x="196" y="234"/>
                      <a:pt x="196" y="234"/>
                      <a:pt x="196" y="234"/>
                    </a:cubicBezTo>
                    <a:cubicBezTo>
                      <a:pt x="199" y="231"/>
                      <a:pt x="199" y="231"/>
                      <a:pt x="199" y="231"/>
                    </a:cubicBezTo>
                    <a:cubicBezTo>
                      <a:pt x="199" y="237"/>
                      <a:pt x="202" y="243"/>
                      <a:pt x="206" y="248"/>
                    </a:cubicBezTo>
                    <a:cubicBezTo>
                      <a:pt x="194" y="248"/>
                      <a:pt x="194" y="248"/>
                      <a:pt x="194" y="248"/>
                    </a:cubicBezTo>
                    <a:cubicBezTo>
                      <a:pt x="194" y="252"/>
                      <a:pt x="194" y="252"/>
                      <a:pt x="194" y="252"/>
                    </a:cubicBezTo>
                    <a:cubicBezTo>
                      <a:pt x="207" y="252"/>
                      <a:pt x="207" y="252"/>
                      <a:pt x="207" y="252"/>
                    </a:cubicBezTo>
                    <a:cubicBezTo>
                      <a:pt x="207" y="255"/>
                      <a:pt x="208" y="258"/>
                      <a:pt x="209" y="260"/>
                    </a:cubicBezTo>
                    <a:cubicBezTo>
                      <a:pt x="223" y="255"/>
                      <a:pt x="236" y="247"/>
                      <a:pt x="247" y="238"/>
                    </a:cubicBezTo>
                    <a:cubicBezTo>
                      <a:pt x="251" y="242"/>
                      <a:pt x="251" y="242"/>
                      <a:pt x="251" y="242"/>
                    </a:cubicBezTo>
                    <a:cubicBezTo>
                      <a:pt x="257" y="237"/>
                      <a:pt x="257" y="237"/>
                      <a:pt x="257" y="237"/>
                    </a:cubicBezTo>
                    <a:cubicBezTo>
                      <a:pt x="253" y="233"/>
                      <a:pt x="253" y="233"/>
                      <a:pt x="253" y="233"/>
                    </a:cubicBezTo>
                    <a:cubicBezTo>
                      <a:pt x="262" y="224"/>
                      <a:pt x="270" y="215"/>
                      <a:pt x="276" y="205"/>
                    </a:cubicBezTo>
                    <a:cubicBezTo>
                      <a:pt x="281" y="208"/>
                      <a:pt x="281" y="208"/>
                      <a:pt x="281" y="208"/>
                    </a:cubicBezTo>
                    <a:cubicBezTo>
                      <a:pt x="284" y="202"/>
                      <a:pt x="284" y="202"/>
                      <a:pt x="284" y="202"/>
                    </a:cubicBezTo>
                    <a:cubicBezTo>
                      <a:pt x="279" y="199"/>
                      <a:pt x="279" y="199"/>
                      <a:pt x="279" y="199"/>
                    </a:cubicBezTo>
                    <a:cubicBezTo>
                      <a:pt x="284" y="190"/>
                      <a:pt x="288" y="180"/>
                      <a:pt x="291" y="170"/>
                    </a:cubicBezTo>
                    <a:cubicBezTo>
                      <a:pt x="296" y="172"/>
                      <a:pt x="296" y="172"/>
                      <a:pt x="296" y="172"/>
                    </a:cubicBezTo>
                    <a:cubicBezTo>
                      <a:pt x="298" y="166"/>
                      <a:pt x="298" y="166"/>
                      <a:pt x="298" y="166"/>
                    </a:cubicBezTo>
                    <a:cubicBezTo>
                      <a:pt x="293" y="164"/>
                      <a:pt x="293" y="164"/>
                      <a:pt x="293" y="164"/>
                    </a:cubicBezTo>
                    <a:cubicBezTo>
                      <a:pt x="295" y="155"/>
                      <a:pt x="296" y="146"/>
                      <a:pt x="296" y="136"/>
                    </a:cubicBezTo>
                    <a:cubicBezTo>
                      <a:pt x="296" y="135"/>
                      <a:pt x="296" y="133"/>
                      <a:pt x="295" y="131"/>
                    </a:cubicBezTo>
                    <a:cubicBezTo>
                      <a:pt x="299" y="131"/>
                      <a:pt x="299" y="131"/>
                      <a:pt x="299" y="131"/>
                    </a:cubicBezTo>
                    <a:cubicBezTo>
                      <a:pt x="299" y="126"/>
                      <a:pt x="299" y="126"/>
                      <a:pt x="299" y="126"/>
                    </a:cubicBezTo>
                    <a:cubicBezTo>
                      <a:pt x="295" y="126"/>
                      <a:pt x="295" y="126"/>
                      <a:pt x="295" y="126"/>
                    </a:cubicBezTo>
                    <a:cubicBezTo>
                      <a:pt x="294" y="115"/>
                      <a:pt x="292" y="105"/>
                      <a:pt x="289" y="95"/>
                    </a:cubicBezTo>
                    <a:cubicBezTo>
                      <a:pt x="293" y="93"/>
                      <a:pt x="293" y="93"/>
                      <a:pt x="293" y="93"/>
                    </a:cubicBezTo>
                    <a:cubicBezTo>
                      <a:pt x="291" y="88"/>
                      <a:pt x="291" y="88"/>
                      <a:pt x="291" y="88"/>
                    </a:cubicBezTo>
                    <a:cubicBezTo>
                      <a:pt x="287" y="90"/>
                      <a:pt x="287" y="90"/>
                      <a:pt x="287" y="90"/>
                    </a:cubicBezTo>
                    <a:cubicBezTo>
                      <a:pt x="282" y="77"/>
                      <a:pt x="276" y="66"/>
                      <a:pt x="268" y="56"/>
                    </a:cubicBezTo>
                    <a:cubicBezTo>
                      <a:pt x="271" y="53"/>
                      <a:pt x="271" y="53"/>
                      <a:pt x="271" y="53"/>
                    </a:cubicBezTo>
                    <a:cubicBezTo>
                      <a:pt x="268" y="49"/>
                      <a:pt x="268" y="49"/>
                      <a:pt x="268" y="49"/>
                    </a:cubicBezTo>
                    <a:cubicBezTo>
                      <a:pt x="264" y="51"/>
                      <a:pt x="264" y="51"/>
                      <a:pt x="264" y="51"/>
                    </a:cubicBezTo>
                    <a:cubicBezTo>
                      <a:pt x="242" y="25"/>
                      <a:pt x="210" y="8"/>
                      <a:pt x="175" y="4"/>
                    </a:cubicBezTo>
                    <a:cubicBezTo>
                      <a:pt x="175" y="1"/>
                      <a:pt x="175" y="1"/>
                      <a:pt x="175" y="1"/>
                    </a:cubicBezTo>
                    <a:close/>
                    <a:moveTo>
                      <a:pt x="284" y="64"/>
                    </a:moveTo>
                    <a:cubicBezTo>
                      <a:pt x="282" y="65"/>
                      <a:pt x="282" y="65"/>
                      <a:pt x="282" y="65"/>
                    </a:cubicBezTo>
                    <a:cubicBezTo>
                      <a:pt x="284" y="67"/>
                      <a:pt x="284" y="67"/>
                      <a:pt x="284" y="67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4" y="64"/>
                      <a:pt x="284" y="64"/>
                      <a:pt x="284" y="64"/>
                    </a:cubicBezTo>
                    <a:close/>
                    <a:moveTo>
                      <a:pt x="302" y="107"/>
                    </a:moveTo>
                    <a:cubicBezTo>
                      <a:pt x="300" y="107"/>
                      <a:pt x="300" y="107"/>
                      <a:pt x="300" y="107"/>
                    </a:cubicBezTo>
                    <a:cubicBezTo>
                      <a:pt x="300" y="110"/>
                      <a:pt x="300" y="110"/>
                      <a:pt x="300" y="110"/>
                    </a:cubicBezTo>
                    <a:cubicBezTo>
                      <a:pt x="302" y="110"/>
                      <a:pt x="302" y="110"/>
                      <a:pt x="302" y="110"/>
                    </a:cubicBezTo>
                    <a:cubicBezTo>
                      <a:pt x="302" y="107"/>
                      <a:pt x="302" y="107"/>
                      <a:pt x="302" y="107"/>
                    </a:cubicBezTo>
                    <a:close/>
                    <a:moveTo>
                      <a:pt x="306" y="144"/>
                    </a:moveTo>
                    <a:cubicBezTo>
                      <a:pt x="303" y="144"/>
                      <a:pt x="303" y="144"/>
                      <a:pt x="303" y="144"/>
                    </a:cubicBezTo>
                    <a:cubicBezTo>
                      <a:pt x="303" y="148"/>
                      <a:pt x="303" y="148"/>
                      <a:pt x="303" y="148"/>
                    </a:cubicBezTo>
                    <a:cubicBezTo>
                      <a:pt x="306" y="148"/>
                      <a:pt x="306" y="148"/>
                      <a:pt x="306" y="148"/>
                    </a:cubicBezTo>
                    <a:cubicBezTo>
                      <a:pt x="306" y="144"/>
                      <a:pt x="306" y="144"/>
                      <a:pt x="306" y="144"/>
                    </a:cubicBezTo>
                    <a:close/>
                    <a:moveTo>
                      <a:pt x="295" y="187"/>
                    </a:moveTo>
                    <a:cubicBezTo>
                      <a:pt x="293" y="186"/>
                      <a:pt x="293" y="186"/>
                      <a:pt x="293" y="186"/>
                    </a:cubicBezTo>
                    <a:cubicBezTo>
                      <a:pt x="291" y="190"/>
                      <a:pt x="291" y="190"/>
                      <a:pt x="291" y="190"/>
                    </a:cubicBezTo>
                    <a:cubicBezTo>
                      <a:pt x="293" y="191"/>
                      <a:pt x="293" y="191"/>
                      <a:pt x="293" y="191"/>
                    </a:cubicBezTo>
                    <a:cubicBezTo>
                      <a:pt x="295" y="187"/>
                      <a:pt x="295" y="187"/>
                      <a:pt x="295" y="187"/>
                    </a:cubicBezTo>
                    <a:close/>
                    <a:moveTo>
                      <a:pt x="273" y="225"/>
                    </a:moveTo>
                    <a:cubicBezTo>
                      <a:pt x="271" y="224"/>
                      <a:pt x="271" y="224"/>
                      <a:pt x="271" y="224"/>
                    </a:cubicBezTo>
                    <a:cubicBezTo>
                      <a:pt x="268" y="227"/>
                      <a:pt x="268" y="227"/>
                      <a:pt x="268" y="227"/>
                    </a:cubicBezTo>
                    <a:cubicBezTo>
                      <a:pt x="270" y="229"/>
                      <a:pt x="270" y="229"/>
                      <a:pt x="270" y="229"/>
                    </a:cubicBezTo>
                    <a:cubicBezTo>
                      <a:pt x="273" y="225"/>
                      <a:pt x="273" y="225"/>
                      <a:pt x="273" y="225"/>
                    </a:cubicBezTo>
                    <a:close/>
                    <a:moveTo>
                      <a:pt x="25" y="186"/>
                    </a:moveTo>
                    <a:cubicBezTo>
                      <a:pt x="27" y="190"/>
                      <a:pt x="27" y="190"/>
                      <a:pt x="27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27" y="185"/>
                      <a:pt x="27" y="185"/>
                      <a:pt x="27" y="185"/>
                    </a:cubicBezTo>
                    <a:cubicBezTo>
                      <a:pt x="25" y="186"/>
                      <a:pt x="25" y="186"/>
                      <a:pt x="25" y="186"/>
                    </a:cubicBezTo>
                    <a:close/>
                    <a:moveTo>
                      <a:pt x="50" y="227"/>
                    </a:moveTo>
                    <a:cubicBezTo>
                      <a:pt x="52" y="230"/>
                      <a:pt x="52" y="230"/>
                      <a:pt x="52" y="230"/>
                    </a:cubicBezTo>
                    <a:cubicBezTo>
                      <a:pt x="54" y="228"/>
                      <a:pt x="54" y="228"/>
                      <a:pt x="54" y="228"/>
                    </a:cubicBezTo>
                    <a:cubicBezTo>
                      <a:pt x="51" y="225"/>
                      <a:pt x="51" y="225"/>
                      <a:pt x="51" y="225"/>
                    </a:cubicBezTo>
                    <a:cubicBezTo>
                      <a:pt x="50" y="227"/>
                      <a:pt x="50" y="227"/>
                      <a:pt x="50" y="227"/>
                    </a:cubicBezTo>
                    <a:close/>
                    <a:moveTo>
                      <a:pt x="36" y="66"/>
                    </a:moveTo>
                    <a:cubicBezTo>
                      <a:pt x="34" y="68"/>
                      <a:pt x="34" y="68"/>
                      <a:pt x="34" y="68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6" y="66"/>
                      <a:pt x="36" y="66"/>
                      <a:pt x="36" y="66"/>
                    </a:cubicBezTo>
                    <a:close/>
                    <a:moveTo>
                      <a:pt x="18" y="108"/>
                    </a:moveTo>
                    <a:cubicBezTo>
                      <a:pt x="18" y="111"/>
                      <a:pt x="18" y="111"/>
                      <a:pt x="18" y="111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18" y="108"/>
                      <a:pt x="18" y="108"/>
                      <a:pt x="18" y="108"/>
                    </a:cubicBezTo>
                    <a:close/>
                    <a:moveTo>
                      <a:pt x="15" y="145"/>
                    </a:moveTo>
                    <a:cubicBezTo>
                      <a:pt x="16" y="149"/>
                      <a:pt x="16" y="149"/>
                      <a:pt x="16" y="149"/>
                    </a:cubicBezTo>
                    <a:cubicBezTo>
                      <a:pt x="19" y="148"/>
                      <a:pt x="19" y="148"/>
                      <a:pt x="19" y="148"/>
                    </a:cubicBezTo>
                    <a:cubicBezTo>
                      <a:pt x="18" y="145"/>
                      <a:pt x="18" y="145"/>
                      <a:pt x="18" y="145"/>
                    </a:cubicBezTo>
                    <a:cubicBezTo>
                      <a:pt x="15" y="145"/>
                      <a:pt x="15" y="145"/>
                      <a:pt x="15" y="145"/>
                    </a:cubicBezTo>
                    <a:close/>
                    <a:moveTo>
                      <a:pt x="123" y="294"/>
                    </a:moveTo>
                    <a:cubicBezTo>
                      <a:pt x="138" y="294"/>
                      <a:pt x="138" y="294"/>
                      <a:pt x="138" y="294"/>
                    </a:cubicBezTo>
                    <a:cubicBezTo>
                      <a:pt x="138" y="285"/>
                      <a:pt x="138" y="285"/>
                      <a:pt x="138" y="285"/>
                    </a:cubicBezTo>
                    <a:cubicBezTo>
                      <a:pt x="136" y="278"/>
                      <a:pt x="126" y="276"/>
                      <a:pt x="123" y="285"/>
                    </a:cubicBezTo>
                    <a:cubicBezTo>
                      <a:pt x="123" y="294"/>
                      <a:pt x="123" y="294"/>
                      <a:pt x="123" y="294"/>
                    </a:cubicBezTo>
                    <a:close/>
                    <a:moveTo>
                      <a:pt x="148" y="294"/>
                    </a:moveTo>
                    <a:cubicBezTo>
                      <a:pt x="172" y="294"/>
                      <a:pt x="172" y="294"/>
                      <a:pt x="172" y="294"/>
                    </a:cubicBezTo>
                    <a:cubicBezTo>
                      <a:pt x="172" y="282"/>
                      <a:pt x="172" y="282"/>
                      <a:pt x="172" y="282"/>
                    </a:cubicBezTo>
                    <a:cubicBezTo>
                      <a:pt x="169" y="271"/>
                      <a:pt x="152" y="269"/>
                      <a:pt x="148" y="282"/>
                    </a:cubicBezTo>
                    <a:cubicBezTo>
                      <a:pt x="148" y="294"/>
                      <a:pt x="148" y="294"/>
                      <a:pt x="148" y="294"/>
                    </a:cubicBezTo>
                    <a:close/>
                    <a:moveTo>
                      <a:pt x="182" y="294"/>
                    </a:moveTo>
                    <a:cubicBezTo>
                      <a:pt x="197" y="294"/>
                      <a:pt x="197" y="294"/>
                      <a:pt x="197" y="294"/>
                    </a:cubicBezTo>
                    <a:cubicBezTo>
                      <a:pt x="197" y="285"/>
                      <a:pt x="197" y="285"/>
                      <a:pt x="197" y="285"/>
                    </a:cubicBezTo>
                    <a:cubicBezTo>
                      <a:pt x="195" y="278"/>
                      <a:pt x="184" y="276"/>
                      <a:pt x="182" y="285"/>
                    </a:cubicBezTo>
                    <a:lnTo>
                      <a:pt x="182" y="2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şľïďê">
                <a:extLst>
                  <a:ext uri="{FF2B5EF4-FFF2-40B4-BE49-F238E27FC236}">
                    <a16:creationId xmlns:a16="http://schemas.microsoft.com/office/drawing/2014/main" id="{C9CAC6D3-B8DD-B03C-20F6-31F493FB7B80}"/>
                  </a:ext>
                </a:extLst>
              </p:cNvPr>
              <p:cNvSpPr/>
              <p:nvPr/>
            </p:nvSpPr>
            <p:spPr bwMode="auto">
              <a:xfrm>
                <a:off x="3314700" y="3322638"/>
                <a:ext cx="88900" cy="76200"/>
              </a:xfrm>
              <a:custGeom>
                <a:avLst/>
                <a:gdLst>
                  <a:gd name="T0" fmla="*/ 4 w 27"/>
                  <a:gd name="T1" fmla="*/ 1 h 23"/>
                  <a:gd name="T2" fmla="*/ 5 w 27"/>
                  <a:gd name="T3" fmla="*/ 3 h 23"/>
                  <a:gd name="T4" fmla="*/ 4 w 27"/>
                  <a:gd name="T5" fmla="*/ 4 h 23"/>
                  <a:gd name="T6" fmla="*/ 2 w 27"/>
                  <a:gd name="T7" fmla="*/ 8 h 23"/>
                  <a:gd name="T8" fmla="*/ 11 w 27"/>
                  <a:gd name="T9" fmla="*/ 22 h 23"/>
                  <a:gd name="T10" fmla="*/ 25 w 27"/>
                  <a:gd name="T11" fmla="*/ 15 h 23"/>
                  <a:gd name="T12" fmla="*/ 19 w 27"/>
                  <a:gd name="T13" fmla="*/ 3 h 23"/>
                  <a:gd name="T14" fmla="*/ 19 w 27"/>
                  <a:gd name="T15" fmla="*/ 4 h 23"/>
                  <a:gd name="T16" fmla="*/ 25 w 27"/>
                  <a:gd name="T17" fmla="*/ 14 h 23"/>
                  <a:gd name="T18" fmla="*/ 12 w 27"/>
                  <a:gd name="T19" fmla="*/ 18 h 23"/>
                  <a:gd name="T20" fmla="*/ 3 w 27"/>
                  <a:gd name="T21" fmla="*/ 8 h 23"/>
                  <a:gd name="T22" fmla="*/ 12 w 27"/>
                  <a:gd name="T23" fmla="*/ 3 h 23"/>
                  <a:gd name="T24" fmla="*/ 12 w 27"/>
                  <a:gd name="T25" fmla="*/ 2 h 23"/>
                  <a:gd name="T26" fmla="*/ 4 w 27"/>
                  <a:gd name="T27" fmla="*/ 0 h 23"/>
                  <a:gd name="T28" fmla="*/ 4 w 27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23">
                    <a:moveTo>
                      <a:pt x="4" y="1"/>
                    </a:moveTo>
                    <a:cubicBezTo>
                      <a:pt x="5" y="1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3" y="5"/>
                      <a:pt x="2" y="7"/>
                      <a:pt x="2" y="8"/>
                    </a:cubicBezTo>
                    <a:cubicBezTo>
                      <a:pt x="0" y="15"/>
                      <a:pt x="4" y="20"/>
                      <a:pt x="11" y="22"/>
                    </a:cubicBezTo>
                    <a:cubicBezTo>
                      <a:pt x="18" y="23"/>
                      <a:pt x="23" y="21"/>
                      <a:pt x="25" y="15"/>
                    </a:cubicBezTo>
                    <a:cubicBezTo>
                      <a:pt x="27" y="9"/>
                      <a:pt x="25" y="5"/>
                      <a:pt x="19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4" y="6"/>
                      <a:pt x="26" y="10"/>
                      <a:pt x="25" y="14"/>
                    </a:cubicBezTo>
                    <a:cubicBezTo>
                      <a:pt x="23" y="19"/>
                      <a:pt x="19" y="20"/>
                      <a:pt x="12" y="18"/>
                    </a:cubicBezTo>
                    <a:cubicBezTo>
                      <a:pt x="4" y="16"/>
                      <a:pt x="1" y="13"/>
                      <a:pt x="3" y="8"/>
                    </a:cubicBezTo>
                    <a:cubicBezTo>
                      <a:pt x="4" y="5"/>
                      <a:pt x="7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ľíḍê">
                <a:extLst>
                  <a:ext uri="{FF2B5EF4-FFF2-40B4-BE49-F238E27FC236}">
                    <a16:creationId xmlns:a16="http://schemas.microsoft.com/office/drawing/2014/main" id="{3CAEC4A5-B47D-4763-B9B6-B93F04E92505}"/>
                  </a:ext>
                </a:extLst>
              </p:cNvPr>
              <p:cNvSpPr/>
              <p:nvPr/>
            </p:nvSpPr>
            <p:spPr bwMode="auto">
              <a:xfrm>
                <a:off x="3338513" y="3209925"/>
                <a:ext cx="104775" cy="106363"/>
              </a:xfrm>
              <a:custGeom>
                <a:avLst/>
                <a:gdLst>
                  <a:gd name="T0" fmla="*/ 27 w 32"/>
                  <a:gd name="T1" fmla="*/ 22 h 32"/>
                  <a:gd name="T2" fmla="*/ 26 w 32"/>
                  <a:gd name="T3" fmla="*/ 22 h 32"/>
                  <a:gd name="T4" fmla="*/ 22 w 32"/>
                  <a:gd name="T5" fmla="*/ 24 h 32"/>
                  <a:gd name="T6" fmla="*/ 14 w 32"/>
                  <a:gd name="T7" fmla="*/ 21 h 32"/>
                  <a:gd name="T8" fmla="*/ 18 w 32"/>
                  <a:gd name="T9" fmla="*/ 11 h 32"/>
                  <a:gd name="T10" fmla="*/ 26 w 32"/>
                  <a:gd name="T11" fmla="*/ 14 h 32"/>
                  <a:gd name="T12" fmla="*/ 27 w 32"/>
                  <a:gd name="T13" fmla="*/ 18 h 32"/>
                  <a:gd name="T14" fmla="*/ 28 w 32"/>
                  <a:gd name="T15" fmla="*/ 19 h 32"/>
                  <a:gd name="T16" fmla="*/ 32 w 32"/>
                  <a:gd name="T17" fmla="*/ 9 h 32"/>
                  <a:gd name="T18" fmla="*/ 31 w 32"/>
                  <a:gd name="T19" fmla="*/ 9 h 32"/>
                  <a:gd name="T20" fmla="*/ 28 w 32"/>
                  <a:gd name="T21" fmla="*/ 11 h 32"/>
                  <a:gd name="T22" fmla="*/ 12 w 32"/>
                  <a:gd name="T23" fmla="*/ 4 h 32"/>
                  <a:gd name="T24" fmla="*/ 11 w 32"/>
                  <a:gd name="T25" fmla="*/ 1 h 32"/>
                  <a:gd name="T26" fmla="*/ 10 w 32"/>
                  <a:gd name="T27" fmla="*/ 0 h 32"/>
                  <a:gd name="T28" fmla="*/ 6 w 32"/>
                  <a:gd name="T29" fmla="*/ 9 h 32"/>
                  <a:gd name="T30" fmla="*/ 7 w 32"/>
                  <a:gd name="T31" fmla="*/ 10 h 32"/>
                  <a:gd name="T32" fmla="*/ 10 w 32"/>
                  <a:gd name="T33" fmla="*/ 8 h 32"/>
                  <a:gd name="T34" fmla="*/ 17 w 32"/>
                  <a:gd name="T35" fmla="*/ 11 h 32"/>
                  <a:gd name="T36" fmla="*/ 13 w 32"/>
                  <a:gd name="T37" fmla="*/ 20 h 32"/>
                  <a:gd name="T38" fmla="*/ 6 w 32"/>
                  <a:gd name="T39" fmla="*/ 17 h 32"/>
                  <a:gd name="T40" fmla="*/ 6 w 32"/>
                  <a:gd name="T41" fmla="*/ 13 h 32"/>
                  <a:gd name="T42" fmla="*/ 4 w 32"/>
                  <a:gd name="T43" fmla="*/ 13 h 32"/>
                  <a:gd name="T44" fmla="*/ 0 w 32"/>
                  <a:gd name="T45" fmla="*/ 22 h 32"/>
                  <a:gd name="T46" fmla="*/ 2 w 32"/>
                  <a:gd name="T47" fmla="*/ 23 h 32"/>
                  <a:gd name="T48" fmla="*/ 5 w 32"/>
                  <a:gd name="T49" fmla="*/ 21 h 32"/>
                  <a:gd name="T50" fmla="*/ 21 w 32"/>
                  <a:gd name="T51" fmla="*/ 27 h 32"/>
                  <a:gd name="T52" fmla="*/ 22 w 32"/>
                  <a:gd name="T53" fmla="*/ 31 h 32"/>
                  <a:gd name="T54" fmla="*/ 23 w 32"/>
                  <a:gd name="T55" fmla="*/ 32 h 32"/>
                  <a:gd name="T56" fmla="*/ 27 w 32"/>
                  <a:gd name="T57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2" h="32">
                    <a:moveTo>
                      <a:pt x="27" y="22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5" y="24"/>
                      <a:pt x="24" y="25"/>
                      <a:pt x="22" y="2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8" y="15"/>
                      <a:pt x="28" y="16"/>
                      <a:pt x="27" y="18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0" y="11"/>
                      <a:pt x="29" y="12"/>
                      <a:pt x="28" y="1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4"/>
                      <a:pt x="10" y="3"/>
                      <a:pt x="11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8"/>
                      <a:pt x="9" y="7"/>
                      <a:pt x="10" y="8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4" y="15"/>
                      <a:pt x="6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0"/>
                      <a:pt x="3" y="20"/>
                      <a:pt x="5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2" y="28"/>
                      <a:pt x="23" y="29"/>
                      <a:pt x="22" y="31"/>
                    </a:cubicBezTo>
                    <a:cubicBezTo>
                      <a:pt x="23" y="32"/>
                      <a:pt x="23" y="32"/>
                      <a:pt x="23" y="32"/>
                    </a:cubicBezTo>
                    <a:lnTo>
                      <a:pt x="27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îṥḻiḓe">
                <a:extLst>
                  <a:ext uri="{FF2B5EF4-FFF2-40B4-BE49-F238E27FC236}">
                    <a16:creationId xmlns:a16="http://schemas.microsoft.com/office/drawing/2014/main" id="{F6A1C7B0-671A-CA5E-D530-C7E9A01634A4}"/>
                  </a:ext>
                </a:extLst>
              </p:cNvPr>
              <p:cNvSpPr/>
              <p:nvPr/>
            </p:nvSpPr>
            <p:spPr bwMode="auto">
              <a:xfrm>
                <a:off x="3400425" y="3148013"/>
                <a:ext cx="88900" cy="73025"/>
              </a:xfrm>
              <a:custGeom>
                <a:avLst/>
                <a:gdLst>
                  <a:gd name="T0" fmla="*/ 20 w 27"/>
                  <a:gd name="T1" fmla="*/ 14 h 22"/>
                  <a:gd name="T2" fmla="*/ 19 w 27"/>
                  <a:gd name="T3" fmla="*/ 14 h 22"/>
                  <a:gd name="T4" fmla="*/ 16 w 27"/>
                  <a:gd name="T5" fmla="*/ 16 h 22"/>
                  <a:gd name="T6" fmla="*/ 14 w 27"/>
                  <a:gd name="T7" fmla="*/ 14 h 22"/>
                  <a:gd name="T8" fmla="*/ 12 w 27"/>
                  <a:gd name="T9" fmla="*/ 12 h 22"/>
                  <a:gd name="T10" fmla="*/ 16 w 27"/>
                  <a:gd name="T11" fmla="*/ 5 h 22"/>
                  <a:gd name="T12" fmla="*/ 22 w 27"/>
                  <a:gd name="T13" fmla="*/ 6 h 22"/>
                  <a:gd name="T14" fmla="*/ 22 w 27"/>
                  <a:gd name="T15" fmla="*/ 9 h 22"/>
                  <a:gd name="T16" fmla="*/ 23 w 27"/>
                  <a:gd name="T17" fmla="*/ 9 h 22"/>
                  <a:gd name="T18" fmla="*/ 27 w 27"/>
                  <a:gd name="T19" fmla="*/ 1 h 22"/>
                  <a:gd name="T20" fmla="*/ 26 w 27"/>
                  <a:gd name="T21" fmla="*/ 0 h 22"/>
                  <a:gd name="T22" fmla="*/ 21 w 27"/>
                  <a:gd name="T23" fmla="*/ 2 h 22"/>
                  <a:gd name="T24" fmla="*/ 0 w 27"/>
                  <a:gd name="T25" fmla="*/ 0 h 22"/>
                  <a:gd name="T26" fmla="*/ 0 w 27"/>
                  <a:gd name="T27" fmla="*/ 1 h 22"/>
                  <a:gd name="T28" fmla="*/ 13 w 27"/>
                  <a:gd name="T29" fmla="*/ 16 h 22"/>
                  <a:gd name="T30" fmla="*/ 15 w 27"/>
                  <a:gd name="T31" fmla="*/ 22 h 22"/>
                  <a:gd name="T32" fmla="*/ 16 w 27"/>
                  <a:gd name="T33" fmla="*/ 22 h 22"/>
                  <a:gd name="T34" fmla="*/ 20 w 27"/>
                  <a:gd name="T35" fmla="*/ 14 h 22"/>
                  <a:gd name="T36" fmla="*/ 11 w 27"/>
                  <a:gd name="T37" fmla="*/ 11 h 22"/>
                  <a:gd name="T38" fmla="*/ 4 w 27"/>
                  <a:gd name="T39" fmla="*/ 4 h 22"/>
                  <a:gd name="T40" fmla="*/ 14 w 27"/>
                  <a:gd name="T41" fmla="*/ 5 h 22"/>
                  <a:gd name="T42" fmla="*/ 11 w 27"/>
                  <a:gd name="T4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" h="22">
                    <a:moveTo>
                      <a:pt x="20" y="14"/>
                    </a:moveTo>
                    <a:cubicBezTo>
                      <a:pt x="19" y="14"/>
                      <a:pt x="19" y="14"/>
                      <a:pt x="19" y="14"/>
                    </a:cubicBezTo>
                    <a:cubicBezTo>
                      <a:pt x="18" y="16"/>
                      <a:pt x="17" y="17"/>
                      <a:pt x="16" y="16"/>
                    </a:cubicBezTo>
                    <a:cubicBezTo>
                      <a:pt x="15" y="16"/>
                      <a:pt x="15" y="15"/>
                      <a:pt x="14" y="14"/>
                    </a:cubicBezTo>
                    <a:cubicBezTo>
                      <a:pt x="13" y="13"/>
                      <a:pt x="12" y="13"/>
                      <a:pt x="12" y="12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9" y="5"/>
                      <a:pt x="21" y="5"/>
                      <a:pt x="22" y="6"/>
                    </a:cubicBezTo>
                    <a:cubicBezTo>
                      <a:pt x="23" y="6"/>
                      <a:pt x="23" y="7"/>
                      <a:pt x="22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2"/>
                      <a:pt x="24" y="3"/>
                      <a:pt x="21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8"/>
                      <a:pt x="16" y="20"/>
                      <a:pt x="15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20" y="14"/>
                      <a:pt x="20" y="14"/>
                      <a:pt x="20" y="14"/>
                    </a:cubicBezTo>
                    <a:close/>
                    <a:moveTo>
                      <a:pt x="11" y="11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14" y="5"/>
                      <a:pt x="14" y="5"/>
                      <a:pt x="14" y="5"/>
                    </a:cubicBezTo>
                    <a:lnTo>
                      <a:pt x="11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Sľíḓè">
                <a:extLst>
                  <a:ext uri="{FF2B5EF4-FFF2-40B4-BE49-F238E27FC236}">
                    <a16:creationId xmlns:a16="http://schemas.microsoft.com/office/drawing/2014/main" id="{98CAA034-DAF4-8D7E-DBD1-EDAB56AC12E0}"/>
                  </a:ext>
                </a:extLst>
              </p:cNvPr>
              <p:cNvSpPr/>
              <p:nvPr/>
            </p:nvSpPr>
            <p:spPr bwMode="auto">
              <a:xfrm>
                <a:off x="3436938" y="3022600"/>
                <a:ext cx="106363" cy="107950"/>
              </a:xfrm>
              <a:custGeom>
                <a:avLst/>
                <a:gdLst>
                  <a:gd name="T0" fmla="*/ 0 w 32"/>
                  <a:gd name="T1" fmla="*/ 18 h 33"/>
                  <a:gd name="T2" fmla="*/ 1 w 32"/>
                  <a:gd name="T3" fmla="*/ 19 h 33"/>
                  <a:gd name="T4" fmla="*/ 2 w 32"/>
                  <a:gd name="T5" fmla="*/ 18 h 33"/>
                  <a:gd name="T6" fmla="*/ 4 w 32"/>
                  <a:gd name="T7" fmla="*/ 17 h 33"/>
                  <a:gd name="T8" fmla="*/ 19 w 32"/>
                  <a:gd name="T9" fmla="*/ 28 h 33"/>
                  <a:gd name="T10" fmla="*/ 18 w 32"/>
                  <a:gd name="T11" fmla="*/ 32 h 33"/>
                  <a:gd name="T12" fmla="*/ 19 w 32"/>
                  <a:gd name="T13" fmla="*/ 33 h 33"/>
                  <a:gd name="T14" fmla="*/ 25 w 32"/>
                  <a:gd name="T15" fmla="*/ 26 h 33"/>
                  <a:gd name="T16" fmla="*/ 24 w 32"/>
                  <a:gd name="T17" fmla="*/ 25 h 33"/>
                  <a:gd name="T18" fmla="*/ 20 w 32"/>
                  <a:gd name="T19" fmla="*/ 27 h 33"/>
                  <a:gd name="T20" fmla="*/ 7 w 32"/>
                  <a:gd name="T21" fmla="*/ 17 h 33"/>
                  <a:gd name="T22" fmla="*/ 7 w 32"/>
                  <a:gd name="T23" fmla="*/ 17 h 33"/>
                  <a:gd name="T24" fmla="*/ 31 w 32"/>
                  <a:gd name="T25" fmla="*/ 18 h 33"/>
                  <a:gd name="T26" fmla="*/ 32 w 32"/>
                  <a:gd name="T27" fmla="*/ 17 h 33"/>
                  <a:gd name="T28" fmla="*/ 15 w 32"/>
                  <a:gd name="T29" fmla="*/ 4 h 33"/>
                  <a:gd name="T30" fmla="*/ 15 w 32"/>
                  <a:gd name="T31" fmla="*/ 1 h 33"/>
                  <a:gd name="T32" fmla="*/ 14 w 32"/>
                  <a:gd name="T33" fmla="*/ 0 h 33"/>
                  <a:gd name="T34" fmla="*/ 9 w 32"/>
                  <a:gd name="T35" fmla="*/ 6 h 33"/>
                  <a:gd name="T36" fmla="*/ 10 w 32"/>
                  <a:gd name="T37" fmla="*/ 7 h 33"/>
                  <a:gd name="T38" fmla="*/ 14 w 32"/>
                  <a:gd name="T39" fmla="*/ 5 h 33"/>
                  <a:gd name="T40" fmla="*/ 26 w 32"/>
                  <a:gd name="T41" fmla="*/ 14 h 33"/>
                  <a:gd name="T42" fmla="*/ 26 w 32"/>
                  <a:gd name="T43" fmla="*/ 14 h 33"/>
                  <a:gd name="T44" fmla="*/ 4 w 32"/>
                  <a:gd name="T45" fmla="*/ 14 h 33"/>
                  <a:gd name="T46" fmla="*/ 0 w 32"/>
                  <a:gd name="T47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3">
                    <a:moveTo>
                      <a:pt x="0" y="18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3" y="17"/>
                      <a:pt x="3" y="17"/>
                      <a:pt x="4" y="17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0" y="29"/>
                      <a:pt x="20" y="30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2" y="28"/>
                      <a:pt x="21" y="28"/>
                      <a:pt x="20" y="2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3"/>
                      <a:pt x="14" y="2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5"/>
                      <a:pt x="13" y="4"/>
                      <a:pt x="14" y="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4" y="14"/>
                      <a:pt x="4" y="14"/>
                      <a:pt x="4" y="14"/>
                    </a:cubicBezTo>
                    <a:lnTo>
                      <a:pt x="0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S1îdè">
                <a:extLst>
                  <a:ext uri="{FF2B5EF4-FFF2-40B4-BE49-F238E27FC236}">
                    <a16:creationId xmlns:a16="http://schemas.microsoft.com/office/drawing/2014/main" id="{2AAFD60E-9874-0C3D-4073-F79FD042C096}"/>
                  </a:ext>
                </a:extLst>
              </p:cNvPr>
              <p:cNvSpPr/>
              <p:nvPr/>
            </p:nvSpPr>
            <p:spPr bwMode="auto">
              <a:xfrm>
                <a:off x="3519488" y="2946400"/>
                <a:ext cx="92075" cy="88900"/>
              </a:xfrm>
              <a:custGeom>
                <a:avLst/>
                <a:gdLst>
                  <a:gd name="T0" fmla="*/ 15 w 28"/>
                  <a:gd name="T1" fmla="*/ 14 h 27"/>
                  <a:gd name="T2" fmla="*/ 15 w 28"/>
                  <a:gd name="T3" fmla="*/ 15 h 27"/>
                  <a:gd name="T4" fmla="*/ 21 w 28"/>
                  <a:gd name="T5" fmla="*/ 14 h 27"/>
                  <a:gd name="T6" fmla="*/ 21 w 28"/>
                  <a:gd name="T7" fmla="*/ 22 h 27"/>
                  <a:gd name="T8" fmla="*/ 9 w 28"/>
                  <a:gd name="T9" fmla="*/ 19 h 27"/>
                  <a:gd name="T10" fmla="*/ 5 w 28"/>
                  <a:gd name="T11" fmla="*/ 6 h 27"/>
                  <a:gd name="T12" fmla="*/ 16 w 28"/>
                  <a:gd name="T13" fmla="*/ 6 h 27"/>
                  <a:gd name="T14" fmla="*/ 17 w 28"/>
                  <a:gd name="T15" fmla="*/ 5 h 27"/>
                  <a:gd name="T16" fmla="*/ 11 w 28"/>
                  <a:gd name="T17" fmla="*/ 0 h 27"/>
                  <a:gd name="T18" fmla="*/ 10 w 28"/>
                  <a:gd name="T19" fmla="*/ 0 h 27"/>
                  <a:gd name="T20" fmla="*/ 10 w 28"/>
                  <a:gd name="T21" fmla="*/ 2 h 27"/>
                  <a:gd name="T22" fmla="*/ 9 w 28"/>
                  <a:gd name="T23" fmla="*/ 3 h 27"/>
                  <a:gd name="T24" fmla="*/ 4 w 28"/>
                  <a:gd name="T25" fmla="*/ 5 h 27"/>
                  <a:gd name="T26" fmla="*/ 6 w 28"/>
                  <a:gd name="T27" fmla="*/ 22 h 27"/>
                  <a:gd name="T28" fmla="*/ 22 w 28"/>
                  <a:gd name="T29" fmla="*/ 23 h 27"/>
                  <a:gd name="T30" fmla="*/ 25 w 28"/>
                  <a:gd name="T31" fmla="*/ 18 h 27"/>
                  <a:gd name="T32" fmla="*/ 25 w 28"/>
                  <a:gd name="T33" fmla="*/ 17 h 27"/>
                  <a:gd name="T34" fmla="*/ 27 w 28"/>
                  <a:gd name="T35" fmla="*/ 17 h 27"/>
                  <a:gd name="T36" fmla="*/ 28 w 28"/>
                  <a:gd name="T37" fmla="*/ 17 h 27"/>
                  <a:gd name="T38" fmla="*/ 22 w 28"/>
                  <a:gd name="T39" fmla="*/ 11 h 27"/>
                  <a:gd name="T40" fmla="*/ 23 w 28"/>
                  <a:gd name="T41" fmla="*/ 7 h 27"/>
                  <a:gd name="T42" fmla="*/ 22 w 28"/>
                  <a:gd name="T43" fmla="*/ 6 h 27"/>
                  <a:gd name="T44" fmla="*/ 15 w 28"/>
                  <a:gd name="T4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27">
                    <a:moveTo>
                      <a:pt x="15" y="14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17" y="12"/>
                      <a:pt x="19" y="12"/>
                      <a:pt x="21" y="14"/>
                    </a:cubicBezTo>
                    <a:cubicBezTo>
                      <a:pt x="24" y="17"/>
                      <a:pt x="24" y="20"/>
                      <a:pt x="21" y="22"/>
                    </a:cubicBezTo>
                    <a:cubicBezTo>
                      <a:pt x="18" y="25"/>
                      <a:pt x="13" y="24"/>
                      <a:pt x="9" y="19"/>
                    </a:cubicBezTo>
                    <a:cubicBezTo>
                      <a:pt x="3" y="14"/>
                      <a:pt x="2" y="9"/>
                      <a:pt x="5" y="6"/>
                    </a:cubicBezTo>
                    <a:cubicBezTo>
                      <a:pt x="8" y="3"/>
                      <a:pt x="12" y="3"/>
                      <a:pt x="16" y="6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1" y="1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3"/>
                    </a:cubicBezTo>
                    <a:cubicBezTo>
                      <a:pt x="7" y="3"/>
                      <a:pt x="6" y="4"/>
                      <a:pt x="4" y="5"/>
                    </a:cubicBezTo>
                    <a:cubicBezTo>
                      <a:pt x="0" y="10"/>
                      <a:pt x="0" y="16"/>
                      <a:pt x="6" y="22"/>
                    </a:cubicBezTo>
                    <a:cubicBezTo>
                      <a:pt x="11" y="27"/>
                      <a:pt x="17" y="27"/>
                      <a:pt x="22" y="23"/>
                    </a:cubicBezTo>
                    <a:cubicBezTo>
                      <a:pt x="23" y="22"/>
                      <a:pt x="24" y="20"/>
                      <a:pt x="25" y="18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0"/>
                      <a:pt x="21" y="9"/>
                      <a:pt x="23" y="7"/>
                    </a:cubicBezTo>
                    <a:cubicBezTo>
                      <a:pt x="22" y="6"/>
                      <a:pt x="22" y="6"/>
                      <a:pt x="22" y="6"/>
                    </a:cubicBezTo>
                    <a:lnTo>
                      <a:pt x="15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ṣḷîḓe">
                <a:extLst>
                  <a:ext uri="{FF2B5EF4-FFF2-40B4-BE49-F238E27FC236}">
                    <a16:creationId xmlns:a16="http://schemas.microsoft.com/office/drawing/2014/main" id="{87401C0A-7C96-77CB-E0B9-1DEF32FCA9BB}"/>
                  </a:ext>
                </a:extLst>
              </p:cNvPr>
              <p:cNvSpPr/>
              <p:nvPr/>
            </p:nvSpPr>
            <p:spPr bwMode="auto">
              <a:xfrm>
                <a:off x="3736975" y="2816225"/>
                <a:ext cx="76200" cy="93663"/>
              </a:xfrm>
              <a:custGeom>
                <a:avLst/>
                <a:gdLst>
                  <a:gd name="T0" fmla="*/ 9 w 23"/>
                  <a:gd name="T1" fmla="*/ 24 h 28"/>
                  <a:gd name="T2" fmla="*/ 8 w 23"/>
                  <a:gd name="T3" fmla="*/ 23 h 28"/>
                  <a:gd name="T4" fmla="*/ 4 w 23"/>
                  <a:gd name="T5" fmla="*/ 23 h 28"/>
                  <a:gd name="T6" fmla="*/ 4 w 23"/>
                  <a:gd name="T7" fmla="*/ 20 h 28"/>
                  <a:gd name="T8" fmla="*/ 3 w 23"/>
                  <a:gd name="T9" fmla="*/ 18 h 28"/>
                  <a:gd name="T10" fmla="*/ 11 w 23"/>
                  <a:gd name="T11" fmla="*/ 14 h 28"/>
                  <a:gd name="T12" fmla="*/ 15 w 23"/>
                  <a:gd name="T13" fmla="*/ 18 h 28"/>
                  <a:gd name="T14" fmla="*/ 13 w 23"/>
                  <a:gd name="T15" fmla="*/ 21 h 28"/>
                  <a:gd name="T16" fmla="*/ 14 w 23"/>
                  <a:gd name="T17" fmla="*/ 22 h 28"/>
                  <a:gd name="T18" fmla="*/ 23 w 23"/>
                  <a:gd name="T19" fmla="*/ 18 h 28"/>
                  <a:gd name="T20" fmla="*/ 22 w 23"/>
                  <a:gd name="T21" fmla="*/ 16 h 28"/>
                  <a:gd name="T22" fmla="*/ 17 w 23"/>
                  <a:gd name="T23" fmla="*/ 15 h 28"/>
                  <a:gd name="T24" fmla="*/ 2 w 23"/>
                  <a:gd name="T25" fmla="*/ 0 h 28"/>
                  <a:gd name="T26" fmla="*/ 1 w 23"/>
                  <a:gd name="T27" fmla="*/ 1 h 28"/>
                  <a:gd name="T28" fmla="*/ 2 w 23"/>
                  <a:gd name="T29" fmla="*/ 22 h 28"/>
                  <a:gd name="T30" fmla="*/ 0 w 23"/>
                  <a:gd name="T31" fmla="*/ 27 h 28"/>
                  <a:gd name="T32" fmla="*/ 1 w 23"/>
                  <a:gd name="T33" fmla="*/ 28 h 28"/>
                  <a:gd name="T34" fmla="*/ 9 w 23"/>
                  <a:gd name="T35" fmla="*/ 24 h 28"/>
                  <a:gd name="T36" fmla="*/ 3 w 23"/>
                  <a:gd name="T37" fmla="*/ 16 h 28"/>
                  <a:gd name="T38" fmla="*/ 3 w 23"/>
                  <a:gd name="T39" fmla="*/ 6 h 28"/>
                  <a:gd name="T40" fmla="*/ 10 w 23"/>
                  <a:gd name="T41" fmla="*/ 13 h 28"/>
                  <a:gd name="T42" fmla="*/ 3 w 23"/>
                  <a:gd name="T43" fmla="*/ 1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28">
                    <a:moveTo>
                      <a:pt x="9" y="24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6" y="24"/>
                      <a:pt x="5" y="24"/>
                      <a:pt x="4" y="23"/>
                    </a:cubicBezTo>
                    <a:cubicBezTo>
                      <a:pt x="4" y="22"/>
                      <a:pt x="4" y="22"/>
                      <a:pt x="4" y="20"/>
                    </a:cubicBezTo>
                    <a:cubicBezTo>
                      <a:pt x="4" y="19"/>
                      <a:pt x="4" y="18"/>
                      <a:pt x="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6"/>
                      <a:pt x="15" y="17"/>
                      <a:pt x="15" y="18"/>
                    </a:cubicBezTo>
                    <a:cubicBezTo>
                      <a:pt x="16" y="19"/>
                      <a:pt x="15" y="20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0" y="18"/>
                      <a:pt x="19" y="17"/>
                      <a:pt x="17" y="15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4"/>
                      <a:pt x="2" y="26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9" y="24"/>
                      <a:pt x="9" y="24"/>
                      <a:pt x="9" y="24"/>
                    </a:cubicBezTo>
                    <a:close/>
                    <a:moveTo>
                      <a:pt x="3" y="1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0" y="13"/>
                      <a:pt x="10" y="13"/>
                      <a:pt x="10" y="13"/>
                    </a:cubicBezTo>
                    <a:lnTo>
                      <a:pt x="3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ŝḻiḑe">
                <a:extLst>
                  <a:ext uri="{FF2B5EF4-FFF2-40B4-BE49-F238E27FC236}">
                    <a16:creationId xmlns:a16="http://schemas.microsoft.com/office/drawing/2014/main" id="{3A56D53E-D927-E22C-61F3-AAE550098597}"/>
                  </a:ext>
                </a:extLst>
              </p:cNvPr>
              <p:cNvSpPr/>
              <p:nvPr/>
            </p:nvSpPr>
            <p:spPr bwMode="auto">
              <a:xfrm>
                <a:off x="3813175" y="2770188"/>
                <a:ext cx="85725" cy="96838"/>
              </a:xfrm>
              <a:custGeom>
                <a:avLst/>
                <a:gdLst>
                  <a:gd name="T0" fmla="*/ 0 w 26"/>
                  <a:gd name="T1" fmla="*/ 6 h 29"/>
                  <a:gd name="T2" fmla="*/ 0 w 26"/>
                  <a:gd name="T3" fmla="*/ 7 h 29"/>
                  <a:gd name="T4" fmla="*/ 2 w 26"/>
                  <a:gd name="T5" fmla="*/ 7 h 29"/>
                  <a:gd name="T6" fmla="*/ 4 w 26"/>
                  <a:gd name="T7" fmla="*/ 8 h 29"/>
                  <a:gd name="T8" fmla="*/ 9 w 26"/>
                  <a:gd name="T9" fmla="*/ 25 h 29"/>
                  <a:gd name="T10" fmla="*/ 6 w 26"/>
                  <a:gd name="T11" fmla="*/ 28 h 29"/>
                  <a:gd name="T12" fmla="*/ 6 w 26"/>
                  <a:gd name="T13" fmla="*/ 29 h 29"/>
                  <a:gd name="T14" fmla="*/ 15 w 26"/>
                  <a:gd name="T15" fmla="*/ 27 h 29"/>
                  <a:gd name="T16" fmla="*/ 14 w 26"/>
                  <a:gd name="T17" fmla="*/ 26 h 29"/>
                  <a:gd name="T18" fmla="*/ 10 w 26"/>
                  <a:gd name="T19" fmla="*/ 25 h 29"/>
                  <a:gd name="T20" fmla="*/ 6 w 26"/>
                  <a:gd name="T21" fmla="*/ 9 h 29"/>
                  <a:gd name="T22" fmla="*/ 6 w 26"/>
                  <a:gd name="T23" fmla="*/ 9 h 29"/>
                  <a:gd name="T24" fmla="*/ 24 w 26"/>
                  <a:gd name="T25" fmla="*/ 25 h 29"/>
                  <a:gd name="T26" fmla="*/ 26 w 26"/>
                  <a:gd name="T27" fmla="*/ 25 h 29"/>
                  <a:gd name="T28" fmla="*/ 21 w 26"/>
                  <a:gd name="T29" fmla="*/ 4 h 29"/>
                  <a:gd name="T30" fmla="*/ 23 w 26"/>
                  <a:gd name="T31" fmla="*/ 1 h 29"/>
                  <a:gd name="T32" fmla="*/ 23 w 26"/>
                  <a:gd name="T33" fmla="*/ 0 h 29"/>
                  <a:gd name="T34" fmla="*/ 15 w 26"/>
                  <a:gd name="T35" fmla="*/ 2 h 29"/>
                  <a:gd name="T36" fmla="*/ 15 w 26"/>
                  <a:gd name="T37" fmla="*/ 3 h 29"/>
                  <a:gd name="T38" fmla="*/ 19 w 26"/>
                  <a:gd name="T39" fmla="*/ 5 h 29"/>
                  <a:gd name="T40" fmla="*/ 23 w 26"/>
                  <a:gd name="T41" fmla="*/ 19 h 29"/>
                  <a:gd name="T42" fmla="*/ 23 w 26"/>
                  <a:gd name="T43" fmla="*/ 19 h 29"/>
                  <a:gd name="T44" fmla="*/ 6 w 26"/>
                  <a:gd name="T45" fmla="*/ 4 h 29"/>
                  <a:gd name="T46" fmla="*/ 0 w 26"/>
                  <a:gd name="T47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0" y="6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7"/>
                      <a:pt x="8" y="28"/>
                      <a:pt x="6" y="28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15" y="27"/>
                      <a:pt x="15" y="27"/>
                      <a:pt x="15" y="27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2" y="27"/>
                      <a:pt x="10" y="27"/>
                      <a:pt x="10" y="25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1" y="2"/>
                      <a:pt x="2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3"/>
                      <a:pt x="19" y="3"/>
                      <a:pt x="19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śḻîďe">
                <a:extLst>
                  <a:ext uri="{FF2B5EF4-FFF2-40B4-BE49-F238E27FC236}">
                    <a16:creationId xmlns:a16="http://schemas.microsoft.com/office/drawing/2014/main" id="{251E9D5E-294C-04C2-B87F-3D5A92EF906F}"/>
                  </a:ext>
                </a:extLst>
              </p:cNvPr>
              <p:cNvSpPr/>
              <p:nvPr/>
            </p:nvSpPr>
            <p:spPr bwMode="auto">
              <a:xfrm>
                <a:off x="4008438" y="2763838"/>
                <a:ext cx="82550" cy="85725"/>
              </a:xfrm>
              <a:custGeom>
                <a:avLst/>
                <a:gdLst>
                  <a:gd name="T0" fmla="*/ 11 w 25"/>
                  <a:gd name="T1" fmla="*/ 1 h 26"/>
                  <a:gd name="T2" fmla="*/ 0 w 25"/>
                  <a:gd name="T3" fmla="*/ 0 h 26"/>
                  <a:gd name="T4" fmla="*/ 0 w 25"/>
                  <a:gd name="T5" fmla="*/ 1 h 26"/>
                  <a:gd name="T6" fmla="*/ 3 w 25"/>
                  <a:gd name="T7" fmla="*/ 4 h 26"/>
                  <a:gd name="T8" fmla="*/ 2 w 25"/>
                  <a:gd name="T9" fmla="*/ 18 h 26"/>
                  <a:gd name="T10" fmla="*/ 10 w 25"/>
                  <a:gd name="T11" fmla="*/ 25 h 26"/>
                  <a:gd name="T12" fmla="*/ 19 w 25"/>
                  <a:gd name="T13" fmla="*/ 19 h 26"/>
                  <a:gd name="T14" fmla="*/ 21 w 25"/>
                  <a:gd name="T15" fmla="*/ 7 h 26"/>
                  <a:gd name="T16" fmla="*/ 25 w 25"/>
                  <a:gd name="T17" fmla="*/ 4 h 26"/>
                  <a:gd name="T18" fmla="*/ 25 w 25"/>
                  <a:gd name="T19" fmla="*/ 2 h 26"/>
                  <a:gd name="T20" fmla="*/ 16 w 25"/>
                  <a:gd name="T21" fmla="*/ 2 h 26"/>
                  <a:gd name="T22" fmla="*/ 16 w 25"/>
                  <a:gd name="T23" fmla="*/ 3 h 26"/>
                  <a:gd name="T24" fmla="*/ 19 w 25"/>
                  <a:gd name="T25" fmla="*/ 6 h 26"/>
                  <a:gd name="T26" fmla="*/ 18 w 25"/>
                  <a:gd name="T27" fmla="*/ 18 h 26"/>
                  <a:gd name="T28" fmla="*/ 10 w 25"/>
                  <a:gd name="T29" fmla="*/ 25 h 26"/>
                  <a:gd name="T30" fmla="*/ 5 w 25"/>
                  <a:gd name="T31" fmla="*/ 18 h 26"/>
                  <a:gd name="T32" fmla="*/ 7 w 25"/>
                  <a:gd name="T33" fmla="*/ 4 h 26"/>
                  <a:gd name="T34" fmla="*/ 10 w 25"/>
                  <a:gd name="T35" fmla="*/ 2 h 26"/>
                  <a:gd name="T36" fmla="*/ 11 w 25"/>
                  <a:gd name="T3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26">
                    <a:moveTo>
                      <a:pt x="1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3" y="1"/>
                      <a:pt x="4" y="2"/>
                      <a:pt x="3" y="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22"/>
                      <a:pt x="4" y="25"/>
                      <a:pt x="10" y="25"/>
                    </a:cubicBezTo>
                    <a:cubicBezTo>
                      <a:pt x="15" y="26"/>
                      <a:pt x="19" y="24"/>
                      <a:pt x="19" y="19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4"/>
                      <a:pt x="22" y="3"/>
                      <a:pt x="25" y="4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9" y="3"/>
                      <a:pt x="20" y="4"/>
                      <a:pt x="19" y="6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23"/>
                      <a:pt x="15" y="25"/>
                      <a:pt x="10" y="25"/>
                    </a:cubicBezTo>
                    <a:cubicBezTo>
                      <a:pt x="7" y="24"/>
                      <a:pt x="5" y="22"/>
                      <a:pt x="5" y="18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8" y="2"/>
                      <a:pt x="10" y="2"/>
                    </a:cubicBezTo>
                    <a:lnTo>
                      <a:pt x="1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î$1îḓê">
                <a:extLst>
                  <a:ext uri="{FF2B5EF4-FFF2-40B4-BE49-F238E27FC236}">
                    <a16:creationId xmlns:a16="http://schemas.microsoft.com/office/drawing/2014/main" id="{EFA8B39C-855C-2433-6625-0FC18A8AE2CB}"/>
                  </a:ext>
                </a:extLst>
              </p:cNvPr>
              <p:cNvSpPr/>
              <p:nvPr/>
            </p:nvSpPr>
            <p:spPr bwMode="auto">
              <a:xfrm>
                <a:off x="4106863" y="2779713"/>
                <a:ext cx="95250" cy="96838"/>
              </a:xfrm>
              <a:custGeom>
                <a:avLst/>
                <a:gdLst>
                  <a:gd name="T0" fmla="*/ 7 w 29"/>
                  <a:gd name="T1" fmla="*/ 0 h 29"/>
                  <a:gd name="T2" fmla="*/ 6 w 29"/>
                  <a:gd name="T3" fmla="*/ 1 h 29"/>
                  <a:gd name="T4" fmla="*/ 8 w 29"/>
                  <a:gd name="T5" fmla="*/ 2 h 29"/>
                  <a:gd name="T6" fmla="*/ 9 w 29"/>
                  <a:gd name="T7" fmla="*/ 3 h 29"/>
                  <a:gd name="T8" fmla="*/ 4 w 29"/>
                  <a:gd name="T9" fmla="*/ 21 h 29"/>
                  <a:gd name="T10" fmla="*/ 0 w 29"/>
                  <a:gd name="T11" fmla="*/ 22 h 29"/>
                  <a:gd name="T12" fmla="*/ 0 w 29"/>
                  <a:gd name="T13" fmla="*/ 23 h 29"/>
                  <a:gd name="T14" fmla="*/ 8 w 29"/>
                  <a:gd name="T15" fmla="*/ 26 h 29"/>
                  <a:gd name="T16" fmla="*/ 8 w 29"/>
                  <a:gd name="T17" fmla="*/ 25 h 29"/>
                  <a:gd name="T18" fmla="*/ 6 w 29"/>
                  <a:gd name="T19" fmla="*/ 21 h 29"/>
                  <a:gd name="T20" fmla="*/ 10 w 29"/>
                  <a:gd name="T21" fmla="*/ 6 h 29"/>
                  <a:gd name="T22" fmla="*/ 10 w 29"/>
                  <a:gd name="T23" fmla="*/ 6 h 29"/>
                  <a:gd name="T24" fmla="*/ 18 w 29"/>
                  <a:gd name="T25" fmla="*/ 29 h 29"/>
                  <a:gd name="T26" fmla="*/ 19 w 29"/>
                  <a:gd name="T27" fmla="*/ 29 h 29"/>
                  <a:gd name="T28" fmla="*/ 25 w 29"/>
                  <a:gd name="T29" fmla="*/ 9 h 29"/>
                  <a:gd name="T30" fmla="*/ 29 w 29"/>
                  <a:gd name="T31" fmla="*/ 8 h 29"/>
                  <a:gd name="T32" fmla="*/ 29 w 29"/>
                  <a:gd name="T33" fmla="*/ 7 h 29"/>
                  <a:gd name="T34" fmla="*/ 21 w 29"/>
                  <a:gd name="T35" fmla="*/ 4 h 29"/>
                  <a:gd name="T36" fmla="*/ 21 w 29"/>
                  <a:gd name="T37" fmla="*/ 6 h 29"/>
                  <a:gd name="T38" fmla="*/ 24 w 29"/>
                  <a:gd name="T39" fmla="*/ 9 h 29"/>
                  <a:gd name="T40" fmla="*/ 19 w 29"/>
                  <a:gd name="T41" fmla="*/ 23 h 29"/>
                  <a:gd name="T42" fmla="*/ 19 w 29"/>
                  <a:gd name="T43" fmla="*/ 23 h 29"/>
                  <a:gd name="T44" fmla="*/ 13 w 29"/>
                  <a:gd name="T45" fmla="*/ 2 h 29"/>
                  <a:gd name="T46" fmla="*/ 7 w 29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9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1"/>
                      <a:pt x="8" y="2"/>
                      <a:pt x="8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2"/>
                      <a:pt x="3" y="23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6" y="24"/>
                      <a:pt x="5" y="23"/>
                      <a:pt x="6" y="21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6" y="8"/>
                      <a:pt x="27" y="7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4" y="6"/>
                      <a:pt x="24" y="7"/>
                      <a:pt x="24" y="9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3" y="2"/>
                      <a:pt x="13" y="2"/>
                      <a:pt x="13" y="2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ïSlïďê">
                <a:extLst>
                  <a:ext uri="{FF2B5EF4-FFF2-40B4-BE49-F238E27FC236}">
                    <a16:creationId xmlns:a16="http://schemas.microsoft.com/office/drawing/2014/main" id="{5F368E64-A1A0-4071-78D8-3EFD5AA3A119}"/>
                  </a:ext>
                </a:extLst>
              </p:cNvPr>
              <p:cNvSpPr/>
              <p:nvPr/>
            </p:nvSpPr>
            <p:spPr bwMode="auto">
              <a:xfrm>
                <a:off x="4202113" y="2819400"/>
                <a:ext cx="69850" cy="87313"/>
              </a:xfrm>
              <a:custGeom>
                <a:avLst/>
                <a:gdLst>
                  <a:gd name="T0" fmla="*/ 11 w 21"/>
                  <a:gd name="T1" fmla="*/ 0 h 26"/>
                  <a:gd name="T2" fmla="*/ 11 w 21"/>
                  <a:gd name="T3" fmla="*/ 1 h 26"/>
                  <a:gd name="T4" fmla="*/ 13 w 21"/>
                  <a:gd name="T5" fmla="*/ 5 h 26"/>
                  <a:gd name="T6" fmla="*/ 5 w 21"/>
                  <a:gd name="T7" fmla="*/ 20 h 26"/>
                  <a:gd name="T8" fmla="*/ 1 w 21"/>
                  <a:gd name="T9" fmla="*/ 20 h 26"/>
                  <a:gd name="T10" fmla="*/ 0 w 21"/>
                  <a:gd name="T11" fmla="*/ 21 h 26"/>
                  <a:gd name="T12" fmla="*/ 9 w 21"/>
                  <a:gd name="T13" fmla="*/ 26 h 26"/>
                  <a:gd name="T14" fmla="*/ 10 w 21"/>
                  <a:gd name="T15" fmla="*/ 25 h 26"/>
                  <a:gd name="T16" fmla="*/ 8 w 21"/>
                  <a:gd name="T17" fmla="*/ 22 h 26"/>
                  <a:gd name="T18" fmla="*/ 16 w 21"/>
                  <a:gd name="T19" fmla="*/ 6 h 26"/>
                  <a:gd name="T20" fmla="*/ 20 w 21"/>
                  <a:gd name="T21" fmla="*/ 6 h 26"/>
                  <a:gd name="T22" fmla="*/ 21 w 21"/>
                  <a:gd name="T23" fmla="*/ 5 h 26"/>
                  <a:gd name="T24" fmla="*/ 11 w 21"/>
                  <a:gd name="T2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6">
                    <a:moveTo>
                      <a:pt x="11" y="0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3" y="2"/>
                      <a:pt x="14" y="3"/>
                      <a:pt x="13" y="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1"/>
                      <a:pt x="3" y="22"/>
                      <a:pt x="1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8" y="24"/>
                      <a:pt x="7" y="23"/>
                      <a:pt x="8" y="22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7" y="5"/>
                      <a:pt x="18" y="5"/>
                      <a:pt x="20" y="6"/>
                    </a:cubicBezTo>
                    <a:cubicBezTo>
                      <a:pt x="21" y="5"/>
                      <a:pt x="21" y="5"/>
                      <a:pt x="21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ïṡļiḑê">
                <a:extLst>
                  <a:ext uri="{FF2B5EF4-FFF2-40B4-BE49-F238E27FC236}">
                    <a16:creationId xmlns:a16="http://schemas.microsoft.com/office/drawing/2014/main" id="{54E2BD05-2093-DB99-7293-69BC8A241E29}"/>
                  </a:ext>
                </a:extLst>
              </p:cNvPr>
              <p:cNvSpPr/>
              <p:nvPr/>
            </p:nvSpPr>
            <p:spPr bwMode="auto">
              <a:xfrm>
                <a:off x="4281488" y="2849563"/>
                <a:ext cx="76200" cy="88900"/>
              </a:xfrm>
              <a:custGeom>
                <a:avLst/>
                <a:gdLst>
                  <a:gd name="T0" fmla="*/ 4 w 23"/>
                  <a:gd name="T1" fmla="*/ 1 h 27"/>
                  <a:gd name="T2" fmla="*/ 5 w 23"/>
                  <a:gd name="T3" fmla="*/ 5 h 27"/>
                  <a:gd name="T4" fmla="*/ 0 w 23"/>
                  <a:gd name="T5" fmla="*/ 26 h 27"/>
                  <a:gd name="T6" fmla="*/ 1 w 23"/>
                  <a:gd name="T7" fmla="*/ 27 h 27"/>
                  <a:gd name="T8" fmla="*/ 18 w 23"/>
                  <a:gd name="T9" fmla="*/ 13 h 27"/>
                  <a:gd name="T10" fmla="*/ 22 w 23"/>
                  <a:gd name="T11" fmla="*/ 13 h 27"/>
                  <a:gd name="T12" fmla="*/ 23 w 23"/>
                  <a:gd name="T13" fmla="*/ 12 h 27"/>
                  <a:gd name="T14" fmla="*/ 16 w 23"/>
                  <a:gd name="T15" fmla="*/ 8 h 27"/>
                  <a:gd name="T16" fmla="*/ 16 w 23"/>
                  <a:gd name="T17" fmla="*/ 9 h 27"/>
                  <a:gd name="T18" fmla="*/ 17 w 23"/>
                  <a:gd name="T19" fmla="*/ 12 h 27"/>
                  <a:gd name="T20" fmla="*/ 16 w 23"/>
                  <a:gd name="T21" fmla="*/ 14 h 27"/>
                  <a:gd name="T22" fmla="*/ 4 w 23"/>
                  <a:gd name="T23" fmla="*/ 23 h 27"/>
                  <a:gd name="T24" fmla="*/ 4 w 23"/>
                  <a:gd name="T25" fmla="*/ 23 h 27"/>
                  <a:gd name="T26" fmla="*/ 8 w 23"/>
                  <a:gd name="T27" fmla="*/ 9 h 27"/>
                  <a:gd name="T28" fmla="*/ 8 w 23"/>
                  <a:gd name="T29" fmla="*/ 6 h 27"/>
                  <a:gd name="T30" fmla="*/ 12 w 23"/>
                  <a:gd name="T31" fmla="*/ 6 h 27"/>
                  <a:gd name="T32" fmla="*/ 12 w 23"/>
                  <a:gd name="T33" fmla="*/ 5 h 27"/>
                  <a:gd name="T34" fmla="*/ 4 w 23"/>
                  <a:gd name="T35" fmla="*/ 0 h 27"/>
                  <a:gd name="T36" fmla="*/ 4 w 23"/>
                  <a:gd name="T37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27">
                    <a:moveTo>
                      <a:pt x="4" y="1"/>
                    </a:moveTo>
                    <a:cubicBezTo>
                      <a:pt x="5" y="2"/>
                      <a:pt x="6" y="3"/>
                      <a:pt x="5" y="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20" y="12"/>
                      <a:pt x="21" y="12"/>
                      <a:pt x="22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10"/>
                      <a:pt x="18" y="11"/>
                      <a:pt x="17" y="12"/>
                    </a:cubicBezTo>
                    <a:cubicBezTo>
                      <a:pt x="17" y="13"/>
                      <a:pt x="17" y="13"/>
                      <a:pt x="16" y="1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9" y="5"/>
                      <a:pt x="10" y="5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iSḷïde">
                <a:extLst>
                  <a:ext uri="{FF2B5EF4-FFF2-40B4-BE49-F238E27FC236}">
                    <a16:creationId xmlns:a16="http://schemas.microsoft.com/office/drawing/2014/main" id="{0B6D55AA-AE90-B919-633C-EAAFAF301D9E}"/>
                  </a:ext>
                </a:extLst>
              </p:cNvPr>
              <p:cNvSpPr/>
              <p:nvPr/>
            </p:nvSpPr>
            <p:spPr bwMode="auto">
              <a:xfrm>
                <a:off x="4327525" y="2916238"/>
                <a:ext cx="106363" cy="101600"/>
              </a:xfrm>
              <a:custGeom>
                <a:avLst/>
                <a:gdLst>
                  <a:gd name="T0" fmla="*/ 22 w 32"/>
                  <a:gd name="T1" fmla="*/ 25 h 31"/>
                  <a:gd name="T2" fmla="*/ 21 w 32"/>
                  <a:gd name="T3" fmla="*/ 24 h 31"/>
                  <a:gd name="T4" fmla="*/ 14 w 32"/>
                  <a:gd name="T5" fmla="*/ 27 h 31"/>
                  <a:gd name="T6" fmla="*/ 8 w 32"/>
                  <a:gd name="T7" fmla="*/ 23 h 31"/>
                  <a:gd name="T8" fmla="*/ 7 w 32"/>
                  <a:gd name="T9" fmla="*/ 20 h 31"/>
                  <a:gd name="T10" fmla="*/ 14 w 32"/>
                  <a:gd name="T11" fmla="*/ 13 h 31"/>
                  <a:gd name="T12" fmla="*/ 16 w 32"/>
                  <a:gd name="T13" fmla="*/ 17 h 31"/>
                  <a:gd name="T14" fmla="*/ 15 w 32"/>
                  <a:gd name="T15" fmla="*/ 20 h 31"/>
                  <a:gd name="T16" fmla="*/ 16 w 32"/>
                  <a:gd name="T17" fmla="*/ 21 h 31"/>
                  <a:gd name="T18" fmla="*/ 22 w 32"/>
                  <a:gd name="T19" fmla="*/ 14 h 31"/>
                  <a:gd name="T20" fmla="*/ 22 w 32"/>
                  <a:gd name="T21" fmla="*/ 13 h 31"/>
                  <a:gd name="T22" fmla="*/ 18 w 32"/>
                  <a:gd name="T23" fmla="*/ 15 h 31"/>
                  <a:gd name="T24" fmla="*/ 14 w 32"/>
                  <a:gd name="T25" fmla="*/ 12 h 31"/>
                  <a:gd name="T26" fmla="*/ 20 w 32"/>
                  <a:gd name="T27" fmla="*/ 7 h 31"/>
                  <a:gd name="T28" fmla="*/ 24 w 32"/>
                  <a:gd name="T29" fmla="*/ 8 h 31"/>
                  <a:gd name="T30" fmla="*/ 27 w 32"/>
                  <a:gd name="T31" fmla="*/ 13 h 31"/>
                  <a:gd name="T32" fmla="*/ 25 w 32"/>
                  <a:gd name="T33" fmla="*/ 19 h 31"/>
                  <a:gd name="T34" fmla="*/ 26 w 32"/>
                  <a:gd name="T35" fmla="*/ 20 h 31"/>
                  <a:gd name="T36" fmla="*/ 32 w 32"/>
                  <a:gd name="T37" fmla="*/ 14 h 31"/>
                  <a:gd name="T38" fmla="*/ 17 w 32"/>
                  <a:gd name="T39" fmla="*/ 0 h 31"/>
                  <a:gd name="T40" fmla="*/ 16 w 32"/>
                  <a:gd name="T41" fmla="*/ 1 h 31"/>
                  <a:gd name="T42" fmla="*/ 17 w 32"/>
                  <a:gd name="T43" fmla="*/ 4 h 31"/>
                  <a:gd name="T44" fmla="*/ 5 w 32"/>
                  <a:gd name="T45" fmla="*/ 17 h 31"/>
                  <a:gd name="T46" fmla="*/ 1 w 32"/>
                  <a:gd name="T47" fmla="*/ 16 h 31"/>
                  <a:gd name="T48" fmla="*/ 0 w 32"/>
                  <a:gd name="T49" fmla="*/ 17 h 31"/>
                  <a:gd name="T50" fmla="*/ 15 w 32"/>
                  <a:gd name="T51" fmla="*/ 31 h 31"/>
                  <a:gd name="T52" fmla="*/ 22 w 32"/>
                  <a:gd name="T53" fmla="*/ 2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31">
                    <a:moveTo>
                      <a:pt x="22" y="25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18" y="26"/>
                      <a:pt x="16" y="27"/>
                      <a:pt x="14" y="27"/>
                    </a:cubicBezTo>
                    <a:cubicBezTo>
                      <a:pt x="12" y="26"/>
                      <a:pt x="10" y="25"/>
                      <a:pt x="8" y="23"/>
                    </a:cubicBezTo>
                    <a:cubicBezTo>
                      <a:pt x="7" y="22"/>
                      <a:pt x="6" y="21"/>
                      <a:pt x="7" y="20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5"/>
                      <a:pt x="16" y="16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5"/>
                      <a:pt x="19" y="15"/>
                      <a:pt x="18" y="15"/>
                    </a:cubicBezTo>
                    <a:cubicBezTo>
                      <a:pt x="17" y="15"/>
                      <a:pt x="16" y="14"/>
                      <a:pt x="14" y="12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6"/>
                      <a:pt x="22" y="6"/>
                      <a:pt x="24" y="8"/>
                    </a:cubicBezTo>
                    <a:cubicBezTo>
                      <a:pt x="26" y="10"/>
                      <a:pt x="27" y="11"/>
                      <a:pt x="27" y="13"/>
                    </a:cubicBezTo>
                    <a:cubicBezTo>
                      <a:pt x="27" y="15"/>
                      <a:pt x="26" y="17"/>
                      <a:pt x="25" y="19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8"/>
                      <a:pt x="3" y="18"/>
                      <a:pt x="1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5" y="31"/>
                      <a:pt x="15" y="31"/>
                      <a:pt x="15" y="31"/>
                    </a:cubicBezTo>
                    <a:lnTo>
                      <a:pt x="22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šļiďè">
                <a:extLst>
                  <a:ext uri="{FF2B5EF4-FFF2-40B4-BE49-F238E27FC236}">
                    <a16:creationId xmlns:a16="http://schemas.microsoft.com/office/drawing/2014/main" id="{12619368-E499-4221-3CD3-3344779679DD}"/>
                  </a:ext>
                </a:extLst>
              </p:cNvPr>
              <p:cNvSpPr/>
              <p:nvPr/>
            </p:nvSpPr>
            <p:spPr bwMode="auto">
              <a:xfrm>
                <a:off x="4397375" y="2995613"/>
                <a:ext cx="98425" cy="103188"/>
              </a:xfrm>
              <a:custGeom>
                <a:avLst/>
                <a:gdLst>
                  <a:gd name="T0" fmla="*/ 17 w 30"/>
                  <a:gd name="T1" fmla="*/ 28 h 31"/>
                  <a:gd name="T2" fmla="*/ 14 w 30"/>
                  <a:gd name="T3" fmla="*/ 29 h 31"/>
                  <a:gd name="T4" fmla="*/ 15 w 30"/>
                  <a:gd name="T5" fmla="*/ 25 h 31"/>
                  <a:gd name="T6" fmla="*/ 17 w 30"/>
                  <a:gd name="T7" fmla="*/ 17 h 31"/>
                  <a:gd name="T8" fmla="*/ 17 w 30"/>
                  <a:gd name="T9" fmla="*/ 17 h 31"/>
                  <a:gd name="T10" fmla="*/ 27 w 30"/>
                  <a:gd name="T11" fmla="*/ 20 h 31"/>
                  <a:gd name="T12" fmla="*/ 28 w 30"/>
                  <a:gd name="T13" fmla="*/ 10 h 31"/>
                  <a:gd name="T14" fmla="*/ 20 w 30"/>
                  <a:gd name="T15" fmla="*/ 0 h 31"/>
                  <a:gd name="T16" fmla="*/ 19 w 30"/>
                  <a:gd name="T17" fmla="*/ 1 h 31"/>
                  <a:gd name="T18" fmla="*/ 19 w 30"/>
                  <a:gd name="T19" fmla="*/ 4 h 31"/>
                  <a:gd name="T20" fmla="*/ 5 w 30"/>
                  <a:gd name="T21" fmla="*/ 15 h 31"/>
                  <a:gd name="T22" fmla="*/ 1 w 30"/>
                  <a:gd name="T23" fmla="*/ 13 h 31"/>
                  <a:gd name="T24" fmla="*/ 0 w 30"/>
                  <a:gd name="T25" fmla="*/ 14 h 31"/>
                  <a:gd name="T26" fmla="*/ 7 w 30"/>
                  <a:gd name="T27" fmla="*/ 23 h 31"/>
                  <a:gd name="T28" fmla="*/ 8 w 30"/>
                  <a:gd name="T29" fmla="*/ 22 h 31"/>
                  <a:gd name="T30" fmla="*/ 7 w 30"/>
                  <a:gd name="T31" fmla="*/ 18 h 31"/>
                  <a:gd name="T32" fmla="*/ 14 w 30"/>
                  <a:gd name="T33" fmla="*/ 13 h 31"/>
                  <a:gd name="T34" fmla="*/ 15 w 30"/>
                  <a:gd name="T35" fmla="*/ 14 h 31"/>
                  <a:gd name="T36" fmla="*/ 16 w 30"/>
                  <a:gd name="T37" fmla="*/ 18 h 31"/>
                  <a:gd name="T38" fmla="*/ 13 w 30"/>
                  <a:gd name="T39" fmla="*/ 22 h 31"/>
                  <a:gd name="T40" fmla="*/ 11 w 30"/>
                  <a:gd name="T41" fmla="*/ 28 h 31"/>
                  <a:gd name="T42" fmla="*/ 17 w 30"/>
                  <a:gd name="T43" fmla="*/ 29 h 31"/>
                  <a:gd name="T44" fmla="*/ 17 w 30"/>
                  <a:gd name="T45" fmla="*/ 28 h 31"/>
                  <a:gd name="T46" fmla="*/ 22 w 30"/>
                  <a:gd name="T47" fmla="*/ 7 h 31"/>
                  <a:gd name="T48" fmla="*/ 25 w 30"/>
                  <a:gd name="T49" fmla="*/ 9 h 31"/>
                  <a:gd name="T50" fmla="*/ 25 w 30"/>
                  <a:gd name="T51" fmla="*/ 17 h 31"/>
                  <a:gd name="T52" fmla="*/ 17 w 30"/>
                  <a:gd name="T53" fmla="*/ 15 h 31"/>
                  <a:gd name="T54" fmla="*/ 16 w 30"/>
                  <a:gd name="T55" fmla="*/ 13 h 31"/>
                  <a:gd name="T56" fmla="*/ 15 w 30"/>
                  <a:gd name="T57" fmla="*/ 12 h 31"/>
                  <a:gd name="T58" fmla="*/ 22 w 30"/>
                  <a:gd name="T59" fmla="*/ 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0" h="31">
                    <a:moveTo>
                      <a:pt x="17" y="28"/>
                    </a:moveTo>
                    <a:cubicBezTo>
                      <a:pt x="15" y="29"/>
                      <a:pt x="14" y="29"/>
                      <a:pt x="14" y="29"/>
                    </a:cubicBezTo>
                    <a:cubicBezTo>
                      <a:pt x="13" y="28"/>
                      <a:pt x="14" y="27"/>
                      <a:pt x="15" y="25"/>
                    </a:cubicBezTo>
                    <a:cubicBezTo>
                      <a:pt x="18" y="23"/>
                      <a:pt x="18" y="20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21" y="21"/>
                      <a:pt x="24" y="22"/>
                      <a:pt x="27" y="20"/>
                    </a:cubicBezTo>
                    <a:cubicBezTo>
                      <a:pt x="30" y="17"/>
                      <a:pt x="30" y="14"/>
                      <a:pt x="28" y="1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20" y="2"/>
                      <a:pt x="21" y="4"/>
                      <a:pt x="19" y="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5"/>
                      <a:pt x="1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6" y="20"/>
                      <a:pt x="6" y="18"/>
                      <a:pt x="7" y="1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6" y="16"/>
                      <a:pt x="17" y="17"/>
                      <a:pt x="16" y="18"/>
                    </a:cubicBezTo>
                    <a:cubicBezTo>
                      <a:pt x="16" y="19"/>
                      <a:pt x="15" y="21"/>
                      <a:pt x="13" y="22"/>
                    </a:cubicBezTo>
                    <a:cubicBezTo>
                      <a:pt x="10" y="24"/>
                      <a:pt x="9" y="26"/>
                      <a:pt x="11" y="28"/>
                    </a:cubicBezTo>
                    <a:cubicBezTo>
                      <a:pt x="12" y="31"/>
                      <a:pt x="15" y="31"/>
                      <a:pt x="17" y="29"/>
                    </a:cubicBezTo>
                    <a:cubicBezTo>
                      <a:pt x="17" y="28"/>
                      <a:pt x="17" y="28"/>
                      <a:pt x="17" y="28"/>
                    </a:cubicBezTo>
                    <a:close/>
                    <a:moveTo>
                      <a:pt x="22" y="7"/>
                    </a:moveTo>
                    <a:cubicBezTo>
                      <a:pt x="23" y="6"/>
                      <a:pt x="24" y="7"/>
                      <a:pt x="25" y="9"/>
                    </a:cubicBezTo>
                    <a:cubicBezTo>
                      <a:pt x="28" y="12"/>
                      <a:pt x="27" y="15"/>
                      <a:pt x="25" y="17"/>
                    </a:cubicBezTo>
                    <a:cubicBezTo>
                      <a:pt x="22" y="19"/>
                      <a:pt x="20" y="18"/>
                      <a:pt x="17" y="15"/>
                    </a:cubicBezTo>
                    <a:cubicBezTo>
                      <a:pt x="17" y="14"/>
                      <a:pt x="16" y="14"/>
                      <a:pt x="16" y="13"/>
                    </a:cubicBezTo>
                    <a:cubicBezTo>
                      <a:pt x="15" y="13"/>
                      <a:pt x="15" y="12"/>
                      <a:pt x="15" y="12"/>
                    </a:cubicBezTo>
                    <a:lnTo>
                      <a:pt x="22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ṡ1ïdê">
                <a:extLst>
                  <a:ext uri="{FF2B5EF4-FFF2-40B4-BE49-F238E27FC236}">
                    <a16:creationId xmlns:a16="http://schemas.microsoft.com/office/drawing/2014/main" id="{AAFB4C66-BB88-307F-5DEE-BD1353C433E8}"/>
                  </a:ext>
                </a:extLst>
              </p:cNvPr>
              <p:cNvSpPr/>
              <p:nvPr/>
            </p:nvSpPr>
            <p:spPr bwMode="auto">
              <a:xfrm>
                <a:off x="4456113" y="3087688"/>
                <a:ext cx="92075" cy="79375"/>
              </a:xfrm>
              <a:custGeom>
                <a:avLst/>
                <a:gdLst>
                  <a:gd name="T0" fmla="*/ 0 w 28"/>
                  <a:gd name="T1" fmla="*/ 11 h 24"/>
                  <a:gd name="T2" fmla="*/ 0 w 28"/>
                  <a:gd name="T3" fmla="*/ 12 h 24"/>
                  <a:gd name="T4" fmla="*/ 0 w 28"/>
                  <a:gd name="T5" fmla="*/ 12 h 24"/>
                  <a:gd name="T6" fmla="*/ 2 w 28"/>
                  <a:gd name="T7" fmla="*/ 13 h 24"/>
                  <a:gd name="T8" fmla="*/ 2 w 28"/>
                  <a:gd name="T9" fmla="*/ 14 h 24"/>
                  <a:gd name="T10" fmla="*/ 4 w 28"/>
                  <a:gd name="T11" fmla="*/ 18 h 24"/>
                  <a:gd name="T12" fmla="*/ 15 w 28"/>
                  <a:gd name="T13" fmla="*/ 21 h 24"/>
                  <a:gd name="T14" fmla="*/ 17 w 28"/>
                  <a:gd name="T15" fmla="*/ 11 h 24"/>
                  <a:gd name="T16" fmla="*/ 17 w 28"/>
                  <a:gd name="T17" fmla="*/ 3 h 24"/>
                  <a:gd name="T18" fmla="*/ 23 w 28"/>
                  <a:gd name="T19" fmla="*/ 5 h 24"/>
                  <a:gd name="T20" fmla="*/ 21 w 28"/>
                  <a:gd name="T21" fmla="*/ 15 h 24"/>
                  <a:gd name="T22" fmla="*/ 22 w 28"/>
                  <a:gd name="T23" fmla="*/ 16 h 24"/>
                  <a:gd name="T24" fmla="*/ 28 w 28"/>
                  <a:gd name="T25" fmla="*/ 11 h 24"/>
                  <a:gd name="T26" fmla="*/ 28 w 28"/>
                  <a:gd name="T27" fmla="*/ 10 h 24"/>
                  <a:gd name="T28" fmla="*/ 27 w 28"/>
                  <a:gd name="T29" fmla="*/ 10 h 24"/>
                  <a:gd name="T30" fmla="*/ 26 w 28"/>
                  <a:gd name="T31" fmla="*/ 10 h 24"/>
                  <a:gd name="T32" fmla="*/ 26 w 28"/>
                  <a:gd name="T33" fmla="*/ 9 h 24"/>
                  <a:gd name="T34" fmla="*/ 25 w 28"/>
                  <a:gd name="T35" fmla="*/ 4 h 24"/>
                  <a:gd name="T36" fmla="*/ 15 w 28"/>
                  <a:gd name="T37" fmla="*/ 1 h 24"/>
                  <a:gd name="T38" fmla="*/ 13 w 28"/>
                  <a:gd name="T39" fmla="*/ 11 h 24"/>
                  <a:gd name="T40" fmla="*/ 12 w 28"/>
                  <a:gd name="T41" fmla="*/ 20 h 24"/>
                  <a:gd name="T42" fmla="*/ 5 w 28"/>
                  <a:gd name="T43" fmla="*/ 18 h 24"/>
                  <a:gd name="T44" fmla="*/ 8 w 28"/>
                  <a:gd name="T45" fmla="*/ 7 h 24"/>
                  <a:gd name="T46" fmla="*/ 7 w 28"/>
                  <a:gd name="T47" fmla="*/ 6 h 24"/>
                  <a:gd name="T48" fmla="*/ 0 w 28"/>
                  <a:gd name="T4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4">
                    <a:moveTo>
                      <a:pt x="0" y="11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3" y="16"/>
                      <a:pt x="3" y="17"/>
                      <a:pt x="4" y="18"/>
                    </a:cubicBezTo>
                    <a:cubicBezTo>
                      <a:pt x="7" y="23"/>
                      <a:pt x="11" y="24"/>
                      <a:pt x="15" y="21"/>
                    </a:cubicBezTo>
                    <a:cubicBezTo>
                      <a:pt x="18" y="19"/>
                      <a:pt x="18" y="15"/>
                      <a:pt x="17" y="11"/>
                    </a:cubicBezTo>
                    <a:cubicBezTo>
                      <a:pt x="15" y="8"/>
                      <a:pt x="15" y="5"/>
                      <a:pt x="17" y="3"/>
                    </a:cubicBezTo>
                    <a:cubicBezTo>
                      <a:pt x="20" y="2"/>
                      <a:pt x="22" y="3"/>
                      <a:pt x="23" y="5"/>
                    </a:cubicBezTo>
                    <a:cubicBezTo>
                      <a:pt x="25" y="8"/>
                      <a:pt x="24" y="11"/>
                      <a:pt x="21" y="15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7"/>
                      <a:pt x="25" y="6"/>
                      <a:pt x="25" y="4"/>
                    </a:cubicBezTo>
                    <a:cubicBezTo>
                      <a:pt x="22" y="1"/>
                      <a:pt x="18" y="0"/>
                      <a:pt x="15" y="1"/>
                    </a:cubicBezTo>
                    <a:cubicBezTo>
                      <a:pt x="12" y="4"/>
                      <a:pt x="11" y="8"/>
                      <a:pt x="13" y="11"/>
                    </a:cubicBezTo>
                    <a:cubicBezTo>
                      <a:pt x="15" y="15"/>
                      <a:pt x="14" y="18"/>
                      <a:pt x="12" y="20"/>
                    </a:cubicBezTo>
                    <a:cubicBezTo>
                      <a:pt x="9" y="21"/>
                      <a:pt x="7" y="21"/>
                      <a:pt x="5" y="18"/>
                    </a:cubicBezTo>
                    <a:cubicBezTo>
                      <a:pt x="3" y="14"/>
                      <a:pt x="4" y="11"/>
                      <a:pt x="8" y="7"/>
                    </a:cubicBezTo>
                    <a:cubicBezTo>
                      <a:pt x="7" y="6"/>
                      <a:pt x="7" y="6"/>
                      <a:pt x="7" y="6"/>
                    </a:cubicBez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sḻiḓê">
                <a:extLst>
                  <a:ext uri="{FF2B5EF4-FFF2-40B4-BE49-F238E27FC236}">
                    <a16:creationId xmlns:a16="http://schemas.microsoft.com/office/drawing/2014/main" id="{2146CE7D-8FDD-06EC-FA74-70B5D4F12D5D}"/>
                  </a:ext>
                </a:extLst>
              </p:cNvPr>
              <p:cNvSpPr/>
              <p:nvPr/>
            </p:nvSpPr>
            <p:spPr bwMode="auto">
              <a:xfrm>
                <a:off x="4492625" y="3160713"/>
                <a:ext cx="88900" cy="66675"/>
              </a:xfrm>
              <a:custGeom>
                <a:avLst/>
                <a:gdLst>
                  <a:gd name="T0" fmla="*/ 22 w 27"/>
                  <a:gd name="T1" fmla="*/ 0 h 20"/>
                  <a:gd name="T2" fmla="*/ 21 w 27"/>
                  <a:gd name="T3" fmla="*/ 0 h 20"/>
                  <a:gd name="T4" fmla="*/ 20 w 27"/>
                  <a:gd name="T5" fmla="*/ 4 h 20"/>
                  <a:gd name="T6" fmla="*/ 5 w 27"/>
                  <a:gd name="T7" fmla="*/ 12 h 20"/>
                  <a:gd name="T8" fmla="*/ 1 w 27"/>
                  <a:gd name="T9" fmla="*/ 10 h 20"/>
                  <a:gd name="T10" fmla="*/ 0 w 27"/>
                  <a:gd name="T11" fmla="*/ 11 h 20"/>
                  <a:gd name="T12" fmla="*/ 5 w 27"/>
                  <a:gd name="T13" fmla="*/ 20 h 20"/>
                  <a:gd name="T14" fmla="*/ 6 w 27"/>
                  <a:gd name="T15" fmla="*/ 19 h 20"/>
                  <a:gd name="T16" fmla="*/ 7 w 27"/>
                  <a:gd name="T17" fmla="*/ 15 h 20"/>
                  <a:gd name="T18" fmla="*/ 22 w 27"/>
                  <a:gd name="T19" fmla="*/ 8 h 20"/>
                  <a:gd name="T20" fmla="*/ 26 w 27"/>
                  <a:gd name="T21" fmla="*/ 10 h 20"/>
                  <a:gd name="T22" fmla="*/ 27 w 27"/>
                  <a:gd name="T23" fmla="*/ 9 h 20"/>
                  <a:gd name="T24" fmla="*/ 22 w 27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" h="20">
                    <a:moveTo>
                      <a:pt x="2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2"/>
                      <a:pt x="22" y="4"/>
                      <a:pt x="20" y="4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7"/>
                      <a:pt x="5" y="16"/>
                      <a:pt x="7" y="1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7"/>
                      <a:pt x="25" y="7"/>
                      <a:pt x="26" y="10"/>
                    </a:cubicBezTo>
                    <a:cubicBezTo>
                      <a:pt x="27" y="9"/>
                      <a:pt x="27" y="9"/>
                      <a:pt x="27" y="9"/>
                    </a:cubicBezTo>
                    <a:lnTo>
                      <a:pt x="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Sḷiḍe">
                <a:extLst>
                  <a:ext uri="{FF2B5EF4-FFF2-40B4-BE49-F238E27FC236}">
                    <a16:creationId xmlns:a16="http://schemas.microsoft.com/office/drawing/2014/main" id="{841C3661-B8C5-1C3A-F760-BCB4DB2E130A}"/>
                  </a:ext>
                </a:extLst>
              </p:cNvPr>
              <p:cNvSpPr/>
              <p:nvPr/>
            </p:nvSpPr>
            <p:spPr bwMode="auto">
              <a:xfrm>
                <a:off x="4525963" y="3224213"/>
                <a:ext cx="92075" cy="73025"/>
              </a:xfrm>
              <a:custGeom>
                <a:avLst/>
                <a:gdLst>
                  <a:gd name="T0" fmla="*/ 20 w 28"/>
                  <a:gd name="T1" fmla="*/ 22 h 22"/>
                  <a:gd name="T2" fmla="*/ 28 w 28"/>
                  <a:gd name="T3" fmla="*/ 19 h 22"/>
                  <a:gd name="T4" fmla="*/ 24 w 28"/>
                  <a:gd name="T5" fmla="*/ 10 h 22"/>
                  <a:gd name="T6" fmla="*/ 21 w 28"/>
                  <a:gd name="T7" fmla="*/ 0 h 22"/>
                  <a:gd name="T8" fmla="*/ 13 w 28"/>
                  <a:gd name="T9" fmla="*/ 3 h 22"/>
                  <a:gd name="T10" fmla="*/ 14 w 28"/>
                  <a:gd name="T11" fmla="*/ 4 h 22"/>
                  <a:gd name="T12" fmla="*/ 23 w 28"/>
                  <a:gd name="T13" fmla="*/ 8 h 22"/>
                  <a:gd name="T14" fmla="*/ 4 w 28"/>
                  <a:gd name="T15" fmla="*/ 14 h 22"/>
                  <a:gd name="T16" fmla="*/ 1 w 28"/>
                  <a:gd name="T17" fmla="*/ 12 h 22"/>
                  <a:gd name="T18" fmla="*/ 0 w 28"/>
                  <a:gd name="T19" fmla="*/ 12 h 22"/>
                  <a:gd name="T20" fmla="*/ 3 w 28"/>
                  <a:gd name="T21" fmla="*/ 22 h 22"/>
                  <a:gd name="T22" fmla="*/ 4 w 28"/>
                  <a:gd name="T23" fmla="*/ 22 h 22"/>
                  <a:gd name="T24" fmla="*/ 5 w 28"/>
                  <a:gd name="T25" fmla="*/ 18 h 22"/>
                  <a:gd name="T26" fmla="*/ 24 w 28"/>
                  <a:gd name="T27" fmla="*/ 12 h 22"/>
                  <a:gd name="T28" fmla="*/ 19 w 28"/>
                  <a:gd name="T29" fmla="*/ 21 h 22"/>
                  <a:gd name="T30" fmla="*/ 20 w 28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2">
                    <a:moveTo>
                      <a:pt x="20" y="22"/>
                    </a:move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9" y="3"/>
                      <a:pt x="22" y="4"/>
                      <a:pt x="23" y="8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5"/>
                      <a:pt x="2" y="14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0"/>
                      <a:pt x="4" y="18"/>
                      <a:pt x="5" y="18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6"/>
                      <a:pt x="24" y="19"/>
                      <a:pt x="19" y="21"/>
                    </a:cubicBezTo>
                    <a:lnTo>
                      <a:pt x="2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îṩḷiḑê">
                <a:extLst>
                  <a:ext uri="{FF2B5EF4-FFF2-40B4-BE49-F238E27FC236}">
                    <a16:creationId xmlns:a16="http://schemas.microsoft.com/office/drawing/2014/main" id="{237154FC-08DA-D840-2082-92BA817731BF}"/>
                  </a:ext>
                </a:extLst>
              </p:cNvPr>
              <p:cNvSpPr/>
              <p:nvPr/>
            </p:nvSpPr>
            <p:spPr bwMode="auto">
              <a:xfrm>
                <a:off x="4551363" y="3316288"/>
                <a:ext cx="93663" cy="69850"/>
              </a:xfrm>
              <a:custGeom>
                <a:avLst/>
                <a:gdLst>
                  <a:gd name="T0" fmla="*/ 21 w 28"/>
                  <a:gd name="T1" fmla="*/ 0 h 21"/>
                  <a:gd name="T2" fmla="*/ 20 w 28"/>
                  <a:gd name="T3" fmla="*/ 4 h 21"/>
                  <a:gd name="T4" fmla="*/ 11 w 28"/>
                  <a:gd name="T5" fmla="*/ 12 h 21"/>
                  <a:gd name="T6" fmla="*/ 4 w 28"/>
                  <a:gd name="T7" fmla="*/ 13 h 21"/>
                  <a:gd name="T8" fmla="*/ 1 w 28"/>
                  <a:gd name="T9" fmla="*/ 10 h 21"/>
                  <a:gd name="T10" fmla="*/ 0 w 28"/>
                  <a:gd name="T11" fmla="*/ 11 h 21"/>
                  <a:gd name="T12" fmla="*/ 3 w 28"/>
                  <a:gd name="T13" fmla="*/ 21 h 21"/>
                  <a:gd name="T14" fmla="*/ 4 w 28"/>
                  <a:gd name="T15" fmla="*/ 21 h 21"/>
                  <a:gd name="T16" fmla="*/ 5 w 28"/>
                  <a:gd name="T17" fmla="*/ 17 h 21"/>
                  <a:gd name="T18" fmla="*/ 12 w 28"/>
                  <a:gd name="T19" fmla="*/ 15 h 21"/>
                  <a:gd name="T20" fmla="*/ 22 w 28"/>
                  <a:gd name="T21" fmla="*/ 18 h 21"/>
                  <a:gd name="T22" fmla="*/ 25 w 28"/>
                  <a:gd name="T23" fmla="*/ 19 h 21"/>
                  <a:gd name="T24" fmla="*/ 26 w 28"/>
                  <a:gd name="T25" fmla="*/ 21 h 21"/>
                  <a:gd name="T26" fmla="*/ 28 w 28"/>
                  <a:gd name="T27" fmla="*/ 21 h 21"/>
                  <a:gd name="T28" fmla="*/ 26 w 28"/>
                  <a:gd name="T29" fmla="*/ 13 h 21"/>
                  <a:gd name="T30" fmla="*/ 24 w 28"/>
                  <a:gd name="T31" fmla="*/ 13 h 21"/>
                  <a:gd name="T32" fmla="*/ 24 w 28"/>
                  <a:gd name="T33" fmla="*/ 17 h 21"/>
                  <a:gd name="T34" fmla="*/ 16 w 28"/>
                  <a:gd name="T35" fmla="*/ 15 h 21"/>
                  <a:gd name="T36" fmla="*/ 13 w 28"/>
                  <a:gd name="T37" fmla="*/ 14 h 21"/>
                  <a:gd name="T38" fmla="*/ 16 w 28"/>
                  <a:gd name="T39" fmla="*/ 12 h 21"/>
                  <a:gd name="T40" fmla="*/ 22 w 28"/>
                  <a:gd name="T41" fmla="*/ 7 h 21"/>
                  <a:gd name="T42" fmla="*/ 23 w 28"/>
                  <a:gd name="T43" fmla="*/ 10 h 21"/>
                  <a:gd name="T44" fmla="*/ 25 w 28"/>
                  <a:gd name="T45" fmla="*/ 10 h 21"/>
                  <a:gd name="T46" fmla="*/ 22 w 28"/>
                  <a:gd name="T47" fmla="*/ 0 h 21"/>
                  <a:gd name="T48" fmla="*/ 21 w 28"/>
                  <a:gd name="T4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" h="21">
                    <a:moveTo>
                      <a:pt x="21" y="0"/>
                    </a:moveTo>
                    <a:cubicBezTo>
                      <a:pt x="22" y="2"/>
                      <a:pt x="21" y="3"/>
                      <a:pt x="20" y="4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3" y="14"/>
                      <a:pt x="2" y="13"/>
                      <a:pt x="1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18"/>
                      <a:pt x="3" y="17"/>
                      <a:pt x="5" y="17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4" y="18"/>
                      <a:pt x="25" y="19"/>
                      <a:pt x="25" y="19"/>
                    </a:cubicBezTo>
                    <a:cubicBezTo>
                      <a:pt x="26" y="19"/>
                      <a:pt x="26" y="20"/>
                      <a:pt x="26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5"/>
                      <a:pt x="25" y="16"/>
                      <a:pt x="24" y="17"/>
                    </a:cubicBezTo>
                    <a:cubicBezTo>
                      <a:pt x="23" y="17"/>
                      <a:pt x="21" y="16"/>
                      <a:pt x="16" y="15"/>
                    </a:cubicBezTo>
                    <a:cubicBezTo>
                      <a:pt x="15" y="15"/>
                      <a:pt x="14" y="14"/>
                      <a:pt x="13" y="14"/>
                    </a:cubicBezTo>
                    <a:cubicBezTo>
                      <a:pt x="14" y="14"/>
                      <a:pt x="14" y="13"/>
                      <a:pt x="16" y="12"/>
                    </a:cubicBezTo>
                    <a:cubicBezTo>
                      <a:pt x="19" y="9"/>
                      <a:pt x="21" y="7"/>
                      <a:pt x="22" y="7"/>
                    </a:cubicBezTo>
                    <a:cubicBezTo>
                      <a:pt x="22" y="7"/>
                      <a:pt x="23" y="8"/>
                      <a:pt x="2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íṧliḋê">
                <a:extLst>
                  <a:ext uri="{FF2B5EF4-FFF2-40B4-BE49-F238E27FC236}">
                    <a16:creationId xmlns:a16="http://schemas.microsoft.com/office/drawing/2014/main" id="{8A9A328C-FEC9-6FA0-14AB-25E175C3B505}"/>
                  </a:ext>
                </a:extLst>
              </p:cNvPr>
              <p:cNvSpPr/>
              <p:nvPr/>
            </p:nvSpPr>
            <p:spPr bwMode="auto">
              <a:xfrm>
                <a:off x="3602038" y="2882900"/>
                <a:ext cx="26988" cy="36513"/>
              </a:xfrm>
              <a:custGeom>
                <a:avLst/>
                <a:gdLst>
                  <a:gd name="T0" fmla="*/ 8 w 8"/>
                  <a:gd name="T1" fmla="*/ 11 h 11"/>
                  <a:gd name="T2" fmla="*/ 3 w 8"/>
                  <a:gd name="T3" fmla="*/ 6 h 11"/>
                  <a:gd name="T4" fmla="*/ 5 w 8"/>
                  <a:gd name="T5" fmla="*/ 4 h 11"/>
                  <a:gd name="T6" fmla="*/ 8 w 8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1">
                    <a:moveTo>
                      <a:pt x="8" y="11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0" y="3"/>
                      <a:pt x="3" y="0"/>
                      <a:pt x="5" y="4"/>
                    </a:cubicBezTo>
                    <a:lnTo>
                      <a:pt x="8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ŝ1îḍé">
                <a:extLst>
                  <a:ext uri="{FF2B5EF4-FFF2-40B4-BE49-F238E27FC236}">
                    <a16:creationId xmlns:a16="http://schemas.microsoft.com/office/drawing/2014/main" id="{2DD48E30-F896-3526-E5CA-37E47E5209EA}"/>
                  </a:ext>
                </a:extLst>
              </p:cNvPr>
              <p:cNvSpPr/>
              <p:nvPr/>
            </p:nvSpPr>
            <p:spPr bwMode="auto">
              <a:xfrm>
                <a:off x="3525838" y="3846513"/>
                <a:ext cx="158750" cy="174625"/>
              </a:xfrm>
              <a:custGeom>
                <a:avLst/>
                <a:gdLst>
                  <a:gd name="T0" fmla="*/ 40 w 48"/>
                  <a:gd name="T1" fmla="*/ 3 h 53"/>
                  <a:gd name="T2" fmla="*/ 37 w 48"/>
                  <a:gd name="T3" fmla="*/ 4 h 53"/>
                  <a:gd name="T4" fmla="*/ 37 w 48"/>
                  <a:gd name="T5" fmla="*/ 10 h 53"/>
                  <a:gd name="T6" fmla="*/ 29 w 48"/>
                  <a:gd name="T7" fmla="*/ 23 h 53"/>
                  <a:gd name="T8" fmla="*/ 20 w 48"/>
                  <a:gd name="T9" fmla="*/ 34 h 53"/>
                  <a:gd name="T10" fmla="*/ 4 w 48"/>
                  <a:gd name="T11" fmla="*/ 37 h 53"/>
                  <a:gd name="T12" fmla="*/ 2 w 48"/>
                  <a:gd name="T13" fmla="*/ 38 h 53"/>
                  <a:gd name="T14" fmla="*/ 0 w 48"/>
                  <a:gd name="T15" fmla="*/ 40 h 53"/>
                  <a:gd name="T16" fmla="*/ 7 w 48"/>
                  <a:gd name="T17" fmla="*/ 41 h 53"/>
                  <a:gd name="T18" fmla="*/ 23 w 48"/>
                  <a:gd name="T19" fmla="*/ 36 h 53"/>
                  <a:gd name="T20" fmla="*/ 26 w 48"/>
                  <a:gd name="T21" fmla="*/ 35 h 53"/>
                  <a:gd name="T22" fmla="*/ 14 w 48"/>
                  <a:gd name="T23" fmla="*/ 47 h 53"/>
                  <a:gd name="T24" fmla="*/ 19 w 48"/>
                  <a:gd name="T25" fmla="*/ 47 h 53"/>
                  <a:gd name="T26" fmla="*/ 26 w 48"/>
                  <a:gd name="T27" fmla="*/ 45 h 53"/>
                  <a:gd name="T28" fmla="*/ 27 w 48"/>
                  <a:gd name="T29" fmla="*/ 46 h 53"/>
                  <a:gd name="T30" fmla="*/ 28 w 48"/>
                  <a:gd name="T31" fmla="*/ 49 h 53"/>
                  <a:gd name="T32" fmla="*/ 28 w 48"/>
                  <a:gd name="T33" fmla="*/ 53 h 53"/>
                  <a:gd name="T34" fmla="*/ 31 w 48"/>
                  <a:gd name="T35" fmla="*/ 50 h 53"/>
                  <a:gd name="T36" fmla="*/ 29 w 48"/>
                  <a:gd name="T37" fmla="*/ 45 h 53"/>
                  <a:gd name="T38" fmla="*/ 32 w 48"/>
                  <a:gd name="T39" fmla="*/ 43 h 53"/>
                  <a:gd name="T40" fmla="*/ 34 w 48"/>
                  <a:gd name="T41" fmla="*/ 42 h 53"/>
                  <a:gd name="T42" fmla="*/ 29 w 48"/>
                  <a:gd name="T43" fmla="*/ 39 h 53"/>
                  <a:gd name="T44" fmla="*/ 27 w 48"/>
                  <a:gd name="T45" fmla="*/ 39 h 53"/>
                  <a:gd name="T46" fmla="*/ 36 w 48"/>
                  <a:gd name="T47" fmla="*/ 32 h 53"/>
                  <a:gd name="T48" fmla="*/ 26 w 48"/>
                  <a:gd name="T49" fmla="*/ 32 h 53"/>
                  <a:gd name="T50" fmla="*/ 40 w 48"/>
                  <a:gd name="T51" fmla="*/ 3 h 53"/>
                  <a:gd name="T52" fmla="*/ 36 w 48"/>
                  <a:gd name="T53" fmla="*/ 23 h 53"/>
                  <a:gd name="T54" fmla="*/ 38 w 48"/>
                  <a:gd name="T55" fmla="*/ 21 h 53"/>
                  <a:gd name="T56" fmla="*/ 40 w 48"/>
                  <a:gd name="T57" fmla="*/ 20 h 53"/>
                  <a:gd name="T58" fmla="*/ 42 w 48"/>
                  <a:gd name="T59" fmla="*/ 17 h 53"/>
                  <a:gd name="T60" fmla="*/ 41 w 48"/>
                  <a:gd name="T61" fmla="*/ 21 h 53"/>
                  <a:gd name="T62" fmla="*/ 39 w 48"/>
                  <a:gd name="T63" fmla="*/ 22 h 53"/>
                  <a:gd name="T64" fmla="*/ 39 w 48"/>
                  <a:gd name="T65" fmla="*/ 25 h 53"/>
                  <a:gd name="T66" fmla="*/ 36 w 48"/>
                  <a:gd name="T67" fmla="*/ 23 h 53"/>
                  <a:gd name="T68" fmla="*/ 44 w 48"/>
                  <a:gd name="T69" fmla="*/ 9 h 53"/>
                  <a:gd name="T70" fmla="*/ 44 w 48"/>
                  <a:gd name="T71" fmla="*/ 12 h 53"/>
                  <a:gd name="T72" fmla="*/ 44 w 48"/>
                  <a:gd name="T73" fmla="*/ 16 h 53"/>
                  <a:gd name="T74" fmla="*/ 48 w 48"/>
                  <a:gd name="T75" fmla="*/ 16 h 53"/>
                  <a:gd name="T76" fmla="*/ 47 w 48"/>
                  <a:gd name="T77" fmla="*/ 13 h 53"/>
                  <a:gd name="T78" fmla="*/ 46 w 48"/>
                  <a:gd name="T79" fmla="*/ 12 h 53"/>
                  <a:gd name="T80" fmla="*/ 46 w 48"/>
                  <a:gd name="T81" fmla="*/ 11 h 53"/>
                  <a:gd name="T82" fmla="*/ 44 w 48"/>
                  <a:gd name="T83" fmla="*/ 9 h 53"/>
                  <a:gd name="T84" fmla="*/ 25 w 48"/>
                  <a:gd name="T85" fmla="*/ 44 h 53"/>
                  <a:gd name="T86" fmla="*/ 20 w 48"/>
                  <a:gd name="T87" fmla="*/ 44 h 53"/>
                  <a:gd name="T88" fmla="*/ 24 w 48"/>
                  <a:gd name="T89" fmla="*/ 40 h 53"/>
                  <a:gd name="T90" fmla="*/ 25 w 48"/>
                  <a:gd name="T91" fmla="*/ 41 h 53"/>
                  <a:gd name="T92" fmla="*/ 25 w 48"/>
                  <a:gd name="T93" fmla="*/ 42 h 53"/>
                  <a:gd name="T94" fmla="*/ 25 w 48"/>
                  <a:gd name="T95" fmla="*/ 44 h 53"/>
                  <a:gd name="T96" fmla="*/ 28 w 48"/>
                  <a:gd name="T97" fmla="*/ 41 h 53"/>
                  <a:gd name="T98" fmla="*/ 29 w 48"/>
                  <a:gd name="T99" fmla="*/ 42 h 53"/>
                  <a:gd name="T100" fmla="*/ 28 w 48"/>
                  <a:gd name="T101" fmla="*/ 43 h 53"/>
                  <a:gd name="T102" fmla="*/ 27 w 48"/>
                  <a:gd name="T103" fmla="*/ 42 h 53"/>
                  <a:gd name="T104" fmla="*/ 28 w 48"/>
                  <a:gd name="T105" fmla="*/ 4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" h="53">
                    <a:moveTo>
                      <a:pt x="40" y="3"/>
                    </a:moveTo>
                    <a:cubicBezTo>
                      <a:pt x="39" y="0"/>
                      <a:pt x="38" y="2"/>
                      <a:pt x="37" y="4"/>
                    </a:cubicBezTo>
                    <a:cubicBezTo>
                      <a:pt x="37" y="6"/>
                      <a:pt x="37" y="8"/>
                      <a:pt x="37" y="10"/>
                    </a:cubicBezTo>
                    <a:cubicBezTo>
                      <a:pt x="35" y="15"/>
                      <a:pt x="32" y="19"/>
                      <a:pt x="29" y="23"/>
                    </a:cubicBezTo>
                    <a:cubicBezTo>
                      <a:pt x="27" y="26"/>
                      <a:pt x="25" y="32"/>
                      <a:pt x="20" y="34"/>
                    </a:cubicBezTo>
                    <a:cubicBezTo>
                      <a:pt x="15" y="36"/>
                      <a:pt x="6" y="36"/>
                      <a:pt x="4" y="37"/>
                    </a:cubicBezTo>
                    <a:cubicBezTo>
                      <a:pt x="2" y="37"/>
                      <a:pt x="2" y="38"/>
                      <a:pt x="2" y="38"/>
                    </a:cubicBezTo>
                    <a:cubicBezTo>
                      <a:pt x="1" y="39"/>
                      <a:pt x="1" y="39"/>
                      <a:pt x="0" y="40"/>
                    </a:cubicBezTo>
                    <a:cubicBezTo>
                      <a:pt x="2" y="41"/>
                      <a:pt x="4" y="42"/>
                      <a:pt x="7" y="41"/>
                    </a:cubicBezTo>
                    <a:cubicBezTo>
                      <a:pt x="11" y="41"/>
                      <a:pt x="16" y="39"/>
                      <a:pt x="23" y="36"/>
                    </a:cubicBezTo>
                    <a:cubicBezTo>
                      <a:pt x="24" y="35"/>
                      <a:pt x="25" y="35"/>
                      <a:pt x="26" y="35"/>
                    </a:cubicBezTo>
                    <a:cubicBezTo>
                      <a:pt x="23" y="40"/>
                      <a:pt x="14" y="44"/>
                      <a:pt x="14" y="47"/>
                    </a:cubicBezTo>
                    <a:cubicBezTo>
                      <a:pt x="15" y="49"/>
                      <a:pt x="17" y="48"/>
                      <a:pt x="19" y="47"/>
                    </a:cubicBezTo>
                    <a:cubicBezTo>
                      <a:pt x="21" y="46"/>
                      <a:pt x="24" y="46"/>
                      <a:pt x="26" y="45"/>
                    </a:cubicBezTo>
                    <a:cubicBezTo>
                      <a:pt x="26" y="45"/>
                      <a:pt x="26" y="46"/>
                      <a:pt x="27" y="46"/>
                    </a:cubicBezTo>
                    <a:cubicBezTo>
                      <a:pt x="27" y="47"/>
                      <a:pt x="27" y="48"/>
                      <a:pt x="28" y="49"/>
                    </a:cubicBezTo>
                    <a:cubicBezTo>
                      <a:pt x="28" y="50"/>
                      <a:pt x="28" y="52"/>
                      <a:pt x="28" y="53"/>
                    </a:cubicBezTo>
                    <a:cubicBezTo>
                      <a:pt x="30" y="52"/>
                      <a:pt x="31" y="51"/>
                      <a:pt x="31" y="50"/>
                    </a:cubicBezTo>
                    <a:cubicBezTo>
                      <a:pt x="30" y="48"/>
                      <a:pt x="28" y="46"/>
                      <a:pt x="29" y="45"/>
                    </a:cubicBezTo>
                    <a:cubicBezTo>
                      <a:pt x="29" y="44"/>
                      <a:pt x="30" y="44"/>
                      <a:pt x="32" y="43"/>
                    </a:cubicBezTo>
                    <a:cubicBezTo>
                      <a:pt x="33" y="43"/>
                      <a:pt x="34" y="43"/>
                      <a:pt x="34" y="42"/>
                    </a:cubicBezTo>
                    <a:cubicBezTo>
                      <a:pt x="36" y="39"/>
                      <a:pt x="32" y="40"/>
                      <a:pt x="29" y="39"/>
                    </a:cubicBezTo>
                    <a:cubicBezTo>
                      <a:pt x="28" y="39"/>
                      <a:pt x="27" y="40"/>
                      <a:pt x="27" y="39"/>
                    </a:cubicBezTo>
                    <a:cubicBezTo>
                      <a:pt x="27" y="36"/>
                      <a:pt x="37" y="34"/>
                      <a:pt x="36" y="32"/>
                    </a:cubicBezTo>
                    <a:cubicBezTo>
                      <a:pt x="35" y="29"/>
                      <a:pt x="26" y="34"/>
                      <a:pt x="26" y="32"/>
                    </a:cubicBezTo>
                    <a:cubicBezTo>
                      <a:pt x="33" y="21"/>
                      <a:pt x="39" y="13"/>
                      <a:pt x="40" y="3"/>
                    </a:cubicBezTo>
                    <a:close/>
                    <a:moveTo>
                      <a:pt x="36" y="23"/>
                    </a:moveTo>
                    <a:cubicBezTo>
                      <a:pt x="36" y="22"/>
                      <a:pt x="37" y="21"/>
                      <a:pt x="38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18"/>
                      <a:pt x="41" y="17"/>
                      <a:pt x="42" y="17"/>
                    </a:cubicBezTo>
                    <a:cubicBezTo>
                      <a:pt x="46" y="21"/>
                      <a:pt x="43" y="23"/>
                      <a:pt x="41" y="21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3"/>
                      <a:pt x="39" y="25"/>
                      <a:pt x="39" y="25"/>
                    </a:cubicBezTo>
                    <a:cubicBezTo>
                      <a:pt x="38" y="28"/>
                      <a:pt x="36" y="28"/>
                      <a:pt x="36" y="23"/>
                    </a:cubicBezTo>
                    <a:close/>
                    <a:moveTo>
                      <a:pt x="44" y="9"/>
                    </a:moveTo>
                    <a:cubicBezTo>
                      <a:pt x="43" y="10"/>
                      <a:pt x="43" y="11"/>
                      <a:pt x="44" y="12"/>
                    </a:cubicBezTo>
                    <a:cubicBezTo>
                      <a:pt x="44" y="14"/>
                      <a:pt x="44" y="15"/>
                      <a:pt x="44" y="16"/>
                    </a:cubicBezTo>
                    <a:cubicBezTo>
                      <a:pt x="45" y="17"/>
                      <a:pt x="48" y="18"/>
                      <a:pt x="48" y="16"/>
                    </a:cubicBezTo>
                    <a:cubicBezTo>
                      <a:pt x="48" y="15"/>
                      <a:pt x="47" y="14"/>
                      <a:pt x="47" y="13"/>
                    </a:cubicBezTo>
                    <a:cubicBezTo>
                      <a:pt x="47" y="13"/>
                      <a:pt x="46" y="12"/>
                      <a:pt x="46" y="12"/>
                    </a:cubicBezTo>
                    <a:cubicBezTo>
                      <a:pt x="46" y="12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4" y="9"/>
                    </a:cubicBezTo>
                    <a:close/>
                    <a:moveTo>
                      <a:pt x="25" y="44"/>
                    </a:moveTo>
                    <a:cubicBezTo>
                      <a:pt x="23" y="45"/>
                      <a:pt x="20" y="45"/>
                      <a:pt x="20" y="44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0"/>
                      <a:pt x="25" y="40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4"/>
                      <a:pt x="25" y="44"/>
                      <a:pt x="25" y="44"/>
                    </a:cubicBezTo>
                    <a:close/>
                    <a:moveTo>
                      <a:pt x="28" y="41"/>
                    </a:moveTo>
                    <a:cubicBezTo>
                      <a:pt x="29" y="41"/>
                      <a:pt x="29" y="42"/>
                      <a:pt x="29" y="42"/>
                    </a:cubicBezTo>
                    <a:cubicBezTo>
                      <a:pt x="30" y="42"/>
                      <a:pt x="29" y="43"/>
                      <a:pt x="28" y="43"/>
                    </a:cubicBezTo>
                    <a:cubicBezTo>
                      <a:pt x="28" y="43"/>
                      <a:pt x="27" y="43"/>
                      <a:pt x="27" y="42"/>
                    </a:cubicBezTo>
                    <a:cubicBezTo>
                      <a:pt x="27" y="42"/>
                      <a:pt x="28" y="41"/>
                      <a:pt x="28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îšlîďè">
                <a:extLst>
                  <a:ext uri="{FF2B5EF4-FFF2-40B4-BE49-F238E27FC236}">
                    <a16:creationId xmlns:a16="http://schemas.microsoft.com/office/drawing/2014/main" id="{F1F49338-9602-EC4E-4573-DF0851DAE233}"/>
                  </a:ext>
                </a:extLst>
              </p:cNvPr>
              <p:cNvSpPr/>
              <p:nvPr/>
            </p:nvSpPr>
            <p:spPr bwMode="auto">
              <a:xfrm>
                <a:off x="3813175" y="3956050"/>
                <a:ext cx="128588" cy="161925"/>
              </a:xfrm>
              <a:custGeom>
                <a:avLst/>
                <a:gdLst>
                  <a:gd name="T0" fmla="*/ 27 w 39"/>
                  <a:gd name="T1" fmla="*/ 1 h 49"/>
                  <a:gd name="T2" fmla="*/ 31 w 39"/>
                  <a:gd name="T3" fmla="*/ 3 h 49"/>
                  <a:gd name="T4" fmla="*/ 30 w 39"/>
                  <a:gd name="T5" fmla="*/ 7 h 49"/>
                  <a:gd name="T6" fmla="*/ 34 w 39"/>
                  <a:gd name="T7" fmla="*/ 7 h 49"/>
                  <a:gd name="T8" fmla="*/ 36 w 39"/>
                  <a:gd name="T9" fmla="*/ 10 h 49"/>
                  <a:gd name="T10" fmla="*/ 29 w 39"/>
                  <a:gd name="T11" fmla="*/ 16 h 49"/>
                  <a:gd name="T12" fmla="*/ 28 w 39"/>
                  <a:gd name="T13" fmla="*/ 15 h 49"/>
                  <a:gd name="T14" fmla="*/ 29 w 39"/>
                  <a:gd name="T15" fmla="*/ 14 h 49"/>
                  <a:gd name="T16" fmla="*/ 32 w 39"/>
                  <a:gd name="T17" fmla="*/ 10 h 49"/>
                  <a:gd name="T18" fmla="*/ 30 w 39"/>
                  <a:gd name="T19" fmla="*/ 9 h 49"/>
                  <a:gd name="T20" fmla="*/ 27 w 39"/>
                  <a:gd name="T21" fmla="*/ 11 h 49"/>
                  <a:gd name="T22" fmla="*/ 25 w 39"/>
                  <a:gd name="T23" fmla="*/ 17 h 49"/>
                  <a:gd name="T24" fmla="*/ 23 w 39"/>
                  <a:gd name="T25" fmla="*/ 20 h 49"/>
                  <a:gd name="T26" fmla="*/ 28 w 39"/>
                  <a:gd name="T27" fmla="*/ 20 h 49"/>
                  <a:gd name="T28" fmla="*/ 38 w 39"/>
                  <a:gd name="T29" fmla="*/ 18 h 49"/>
                  <a:gd name="T30" fmla="*/ 38 w 39"/>
                  <a:gd name="T31" fmla="*/ 21 h 49"/>
                  <a:gd name="T32" fmla="*/ 36 w 39"/>
                  <a:gd name="T33" fmla="*/ 21 h 49"/>
                  <a:gd name="T34" fmla="*/ 31 w 39"/>
                  <a:gd name="T35" fmla="*/ 21 h 49"/>
                  <a:gd name="T36" fmla="*/ 22 w 39"/>
                  <a:gd name="T37" fmla="*/ 23 h 49"/>
                  <a:gd name="T38" fmla="*/ 19 w 39"/>
                  <a:gd name="T39" fmla="*/ 29 h 49"/>
                  <a:gd name="T40" fmla="*/ 21 w 39"/>
                  <a:gd name="T41" fmla="*/ 30 h 49"/>
                  <a:gd name="T42" fmla="*/ 24 w 39"/>
                  <a:gd name="T43" fmla="*/ 24 h 49"/>
                  <a:gd name="T44" fmla="*/ 26 w 39"/>
                  <a:gd name="T45" fmla="*/ 26 h 49"/>
                  <a:gd name="T46" fmla="*/ 26 w 39"/>
                  <a:gd name="T47" fmla="*/ 27 h 49"/>
                  <a:gd name="T48" fmla="*/ 24 w 39"/>
                  <a:gd name="T49" fmla="*/ 32 h 49"/>
                  <a:gd name="T50" fmla="*/ 27 w 39"/>
                  <a:gd name="T51" fmla="*/ 34 h 49"/>
                  <a:gd name="T52" fmla="*/ 23 w 39"/>
                  <a:gd name="T53" fmla="*/ 36 h 49"/>
                  <a:gd name="T54" fmla="*/ 21 w 39"/>
                  <a:gd name="T55" fmla="*/ 35 h 49"/>
                  <a:gd name="T56" fmla="*/ 1 w 39"/>
                  <a:gd name="T57" fmla="*/ 46 h 49"/>
                  <a:gd name="T58" fmla="*/ 18 w 39"/>
                  <a:gd name="T59" fmla="*/ 35 h 49"/>
                  <a:gd name="T60" fmla="*/ 19 w 39"/>
                  <a:gd name="T61" fmla="*/ 34 h 49"/>
                  <a:gd name="T62" fmla="*/ 17 w 39"/>
                  <a:gd name="T63" fmla="*/ 33 h 49"/>
                  <a:gd name="T64" fmla="*/ 16 w 39"/>
                  <a:gd name="T65" fmla="*/ 31 h 49"/>
                  <a:gd name="T66" fmla="*/ 18 w 39"/>
                  <a:gd name="T67" fmla="*/ 25 h 49"/>
                  <a:gd name="T68" fmla="*/ 13 w 39"/>
                  <a:gd name="T69" fmla="*/ 26 h 49"/>
                  <a:gd name="T70" fmla="*/ 5 w 39"/>
                  <a:gd name="T71" fmla="*/ 29 h 49"/>
                  <a:gd name="T72" fmla="*/ 3 w 39"/>
                  <a:gd name="T73" fmla="*/ 30 h 49"/>
                  <a:gd name="T74" fmla="*/ 2 w 39"/>
                  <a:gd name="T75" fmla="*/ 30 h 49"/>
                  <a:gd name="T76" fmla="*/ 1 w 39"/>
                  <a:gd name="T77" fmla="*/ 27 h 49"/>
                  <a:gd name="T78" fmla="*/ 4 w 39"/>
                  <a:gd name="T79" fmla="*/ 26 h 49"/>
                  <a:gd name="T80" fmla="*/ 12 w 39"/>
                  <a:gd name="T81" fmla="*/ 24 h 49"/>
                  <a:gd name="T82" fmla="*/ 20 w 39"/>
                  <a:gd name="T83" fmla="*/ 21 h 49"/>
                  <a:gd name="T84" fmla="*/ 23 w 39"/>
                  <a:gd name="T85" fmla="*/ 15 h 49"/>
                  <a:gd name="T86" fmla="*/ 22 w 39"/>
                  <a:gd name="T87" fmla="*/ 13 h 49"/>
                  <a:gd name="T88" fmla="*/ 19 w 39"/>
                  <a:gd name="T89" fmla="*/ 16 h 49"/>
                  <a:gd name="T90" fmla="*/ 18 w 39"/>
                  <a:gd name="T91" fmla="*/ 18 h 49"/>
                  <a:gd name="T92" fmla="*/ 16 w 39"/>
                  <a:gd name="T93" fmla="*/ 16 h 49"/>
                  <a:gd name="T94" fmla="*/ 17 w 39"/>
                  <a:gd name="T95" fmla="*/ 10 h 49"/>
                  <a:gd name="T96" fmla="*/ 19 w 39"/>
                  <a:gd name="T97" fmla="*/ 9 h 49"/>
                  <a:gd name="T98" fmla="*/ 19 w 39"/>
                  <a:gd name="T99" fmla="*/ 12 h 49"/>
                  <a:gd name="T100" fmla="*/ 25 w 39"/>
                  <a:gd name="T101" fmla="*/ 10 h 49"/>
                  <a:gd name="T102" fmla="*/ 27 w 39"/>
                  <a:gd name="T103" fmla="*/ 6 h 49"/>
                  <a:gd name="T104" fmla="*/ 28 w 39"/>
                  <a:gd name="T105" fmla="*/ 2 h 49"/>
                  <a:gd name="T106" fmla="*/ 27 w 39"/>
                  <a:gd name="T107" fmla="*/ 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49">
                    <a:moveTo>
                      <a:pt x="27" y="1"/>
                    </a:moveTo>
                    <a:cubicBezTo>
                      <a:pt x="29" y="0"/>
                      <a:pt x="31" y="1"/>
                      <a:pt x="31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8"/>
                      <a:pt x="32" y="7"/>
                      <a:pt x="34" y="7"/>
                    </a:cubicBezTo>
                    <a:cubicBezTo>
                      <a:pt x="35" y="8"/>
                      <a:pt x="36" y="9"/>
                      <a:pt x="36" y="10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7"/>
                      <a:pt x="27" y="15"/>
                      <a:pt x="28" y="15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8"/>
                      <a:pt x="31" y="8"/>
                      <a:pt x="30" y="9"/>
                    </a:cubicBezTo>
                    <a:cubicBezTo>
                      <a:pt x="28" y="9"/>
                      <a:pt x="28" y="10"/>
                      <a:pt x="27" y="11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9"/>
                      <a:pt x="23" y="20"/>
                      <a:pt x="23" y="20"/>
                    </a:cubicBezTo>
                    <a:cubicBezTo>
                      <a:pt x="24" y="21"/>
                      <a:pt x="26" y="20"/>
                      <a:pt x="28" y="20"/>
                    </a:cubicBezTo>
                    <a:cubicBezTo>
                      <a:pt x="32" y="18"/>
                      <a:pt x="36" y="17"/>
                      <a:pt x="38" y="18"/>
                    </a:cubicBezTo>
                    <a:cubicBezTo>
                      <a:pt x="39" y="19"/>
                      <a:pt x="39" y="20"/>
                      <a:pt x="38" y="21"/>
                    </a:cubicBezTo>
                    <a:cubicBezTo>
                      <a:pt x="37" y="21"/>
                      <a:pt x="36" y="21"/>
                      <a:pt x="36" y="21"/>
                    </a:cubicBezTo>
                    <a:cubicBezTo>
                      <a:pt x="33" y="22"/>
                      <a:pt x="31" y="22"/>
                      <a:pt x="31" y="21"/>
                    </a:cubicBezTo>
                    <a:cubicBezTo>
                      <a:pt x="27" y="21"/>
                      <a:pt x="25" y="22"/>
                      <a:pt x="22" y="2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8" y="31"/>
                      <a:pt x="21" y="32"/>
                      <a:pt x="21" y="30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7" y="26"/>
                      <a:pt x="27" y="27"/>
                      <a:pt x="26" y="27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3" y="32"/>
                      <a:pt x="25" y="33"/>
                      <a:pt x="27" y="34"/>
                    </a:cubicBezTo>
                    <a:cubicBezTo>
                      <a:pt x="28" y="35"/>
                      <a:pt x="27" y="38"/>
                      <a:pt x="23" y="36"/>
                    </a:cubicBezTo>
                    <a:cubicBezTo>
                      <a:pt x="23" y="35"/>
                      <a:pt x="22" y="35"/>
                      <a:pt x="21" y="35"/>
                    </a:cubicBezTo>
                    <a:cubicBezTo>
                      <a:pt x="12" y="46"/>
                      <a:pt x="4" y="49"/>
                      <a:pt x="1" y="46"/>
                    </a:cubicBezTo>
                    <a:cubicBezTo>
                      <a:pt x="7" y="45"/>
                      <a:pt x="13" y="42"/>
                      <a:pt x="18" y="35"/>
                    </a:cubicBezTo>
                    <a:cubicBezTo>
                      <a:pt x="18" y="35"/>
                      <a:pt x="19" y="34"/>
                      <a:pt x="19" y="34"/>
                    </a:cubicBezTo>
                    <a:cubicBezTo>
                      <a:pt x="18" y="33"/>
                      <a:pt x="18" y="33"/>
                      <a:pt x="17" y="33"/>
                    </a:cubicBezTo>
                    <a:cubicBezTo>
                      <a:pt x="17" y="33"/>
                      <a:pt x="16" y="32"/>
                      <a:pt x="16" y="31"/>
                    </a:cubicBezTo>
                    <a:cubicBezTo>
                      <a:pt x="16" y="30"/>
                      <a:pt x="17" y="28"/>
                      <a:pt x="18" y="25"/>
                    </a:cubicBezTo>
                    <a:cubicBezTo>
                      <a:pt x="18" y="24"/>
                      <a:pt x="16" y="25"/>
                      <a:pt x="13" y="26"/>
                    </a:cubicBezTo>
                    <a:cubicBezTo>
                      <a:pt x="11" y="26"/>
                      <a:pt x="8" y="27"/>
                      <a:pt x="5" y="29"/>
                    </a:cubicBezTo>
                    <a:cubicBezTo>
                      <a:pt x="5" y="29"/>
                      <a:pt x="4" y="30"/>
                      <a:pt x="3" y="30"/>
                    </a:cubicBezTo>
                    <a:cubicBezTo>
                      <a:pt x="2" y="31"/>
                      <a:pt x="2" y="30"/>
                      <a:pt x="2" y="30"/>
                    </a:cubicBezTo>
                    <a:cubicBezTo>
                      <a:pt x="2" y="29"/>
                      <a:pt x="1" y="28"/>
                      <a:pt x="1" y="27"/>
                    </a:cubicBezTo>
                    <a:cubicBezTo>
                      <a:pt x="0" y="26"/>
                      <a:pt x="3" y="26"/>
                      <a:pt x="4" y="2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4" y="23"/>
                      <a:pt x="19" y="22"/>
                      <a:pt x="20" y="21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4" y="14"/>
                      <a:pt x="24" y="12"/>
                      <a:pt x="22" y="13"/>
                    </a:cubicBezTo>
                    <a:cubicBezTo>
                      <a:pt x="21" y="14"/>
                      <a:pt x="19" y="15"/>
                      <a:pt x="19" y="16"/>
                    </a:cubicBezTo>
                    <a:cubicBezTo>
                      <a:pt x="18" y="16"/>
                      <a:pt x="18" y="17"/>
                      <a:pt x="18" y="18"/>
                    </a:cubicBezTo>
                    <a:cubicBezTo>
                      <a:pt x="16" y="19"/>
                      <a:pt x="15" y="19"/>
                      <a:pt x="16" y="16"/>
                    </a:cubicBezTo>
                    <a:cubicBezTo>
                      <a:pt x="16" y="14"/>
                      <a:pt x="17" y="12"/>
                      <a:pt x="17" y="10"/>
                    </a:cubicBezTo>
                    <a:cubicBezTo>
                      <a:pt x="17" y="7"/>
                      <a:pt x="18" y="6"/>
                      <a:pt x="19" y="9"/>
                    </a:cubicBezTo>
                    <a:cubicBezTo>
                      <a:pt x="19" y="10"/>
                      <a:pt x="19" y="11"/>
                      <a:pt x="19" y="12"/>
                    </a:cubicBezTo>
                    <a:cubicBezTo>
                      <a:pt x="18" y="15"/>
                      <a:pt x="24" y="11"/>
                      <a:pt x="25" y="10"/>
                    </a:cubicBezTo>
                    <a:cubicBezTo>
                      <a:pt x="26" y="9"/>
                      <a:pt x="26" y="7"/>
                      <a:pt x="27" y="6"/>
                    </a:cubicBezTo>
                    <a:cubicBezTo>
                      <a:pt x="27" y="5"/>
                      <a:pt x="28" y="3"/>
                      <a:pt x="28" y="2"/>
                    </a:cubicBezTo>
                    <a:cubicBezTo>
                      <a:pt x="28" y="2"/>
                      <a:pt x="27" y="1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ïşliďe">
                <a:extLst>
                  <a:ext uri="{FF2B5EF4-FFF2-40B4-BE49-F238E27FC236}">
                    <a16:creationId xmlns:a16="http://schemas.microsoft.com/office/drawing/2014/main" id="{EAF5F49E-38F1-A4E4-FFCB-4DD3FBD12E24}"/>
                  </a:ext>
                </a:extLst>
              </p:cNvPr>
              <p:cNvSpPr/>
              <p:nvPr/>
            </p:nvSpPr>
            <p:spPr bwMode="auto">
              <a:xfrm>
                <a:off x="4100513" y="3965575"/>
                <a:ext cx="88900" cy="139700"/>
              </a:xfrm>
              <a:custGeom>
                <a:avLst/>
                <a:gdLst>
                  <a:gd name="T0" fmla="*/ 4 w 27"/>
                  <a:gd name="T1" fmla="*/ 18 h 42"/>
                  <a:gd name="T2" fmla="*/ 11 w 27"/>
                  <a:gd name="T3" fmla="*/ 13 h 42"/>
                  <a:gd name="T4" fmla="*/ 12 w 27"/>
                  <a:gd name="T5" fmla="*/ 4 h 42"/>
                  <a:gd name="T6" fmla="*/ 12 w 27"/>
                  <a:gd name="T7" fmla="*/ 2 h 42"/>
                  <a:gd name="T8" fmla="*/ 13 w 27"/>
                  <a:gd name="T9" fmla="*/ 0 h 42"/>
                  <a:gd name="T10" fmla="*/ 15 w 27"/>
                  <a:gd name="T11" fmla="*/ 11 h 42"/>
                  <a:gd name="T12" fmla="*/ 17 w 27"/>
                  <a:gd name="T13" fmla="*/ 9 h 42"/>
                  <a:gd name="T14" fmla="*/ 19 w 27"/>
                  <a:gd name="T15" fmla="*/ 10 h 42"/>
                  <a:gd name="T16" fmla="*/ 14 w 27"/>
                  <a:gd name="T17" fmla="*/ 15 h 42"/>
                  <a:gd name="T18" fmla="*/ 14 w 27"/>
                  <a:gd name="T19" fmla="*/ 18 h 42"/>
                  <a:gd name="T20" fmla="*/ 13 w 27"/>
                  <a:gd name="T21" fmla="*/ 21 h 42"/>
                  <a:gd name="T22" fmla="*/ 15 w 27"/>
                  <a:gd name="T23" fmla="*/ 23 h 42"/>
                  <a:gd name="T24" fmla="*/ 27 w 27"/>
                  <a:gd name="T25" fmla="*/ 25 h 42"/>
                  <a:gd name="T26" fmla="*/ 23 w 27"/>
                  <a:gd name="T27" fmla="*/ 30 h 42"/>
                  <a:gd name="T28" fmla="*/ 13 w 27"/>
                  <a:gd name="T29" fmla="*/ 23 h 42"/>
                  <a:gd name="T30" fmla="*/ 12 w 27"/>
                  <a:gd name="T31" fmla="*/ 24 h 42"/>
                  <a:gd name="T32" fmla="*/ 0 w 27"/>
                  <a:gd name="T33" fmla="*/ 42 h 42"/>
                  <a:gd name="T34" fmla="*/ 10 w 27"/>
                  <a:gd name="T35" fmla="*/ 20 h 42"/>
                  <a:gd name="T36" fmla="*/ 4 w 27"/>
                  <a:gd name="T37" fmla="*/ 1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42">
                    <a:moveTo>
                      <a:pt x="4" y="18"/>
                    </a:moveTo>
                    <a:cubicBezTo>
                      <a:pt x="6" y="17"/>
                      <a:pt x="9" y="16"/>
                      <a:pt x="11" y="1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2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6" y="0"/>
                      <a:pt x="15" y="5"/>
                      <a:pt x="15" y="11"/>
                    </a:cubicBezTo>
                    <a:cubicBezTo>
                      <a:pt x="17" y="11"/>
                      <a:pt x="16" y="10"/>
                      <a:pt x="17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20" y="11"/>
                      <a:pt x="19" y="12"/>
                      <a:pt x="14" y="15"/>
                    </a:cubicBezTo>
                    <a:cubicBezTo>
                      <a:pt x="14" y="15"/>
                      <a:pt x="14" y="16"/>
                      <a:pt x="14" y="18"/>
                    </a:cubicBezTo>
                    <a:cubicBezTo>
                      <a:pt x="14" y="19"/>
                      <a:pt x="13" y="20"/>
                      <a:pt x="13" y="21"/>
                    </a:cubicBezTo>
                    <a:cubicBezTo>
                      <a:pt x="13" y="22"/>
                      <a:pt x="14" y="23"/>
                      <a:pt x="15" y="23"/>
                    </a:cubicBezTo>
                    <a:cubicBezTo>
                      <a:pt x="20" y="26"/>
                      <a:pt x="24" y="27"/>
                      <a:pt x="27" y="25"/>
                    </a:cubicBezTo>
                    <a:cubicBezTo>
                      <a:pt x="26" y="28"/>
                      <a:pt x="24" y="30"/>
                      <a:pt x="23" y="30"/>
                    </a:cubicBezTo>
                    <a:cubicBezTo>
                      <a:pt x="20" y="30"/>
                      <a:pt x="18" y="28"/>
                      <a:pt x="13" y="23"/>
                    </a:cubicBezTo>
                    <a:cubicBezTo>
                      <a:pt x="12" y="23"/>
                      <a:pt x="12" y="24"/>
                      <a:pt x="12" y="24"/>
                    </a:cubicBezTo>
                    <a:cubicBezTo>
                      <a:pt x="10" y="33"/>
                      <a:pt x="5" y="38"/>
                      <a:pt x="0" y="42"/>
                    </a:cubicBezTo>
                    <a:cubicBezTo>
                      <a:pt x="4" y="35"/>
                      <a:pt x="8" y="28"/>
                      <a:pt x="10" y="20"/>
                    </a:cubicBezTo>
                    <a:cubicBezTo>
                      <a:pt x="11" y="16"/>
                      <a:pt x="7" y="21"/>
                      <a:pt x="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śļíḑè">
                <a:extLst>
                  <a:ext uri="{FF2B5EF4-FFF2-40B4-BE49-F238E27FC236}">
                    <a16:creationId xmlns:a16="http://schemas.microsoft.com/office/drawing/2014/main" id="{B0332C97-4EFC-BE7F-3643-9C94CF7B0419}"/>
                  </a:ext>
                </a:extLst>
              </p:cNvPr>
              <p:cNvSpPr/>
              <p:nvPr/>
            </p:nvSpPr>
            <p:spPr bwMode="auto">
              <a:xfrm>
                <a:off x="4340225" y="3941763"/>
                <a:ext cx="17463" cy="42863"/>
              </a:xfrm>
              <a:custGeom>
                <a:avLst/>
                <a:gdLst>
                  <a:gd name="T0" fmla="*/ 0 w 5"/>
                  <a:gd name="T1" fmla="*/ 0 h 13"/>
                  <a:gd name="T2" fmla="*/ 2 w 5"/>
                  <a:gd name="T3" fmla="*/ 4 h 13"/>
                  <a:gd name="T4" fmla="*/ 3 w 5"/>
                  <a:gd name="T5" fmla="*/ 8 h 13"/>
                  <a:gd name="T6" fmla="*/ 4 w 5"/>
                  <a:gd name="T7" fmla="*/ 5 h 13"/>
                  <a:gd name="T8" fmla="*/ 4 w 5"/>
                  <a:gd name="T9" fmla="*/ 4 h 13"/>
                  <a:gd name="T10" fmla="*/ 5 w 5"/>
                  <a:gd name="T11" fmla="*/ 4 h 13"/>
                  <a:gd name="T12" fmla="*/ 5 w 5"/>
                  <a:gd name="T13" fmla="*/ 11 h 13"/>
                  <a:gd name="T14" fmla="*/ 5 w 5"/>
                  <a:gd name="T15" fmla="*/ 12 h 13"/>
                  <a:gd name="T16" fmla="*/ 3 w 5"/>
                  <a:gd name="T17" fmla="*/ 12 h 13"/>
                  <a:gd name="T18" fmla="*/ 1 w 5"/>
                  <a:gd name="T19" fmla="*/ 9 h 13"/>
                  <a:gd name="T20" fmla="*/ 0 w 5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3">
                    <a:moveTo>
                      <a:pt x="0" y="0"/>
                    </a:moveTo>
                    <a:cubicBezTo>
                      <a:pt x="1" y="0"/>
                      <a:pt x="2" y="2"/>
                      <a:pt x="2" y="4"/>
                    </a:cubicBezTo>
                    <a:cubicBezTo>
                      <a:pt x="2" y="5"/>
                      <a:pt x="2" y="7"/>
                      <a:pt x="3" y="8"/>
                    </a:cubicBezTo>
                    <a:cubicBezTo>
                      <a:pt x="4" y="9"/>
                      <a:pt x="4" y="8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5"/>
                      <a:pt x="5" y="9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3" y="13"/>
                      <a:pt x="3" y="12"/>
                    </a:cubicBezTo>
                    <a:cubicBezTo>
                      <a:pt x="2" y="11"/>
                      <a:pt x="1" y="10"/>
                      <a:pt x="1" y="9"/>
                    </a:cubicBezTo>
                    <a:cubicBezTo>
                      <a:pt x="1" y="6"/>
                      <a:pt x="1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ïṥḷíḍè">
                <a:extLst>
                  <a:ext uri="{FF2B5EF4-FFF2-40B4-BE49-F238E27FC236}">
                    <a16:creationId xmlns:a16="http://schemas.microsoft.com/office/drawing/2014/main" id="{8E544C7B-8DB4-C0FB-C211-F37FB2BA063C}"/>
                  </a:ext>
                </a:extLst>
              </p:cNvPr>
              <p:cNvSpPr/>
              <p:nvPr/>
            </p:nvSpPr>
            <p:spPr bwMode="auto">
              <a:xfrm>
                <a:off x="4367213" y="3925888"/>
                <a:ext cx="52388" cy="73025"/>
              </a:xfrm>
              <a:custGeom>
                <a:avLst/>
                <a:gdLst>
                  <a:gd name="T0" fmla="*/ 1 w 16"/>
                  <a:gd name="T1" fmla="*/ 13 h 22"/>
                  <a:gd name="T2" fmla="*/ 3 w 16"/>
                  <a:gd name="T3" fmla="*/ 12 h 22"/>
                  <a:gd name="T4" fmla="*/ 7 w 16"/>
                  <a:gd name="T5" fmla="*/ 5 h 22"/>
                  <a:gd name="T6" fmla="*/ 14 w 16"/>
                  <a:gd name="T7" fmla="*/ 0 h 22"/>
                  <a:gd name="T8" fmla="*/ 8 w 16"/>
                  <a:gd name="T9" fmla="*/ 7 h 22"/>
                  <a:gd name="T10" fmla="*/ 8 w 16"/>
                  <a:gd name="T11" fmla="*/ 8 h 22"/>
                  <a:gd name="T12" fmla="*/ 8 w 16"/>
                  <a:gd name="T13" fmla="*/ 9 h 22"/>
                  <a:gd name="T14" fmla="*/ 16 w 16"/>
                  <a:gd name="T15" fmla="*/ 20 h 22"/>
                  <a:gd name="T16" fmla="*/ 14 w 16"/>
                  <a:gd name="T17" fmla="*/ 22 h 22"/>
                  <a:gd name="T18" fmla="*/ 5 w 16"/>
                  <a:gd name="T19" fmla="*/ 21 h 22"/>
                  <a:gd name="T20" fmla="*/ 12 w 16"/>
                  <a:gd name="T21" fmla="*/ 16 h 22"/>
                  <a:gd name="T22" fmla="*/ 8 w 16"/>
                  <a:gd name="T23" fmla="*/ 10 h 22"/>
                  <a:gd name="T24" fmla="*/ 7 w 16"/>
                  <a:gd name="T25" fmla="*/ 9 h 22"/>
                  <a:gd name="T26" fmla="*/ 1 w 16"/>
                  <a:gd name="T27" fmla="*/ 15 h 22"/>
                  <a:gd name="T28" fmla="*/ 1 w 16"/>
                  <a:gd name="T2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2">
                    <a:moveTo>
                      <a:pt x="1" y="13"/>
                    </a:moveTo>
                    <a:cubicBezTo>
                      <a:pt x="2" y="13"/>
                      <a:pt x="2" y="12"/>
                      <a:pt x="3" y="12"/>
                    </a:cubicBezTo>
                    <a:cubicBezTo>
                      <a:pt x="5" y="10"/>
                      <a:pt x="6" y="7"/>
                      <a:pt x="7" y="5"/>
                    </a:cubicBezTo>
                    <a:cubicBezTo>
                      <a:pt x="9" y="2"/>
                      <a:pt x="11" y="0"/>
                      <a:pt x="14" y="0"/>
                    </a:cubicBezTo>
                    <a:cubicBezTo>
                      <a:pt x="14" y="1"/>
                      <a:pt x="11" y="5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2" y="12"/>
                      <a:pt x="15" y="16"/>
                      <a:pt x="16" y="20"/>
                    </a:cubicBezTo>
                    <a:cubicBezTo>
                      <a:pt x="16" y="22"/>
                      <a:pt x="15" y="21"/>
                      <a:pt x="1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19"/>
                      <a:pt x="13" y="20"/>
                      <a:pt x="12" y="16"/>
                    </a:cubicBezTo>
                    <a:cubicBezTo>
                      <a:pt x="11" y="14"/>
                      <a:pt x="10" y="12"/>
                      <a:pt x="8" y="10"/>
                    </a:cubicBezTo>
                    <a:cubicBezTo>
                      <a:pt x="8" y="10"/>
                      <a:pt x="7" y="9"/>
                      <a:pt x="7" y="9"/>
                    </a:cubicBezTo>
                    <a:cubicBezTo>
                      <a:pt x="5" y="11"/>
                      <a:pt x="3" y="16"/>
                      <a:pt x="1" y="15"/>
                    </a:cubicBezTo>
                    <a:cubicBezTo>
                      <a:pt x="0" y="15"/>
                      <a:pt x="0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Sḻiḓe">
                <a:extLst>
                  <a:ext uri="{FF2B5EF4-FFF2-40B4-BE49-F238E27FC236}">
                    <a16:creationId xmlns:a16="http://schemas.microsoft.com/office/drawing/2014/main" id="{B1A35C6B-E789-EA18-EB54-DEA44178CBE7}"/>
                  </a:ext>
                </a:extLst>
              </p:cNvPr>
              <p:cNvSpPr/>
              <p:nvPr/>
            </p:nvSpPr>
            <p:spPr bwMode="auto">
              <a:xfrm>
                <a:off x="4318000" y="3908425"/>
                <a:ext cx="26988" cy="23813"/>
              </a:xfrm>
              <a:custGeom>
                <a:avLst/>
                <a:gdLst>
                  <a:gd name="T0" fmla="*/ 1 w 8"/>
                  <a:gd name="T1" fmla="*/ 0 h 7"/>
                  <a:gd name="T2" fmla="*/ 5 w 8"/>
                  <a:gd name="T3" fmla="*/ 2 h 7"/>
                  <a:gd name="T4" fmla="*/ 7 w 8"/>
                  <a:gd name="T5" fmla="*/ 4 h 7"/>
                  <a:gd name="T6" fmla="*/ 7 w 8"/>
                  <a:gd name="T7" fmla="*/ 7 h 7"/>
                  <a:gd name="T8" fmla="*/ 4 w 8"/>
                  <a:gd name="T9" fmla="*/ 4 h 7"/>
                  <a:gd name="T10" fmla="*/ 1 w 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7">
                    <a:moveTo>
                      <a:pt x="1" y="0"/>
                    </a:moveTo>
                    <a:cubicBezTo>
                      <a:pt x="2" y="0"/>
                      <a:pt x="3" y="1"/>
                      <a:pt x="5" y="2"/>
                    </a:cubicBezTo>
                    <a:cubicBezTo>
                      <a:pt x="6" y="3"/>
                      <a:pt x="6" y="2"/>
                      <a:pt x="7" y="4"/>
                    </a:cubicBezTo>
                    <a:cubicBezTo>
                      <a:pt x="8" y="5"/>
                      <a:pt x="8" y="7"/>
                      <a:pt x="7" y="7"/>
                    </a:cubicBezTo>
                    <a:cubicBezTo>
                      <a:pt x="6" y="7"/>
                      <a:pt x="5" y="6"/>
                      <a:pt x="4" y="4"/>
                    </a:cubicBezTo>
                    <a:cubicBezTo>
                      <a:pt x="3" y="2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îsļiḋé">
                <a:extLst>
                  <a:ext uri="{FF2B5EF4-FFF2-40B4-BE49-F238E27FC236}">
                    <a16:creationId xmlns:a16="http://schemas.microsoft.com/office/drawing/2014/main" id="{6B9A9E4A-58AC-DB4C-2517-50EF698C5116}"/>
                  </a:ext>
                </a:extLst>
              </p:cNvPr>
              <p:cNvSpPr/>
              <p:nvPr/>
            </p:nvSpPr>
            <p:spPr bwMode="auto">
              <a:xfrm>
                <a:off x="4308475" y="3836988"/>
                <a:ext cx="98425" cy="112713"/>
              </a:xfrm>
              <a:custGeom>
                <a:avLst/>
                <a:gdLst>
                  <a:gd name="T0" fmla="*/ 1 w 30"/>
                  <a:gd name="T1" fmla="*/ 14 h 34"/>
                  <a:gd name="T2" fmla="*/ 10 w 30"/>
                  <a:gd name="T3" fmla="*/ 20 h 34"/>
                  <a:gd name="T4" fmla="*/ 12 w 30"/>
                  <a:gd name="T5" fmla="*/ 18 h 34"/>
                  <a:gd name="T6" fmla="*/ 9 w 30"/>
                  <a:gd name="T7" fmla="*/ 14 h 34"/>
                  <a:gd name="T8" fmla="*/ 9 w 30"/>
                  <a:gd name="T9" fmla="*/ 13 h 34"/>
                  <a:gd name="T10" fmla="*/ 9 w 30"/>
                  <a:gd name="T11" fmla="*/ 9 h 34"/>
                  <a:gd name="T12" fmla="*/ 6 w 30"/>
                  <a:gd name="T13" fmla="*/ 3 h 34"/>
                  <a:gd name="T14" fmla="*/ 6 w 30"/>
                  <a:gd name="T15" fmla="*/ 2 h 34"/>
                  <a:gd name="T16" fmla="*/ 11 w 30"/>
                  <a:gd name="T17" fmla="*/ 4 h 34"/>
                  <a:gd name="T18" fmla="*/ 11 w 30"/>
                  <a:gd name="T19" fmla="*/ 11 h 34"/>
                  <a:gd name="T20" fmla="*/ 18 w 30"/>
                  <a:gd name="T21" fmla="*/ 1 h 34"/>
                  <a:gd name="T22" fmla="*/ 21 w 30"/>
                  <a:gd name="T23" fmla="*/ 4 h 34"/>
                  <a:gd name="T24" fmla="*/ 22 w 30"/>
                  <a:gd name="T25" fmla="*/ 15 h 34"/>
                  <a:gd name="T26" fmla="*/ 23 w 30"/>
                  <a:gd name="T27" fmla="*/ 17 h 34"/>
                  <a:gd name="T28" fmla="*/ 30 w 30"/>
                  <a:gd name="T29" fmla="*/ 14 h 34"/>
                  <a:gd name="T30" fmla="*/ 24 w 30"/>
                  <a:gd name="T31" fmla="*/ 25 h 34"/>
                  <a:gd name="T32" fmla="*/ 23 w 30"/>
                  <a:gd name="T33" fmla="*/ 33 h 34"/>
                  <a:gd name="T34" fmla="*/ 23 w 30"/>
                  <a:gd name="T35" fmla="*/ 33 h 34"/>
                  <a:gd name="T36" fmla="*/ 22 w 30"/>
                  <a:gd name="T37" fmla="*/ 32 h 34"/>
                  <a:gd name="T38" fmla="*/ 18 w 30"/>
                  <a:gd name="T39" fmla="*/ 34 h 34"/>
                  <a:gd name="T40" fmla="*/ 24 w 30"/>
                  <a:gd name="T41" fmla="*/ 24 h 34"/>
                  <a:gd name="T42" fmla="*/ 26 w 30"/>
                  <a:gd name="T43" fmla="*/ 17 h 34"/>
                  <a:gd name="T44" fmla="*/ 15 w 30"/>
                  <a:gd name="T45" fmla="*/ 31 h 34"/>
                  <a:gd name="T46" fmla="*/ 19 w 30"/>
                  <a:gd name="T47" fmla="*/ 24 h 34"/>
                  <a:gd name="T48" fmla="*/ 17 w 30"/>
                  <a:gd name="T49" fmla="*/ 21 h 34"/>
                  <a:gd name="T50" fmla="*/ 16 w 30"/>
                  <a:gd name="T51" fmla="*/ 23 h 34"/>
                  <a:gd name="T52" fmla="*/ 13 w 30"/>
                  <a:gd name="T53" fmla="*/ 22 h 34"/>
                  <a:gd name="T54" fmla="*/ 13 w 30"/>
                  <a:gd name="T55" fmla="*/ 30 h 34"/>
                  <a:gd name="T56" fmla="*/ 12 w 30"/>
                  <a:gd name="T57" fmla="*/ 23 h 34"/>
                  <a:gd name="T58" fmla="*/ 12 w 30"/>
                  <a:gd name="T59" fmla="*/ 21 h 34"/>
                  <a:gd name="T60" fmla="*/ 10 w 30"/>
                  <a:gd name="T61" fmla="*/ 21 h 34"/>
                  <a:gd name="T62" fmla="*/ 10 w 30"/>
                  <a:gd name="T63" fmla="*/ 22 h 34"/>
                  <a:gd name="T64" fmla="*/ 1 w 30"/>
                  <a:gd name="T65" fmla="*/ 15 h 34"/>
                  <a:gd name="T66" fmla="*/ 1 w 30"/>
                  <a:gd name="T67" fmla="*/ 14 h 34"/>
                  <a:gd name="T68" fmla="*/ 14 w 30"/>
                  <a:gd name="T69" fmla="*/ 9 h 34"/>
                  <a:gd name="T70" fmla="*/ 19 w 30"/>
                  <a:gd name="T71" fmla="*/ 13 h 34"/>
                  <a:gd name="T72" fmla="*/ 17 w 30"/>
                  <a:gd name="T73" fmla="*/ 19 h 34"/>
                  <a:gd name="T74" fmla="*/ 20 w 30"/>
                  <a:gd name="T75" fmla="*/ 22 h 34"/>
                  <a:gd name="T76" fmla="*/ 19 w 30"/>
                  <a:gd name="T77" fmla="*/ 4 h 34"/>
                  <a:gd name="T78" fmla="*/ 14 w 30"/>
                  <a:gd name="T79" fmla="*/ 9 h 34"/>
                  <a:gd name="T80" fmla="*/ 14 w 30"/>
                  <a:gd name="T81" fmla="*/ 10 h 34"/>
                  <a:gd name="T82" fmla="*/ 12 w 30"/>
                  <a:gd name="T83" fmla="*/ 11 h 34"/>
                  <a:gd name="T84" fmla="*/ 13 w 30"/>
                  <a:gd name="T85" fmla="*/ 13 h 34"/>
                  <a:gd name="T86" fmla="*/ 14 w 30"/>
                  <a:gd name="T87" fmla="*/ 18 h 34"/>
                  <a:gd name="T88" fmla="*/ 15 w 30"/>
                  <a:gd name="T89" fmla="*/ 19 h 34"/>
                  <a:gd name="T90" fmla="*/ 15 w 30"/>
                  <a:gd name="T91" fmla="*/ 17 h 34"/>
                  <a:gd name="T92" fmla="*/ 16 w 30"/>
                  <a:gd name="T93" fmla="*/ 18 h 34"/>
                  <a:gd name="T94" fmla="*/ 17 w 30"/>
                  <a:gd name="T95" fmla="*/ 18 h 34"/>
                  <a:gd name="T96" fmla="*/ 17 w 30"/>
                  <a:gd name="T97" fmla="*/ 14 h 34"/>
                  <a:gd name="T98" fmla="*/ 14 w 30"/>
                  <a:gd name="T9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" h="34">
                    <a:moveTo>
                      <a:pt x="1" y="14"/>
                    </a:moveTo>
                    <a:cubicBezTo>
                      <a:pt x="2" y="13"/>
                      <a:pt x="6" y="15"/>
                      <a:pt x="10" y="20"/>
                    </a:cubicBezTo>
                    <a:cubicBezTo>
                      <a:pt x="11" y="19"/>
                      <a:pt x="11" y="19"/>
                      <a:pt x="12" y="18"/>
                    </a:cubicBezTo>
                    <a:cubicBezTo>
                      <a:pt x="12" y="16"/>
                      <a:pt x="10" y="15"/>
                      <a:pt x="9" y="14"/>
                    </a:cubicBezTo>
                    <a:cubicBezTo>
                      <a:pt x="9" y="14"/>
                      <a:pt x="9" y="13"/>
                      <a:pt x="9" y="13"/>
                    </a:cubicBezTo>
                    <a:cubicBezTo>
                      <a:pt x="9" y="12"/>
                      <a:pt x="9" y="10"/>
                      <a:pt x="9" y="9"/>
                    </a:cubicBezTo>
                    <a:cubicBezTo>
                      <a:pt x="8" y="6"/>
                      <a:pt x="7" y="4"/>
                      <a:pt x="6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9" y="2"/>
                      <a:pt x="12" y="1"/>
                      <a:pt x="11" y="4"/>
                    </a:cubicBezTo>
                    <a:cubicBezTo>
                      <a:pt x="11" y="8"/>
                      <a:pt x="10" y="12"/>
                      <a:pt x="11" y="11"/>
                    </a:cubicBezTo>
                    <a:cubicBezTo>
                      <a:pt x="14" y="6"/>
                      <a:pt x="16" y="2"/>
                      <a:pt x="18" y="1"/>
                    </a:cubicBezTo>
                    <a:cubicBezTo>
                      <a:pt x="20" y="0"/>
                      <a:pt x="21" y="2"/>
                      <a:pt x="21" y="4"/>
                    </a:cubicBezTo>
                    <a:cubicBezTo>
                      <a:pt x="22" y="7"/>
                      <a:pt x="22" y="11"/>
                      <a:pt x="22" y="15"/>
                    </a:cubicBezTo>
                    <a:cubicBezTo>
                      <a:pt x="22" y="18"/>
                      <a:pt x="22" y="19"/>
                      <a:pt x="23" y="17"/>
                    </a:cubicBezTo>
                    <a:cubicBezTo>
                      <a:pt x="24" y="16"/>
                      <a:pt x="29" y="9"/>
                      <a:pt x="30" y="14"/>
                    </a:cubicBezTo>
                    <a:cubicBezTo>
                      <a:pt x="30" y="17"/>
                      <a:pt x="28" y="21"/>
                      <a:pt x="24" y="25"/>
                    </a:cubicBezTo>
                    <a:cubicBezTo>
                      <a:pt x="24" y="28"/>
                      <a:pt x="24" y="30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1"/>
                      <a:pt x="22" y="31"/>
                      <a:pt x="22" y="32"/>
                    </a:cubicBezTo>
                    <a:cubicBezTo>
                      <a:pt x="21" y="32"/>
                      <a:pt x="20" y="34"/>
                      <a:pt x="18" y="34"/>
                    </a:cubicBezTo>
                    <a:cubicBezTo>
                      <a:pt x="22" y="30"/>
                      <a:pt x="22" y="25"/>
                      <a:pt x="24" y="24"/>
                    </a:cubicBezTo>
                    <a:cubicBezTo>
                      <a:pt x="26" y="20"/>
                      <a:pt x="27" y="17"/>
                      <a:pt x="26" y="17"/>
                    </a:cubicBezTo>
                    <a:cubicBezTo>
                      <a:pt x="22" y="19"/>
                      <a:pt x="16" y="31"/>
                      <a:pt x="15" y="31"/>
                    </a:cubicBezTo>
                    <a:cubicBezTo>
                      <a:pt x="16" y="28"/>
                      <a:pt x="17" y="26"/>
                      <a:pt x="19" y="24"/>
                    </a:cubicBezTo>
                    <a:cubicBezTo>
                      <a:pt x="19" y="22"/>
                      <a:pt x="18" y="21"/>
                      <a:pt x="17" y="21"/>
                    </a:cubicBezTo>
                    <a:cubicBezTo>
                      <a:pt x="17" y="21"/>
                      <a:pt x="17" y="22"/>
                      <a:pt x="16" y="23"/>
                    </a:cubicBezTo>
                    <a:cubicBezTo>
                      <a:pt x="15" y="23"/>
                      <a:pt x="14" y="21"/>
                      <a:pt x="13" y="22"/>
                    </a:cubicBezTo>
                    <a:cubicBezTo>
                      <a:pt x="14" y="27"/>
                      <a:pt x="14" y="31"/>
                      <a:pt x="13" y="30"/>
                    </a:cubicBezTo>
                    <a:cubicBezTo>
                      <a:pt x="13" y="28"/>
                      <a:pt x="13" y="25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2"/>
                    </a:cubicBezTo>
                    <a:cubicBezTo>
                      <a:pt x="9" y="22"/>
                      <a:pt x="4" y="16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lose/>
                    <a:moveTo>
                      <a:pt x="14" y="9"/>
                    </a:moveTo>
                    <a:cubicBezTo>
                      <a:pt x="16" y="10"/>
                      <a:pt x="18" y="12"/>
                      <a:pt x="19" y="13"/>
                    </a:cubicBezTo>
                    <a:cubicBezTo>
                      <a:pt x="19" y="15"/>
                      <a:pt x="18" y="17"/>
                      <a:pt x="17" y="19"/>
                    </a:cubicBezTo>
                    <a:cubicBezTo>
                      <a:pt x="18" y="20"/>
                      <a:pt x="19" y="21"/>
                      <a:pt x="20" y="22"/>
                    </a:cubicBezTo>
                    <a:cubicBezTo>
                      <a:pt x="20" y="16"/>
                      <a:pt x="20" y="10"/>
                      <a:pt x="19" y="4"/>
                    </a:cubicBezTo>
                    <a:cubicBezTo>
                      <a:pt x="16" y="4"/>
                      <a:pt x="15" y="7"/>
                      <a:pt x="14" y="9"/>
                    </a:cubicBezTo>
                    <a:close/>
                    <a:moveTo>
                      <a:pt x="14" y="10"/>
                    </a:moveTo>
                    <a:cubicBezTo>
                      <a:pt x="13" y="10"/>
                      <a:pt x="13" y="10"/>
                      <a:pt x="12" y="11"/>
                    </a:cubicBezTo>
                    <a:cubicBezTo>
                      <a:pt x="12" y="12"/>
                      <a:pt x="12" y="12"/>
                      <a:pt x="13" y="13"/>
                    </a:cubicBezTo>
                    <a:cubicBezTo>
                      <a:pt x="15" y="14"/>
                      <a:pt x="13" y="17"/>
                      <a:pt x="14" y="18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7"/>
                      <a:pt x="15" y="17"/>
                    </a:cubicBezTo>
                    <a:cubicBezTo>
                      <a:pt x="15" y="17"/>
                      <a:pt x="16" y="19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2"/>
                      <a:pt x="15" y="11"/>
                      <a:pt x="1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ïşľídé">
                <a:extLst>
                  <a:ext uri="{FF2B5EF4-FFF2-40B4-BE49-F238E27FC236}">
                    <a16:creationId xmlns:a16="http://schemas.microsoft.com/office/drawing/2014/main" id="{8070EE64-32A5-E850-AD55-FB2855F88E2F}"/>
                  </a:ext>
                </a:extLst>
              </p:cNvPr>
              <p:cNvSpPr/>
              <p:nvPr/>
            </p:nvSpPr>
            <p:spPr bwMode="auto">
              <a:xfrm>
                <a:off x="3216275" y="2651125"/>
                <a:ext cx="1543050" cy="1549400"/>
              </a:xfrm>
              <a:custGeom>
                <a:avLst/>
                <a:gdLst>
                  <a:gd name="T0" fmla="*/ 234 w 468"/>
                  <a:gd name="T1" fmla="*/ 0 h 468"/>
                  <a:gd name="T2" fmla="*/ 468 w 468"/>
                  <a:gd name="T3" fmla="*/ 234 h 468"/>
                  <a:gd name="T4" fmla="*/ 234 w 468"/>
                  <a:gd name="T5" fmla="*/ 468 h 468"/>
                  <a:gd name="T6" fmla="*/ 0 w 468"/>
                  <a:gd name="T7" fmla="*/ 234 h 468"/>
                  <a:gd name="T8" fmla="*/ 234 w 468"/>
                  <a:gd name="T9" fmla="*/ 0 h 468"/>
                  <a:gd name="T10" fmla="*/ 234 w 468"/>
                  <a:gd name="T11" fmla="*/ 11 h 468"/>
                  <a:gd name="T12" fmla="*/ 11 w 468"/>
                  <a:gd name="T13" fmla="*/ 234 h 468"/>
                  <a:gd name="T14" fmla="*/ 234 w 468"/>
                  <a:gd name="T15" fmla="*/ 458 h 468"/>
                  <a:gd name="T16" fmla="*/ 458 w 468"/>
                  <a:gd name="T17" fmla="*/ 234 h 468"/>
                  <a:gd name="T18" fmla="*/ 234 w 468"/>
                  <a:gd name="T19" fmla="*/ 1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8" h="468">
                    <a:moveTo>
                      <a:pt x="234" y="0"/>
                    </a:moveTo>
                    <a:cubicBezTo>
                      <a:pt x="364" y="0"/>
                      <a:pt x="468" y="105"/>
                      <a:pt x="468" y="234"/>
                    </a:cubicBezTo>
                    <a:cubicBezTo>
                      <a:pt x="468" y="363"/>
                      <a:pt x="364" y="468"/>
                      <a:pt x="234" y="468"/>
                    </a:cubicBezTo>
                    <a:cubicBezTo>
                      <a:pt x="105" y="468"/>
                      <a:pt x="0" y="363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lose/>
                    <a:moveTo>
                      <a:pt x="234" y="11"/>
                    </a:moveTo>
                    <a:cubicBezTo>
                      <a:pt x="111" y="11"/>
                      <a:pt x="11" y="111"/>
                      <a:pt x="11" y="234"/>
                    </a:cubicBezTo>
                    <a:cubicBezTo>
                      <a:pt x="11" y="358"/>
                      <a:pt x="111" y="458"/>
                      <a:pt x="234" y="458"/>
                    </a:cubicBezTo>
                    <a:cubicBezTo>
                      <a:pt x="358" y="458"/>
                      <a:pt x="458" y="358"/>
                      <a:pt x="458" y="234"/>
                    </a:cubicBezTo>
                    <a:cubicBezTo>
                      <a:pt x="458" y="111"/>
                      <a:pt x="358" y="11"/>
                      <a:pt x="234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3" name="îṡḻiḓê">
              <a:extLst>
                <a:ext uri="{FF2B5EF4-FFF2-40B4-BE49-F238E27FC236}">
                  <a16:creationId xmlns:a16="http://schemas.microsoft.com/office/drawing/2014/main" id="{C9BBDC7E-32A4-0AAB-1ADD-71D35050A009}"/>
                </a:ext>
              </a:extLst>
            </p:cNvPr>
            <p:cNvSpPr/>
            <p:nvPr/>
          </p:nvSpPr>
          <p:spPr bwMode="auto">
            <a:xfrm>
              <a:off x="5596394" y="2698255"/>
              <a:ext cx="789892" cy="1073720"/>
            </a:xfrm>
            <a:custGeom>
              <a:avLst/>
              <a:gdLst>
                <a:gd name="T0" fmla="*/ 103 w 142"/>
                <a:gd name="T1" fmla="*/ 5 h 192"/>
                <a:gd name="T2" fmla="*/ 100 w 142"/>
                <a:gd name="T3" fmla="*/ 29 h 192"/>
                <a:gd name="T4" fmla="*/ 118 w 142"/>
                <a:gd name="T5" fmla="*/ 22 h 192"/>
                <a:gd name="T6" fmla="*/ 98 w 142"/>
                <a:gd name="T7" fmla="*/ 62 h 192"/>
                <a:gd name="T8" fmla="*/ 94 w 142"/>
                <a:gd name="T9" fmla="*/ 54 h 192"/>
                <a:gd name="T10" fmla="*/ 100 w 142"/>
                <a:gd name="T11" fmla="*/ 53 h 192"/>
                <a:gd name="T12" fmla="*/ 107 w 142"/>
                <a:gd name="T13" fmla="*/ 32 h 192"/>
                <a:gd name="T14" fmla="*/ 96 w 142"/>
                <a:gd name="T15" fmla="*/ 38 h 192"/>
                <a:gd name="T16" fmla="*/ 83 w 142"/>
                <a:gd name="T17" fmla="*/ 80 h 192"/>
                <a:gd name="T18" fmla="*/ 125 w 142"/>
                <a:gd name="T19" fmla="*/ 66 h 192"/>
                <a:gd name="T20" fmla="*/ 140 w 142"/>
                <a:gd name="T21" fmla="*/ 65 h 192"/>
                <a:gd name="T22" fmla="*/ 136 w 142"/>
                <a:gd name="T23" fmla="*/ 76 h 192"/>
                <a:gd name="T24" fmla="*/ 77 w 142"/>
                <a:gd name="T25" fmla="*/ 94 h 192"/>
                <a:gd name="T26" fmla="*/ 73 w 142"/>
                <a:gd name="T27" fmla="*/ 122 h 192"/>
                <a:gd name="T28" fmla="*/ 81 w 142"/>
                <a:gd name="T29" fmla="*/ 111 h 192"/>
                <a:gd name="T30" fmla="*/ 85 w 142"/>
                <a:gd name="T31" fmla="*/ 95 h 192"/>
                <a:gd name="T32" fmla="*/ 98 w 142"/>
                <a:gd name="T33" fmla="*/ 103 h 192"/>
                <a:gd name="T34" fmla="*/ 94 w 142"/>
                <a:gd name="T35" fmla="*/ 110 h 192"/>
                <a:gd name="T36" fmla="*/ 90 w 142"/>
                <a:gd name="T37" fmla="*/ 124 h 192"/>
                <a:gd name="T38" fmla="*/ 106 w 142"/>
                <a:gd name="T39" fmla="*/ 131 h 192"/>
                <a:gd name="T40" fmla="*/ 104 w 142"/>
                <a:gd name="T41" fmla="*/ 140 h 192"/>
                <a:gd name="T42" fmla="*/ 84 w 142"/>
                <a:gd name="T43" fmla="*/ 139 h 192"/>
                <a:gd name="T44" fmla="*/ 37 w 142"/>
                <a:gd name="T45" fmla="*/ 185 h 192"/>
                <a:gd name="T46" fmla="*/ 14 w 142"/>
                <a:gd name="T47" fmla="*/ 190 h 192"/>
                <a:gd name="T48" fmla="*/ 10 w 142"/>
                <a:gd name="T49" fmla="*/ 176 h 192"/>
                <a:gd name="T50" fmla="*/ 36 w 142"/>
                <a:gd name="T51" fmla="*/ 174 h 192"/>
                <a:gd name="T52" fmla="*/ 47 w 142"/>
                <a:gd name="T53" fmla="*/ 164 h 192"/>
                <a:gd name="T54" fmla="*/ 71 w 142"/>
                <a:gd name="T55" fmla="*/ 136 h 192"/>
                <a:gd name="T56" fmla="*/ 59 w 142"/>
                <a:gd name="T57" fmla="*/ 121 h 192"/>
                <a:gd name="T58" fmla="*/ 64 w 142"/>
                <a:gd name="T59" fmla="*/ 100 h 192"/>
                <a:gd name="T60" fmla="*/ 41 w 142"/>
                <a:gd name="T61" fmla="*/ 111 h 192"/>
                <a:gd name="T62" fmla="*/ 19 w 142"/>
                <a:gd name="T63" fmla="*/ 122 h 192"/>
                <a:gd name="T64" fmla="*/ 12 w 142"/>
                <a:gd name="T65" fmla="*/ 127 h 192"/>
                <a:gd name="T66" fmla="*/ 0 w 142"/>
                <a:gd name="T67" fmla="*/ 114 h 192"/>
                <a:gd name="T68" fmla="*/ 70 w 142"/>
                <a:gd name="T69" fmla="*/ 86 h 192"/>
                <a:gd name="T70" fmla="*/ 77 w 142"/>
                <a:gd name="T71" fmla="*/ 52 h 192"/>
                <a:gd name="T72" fmla="*/ 65 w 142"/>
                <a:gd name="T73" fmla="*/ 65 h 192"/>
                <a:gd name="T74" fmla="*/ 53 w 142"/>
                <a:gd name="T75" fmla="*/ 78 h 192"/>
                <a:gd name="T76" fmla="*/ 52 w 142"/>
                <a:gd name="T77" fmla="*/ 34 h 192"/>
                <a:gd name="T78" fmla="*/ 62 w 142"/>
                <a:gd name="T79" fmla="*/ 53 h 192"/>
                <a:gd name="T80" fmla="*/ 83 w 142"/>
                <a:gd name="T81" fmla="*/ 37 h 192"/>
                <a:gd name="T82" fmla="*/ 83 w 142"/>
                <a:gd name="T83" fmla="*/ 3 h 192"/>
                <a:gd name="T84" fmla="*/ 103 w 142"/>
                <a:gd name="T85" fmla="*/ 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92">
                  <a:moveTo>
                    <a:pt x="103" y="5"/>
                  </a:moveTo>
                  <a:cubicBezTo>
                    <a:pt x="107" y="13"/>
                    <a:pt x="101" y="20"/>
                    <a:pt x="100" y="29"/>
                  </a:cubicBezTo>
                  <a:cubicBezTo>
                    <a:pt x="107" y="27"/>
                    <a:pt x="110" y="23"/>
                    <a:pt x="118" y="22"/>
                  </a:cubicBezTo>
                  <a:cubicBezTo>
                    <a:pt x="136" y="35"/>
                    <a:pt x="108" y="54"/>
                    <a:pt x="98" y="62"/>
                  </a:cubicBezTo>
                  <a:cubicBezTo>
                    <a:pt x="95" y="60"/>
                    <a:pt x="94" y="58"/>
                    <a:pt x="94" y="54"/>
                  </a:cubicBezTo>
                  <a:cubicBezTo>
                    <a:pt x="96" y="53"/>
                    <a:pt x="98" y="53"/>
                    <a:pt x="100" y="53"/>
                  </a:cubicBezTo>
                  <a:cubicBezTo>
                    <a:pt x="101" y="45"/>
                    <a:pt x="108" y="40"/>
                    <a:pt x="107" y="32"/>
                  </a:cubicBezTo>
                  <a:cubicBezTo>
                    <a:pt x="102" y="32"/>
                    <a:pt x="100" y="36"/>
                    <a:pt x="96" y="38"/>
                  </a:cubicBezTo>
                  <a:cubicBezTo>
                    <a:pt x="93" y="53"/>
                    <a:pt x="84" y="63"/>
                    <a:pt x="83" y="80"/>
                  </a:cubicBezTo>
                  <a:cubicBezTo>
                    <a:pt x="96" y="75"/>
                    <a:pt x="110" y="70"/>
                    <a:pt x="125" y="66"/>
                  </a:cubicBezTo>
                  <a:cubicBezTo>
                    <a:pt x="130" y="65"/>
                    <a:pt x="135" y="62"/>
                    <a:pt x="140" y="65"/>
                  </a:cubicBezTo>
                  <a:cubicBezTo>
                    <a:pt x="142" y="70"/>
                    <a:pt x="137" y="72"/>
                    <a:pt x="136" y="76"/>
                  </a:cubicBezTo>
                  <a:cubicBezTo>
                    <a:pt x="117" y="83"/>
                    <a:pt x="92" y="83"/>
                    <a:pt x="77" y="94"/>
                  </a:cubicBezTo>
                  <a:cubicBezTo>
                    <a:pt x="76" y="103"/>
                    <a:pt x="68" y="113"/>
                    <a:pt x="73" y="122"/>
                  </a:cubicBezTo>
                  <a:cubicBezTo>
                    <a:pt x="79" y="122"/>
                    <a:pt x="80" y="115"/>
                    <a:pt x="81" y="111"/>
                  </a:cubicBezTo>
                  <a:cubicBezTo>
                    <a:pt x="83" y="105"/>
                    <a:pt x="84" y="100"/>
                    <a:pt x="85" y="95"/>
                  </a:cubicBezTo>
                  <a:cubicBezTo>
                    <a:pt x="92" y="95"/>
                    <a:pt x="98" y="98"/>
                    <a:pt x="98" y="103"/>
                  </a:cubicBezTo>
                  <a:cubicBezTo>
                    <a:pt x="98" y="105"/>
                    <a:pt x="95" y="107"/>
                    <a:pt x="94" y="110"/>
                  </a:cubicBezTo>
                  <a:cubicBezTo>
                    <a:pt x="91" y="115"/>
                    <a:pt x="92" y="120"/>
                    <a:pt x="90" y="124"/>
                  </a:cubicBezTo>
                  <a:cubicBezTo>
                    <a:pt x="94" y="128"/>
                    <a:pt x="101" y="128"/>
                    <a:pt x="106" y="131"/>
                  </a:cubicBezTo>
                  <a:cubicBezTo>
                    <a:pt x="106" y="134"/>
                    <a:pt x="106" y="137"/>
                    <a:pt x="104" y="140"/>
                  </a:cubicBezTo>
                  <a:cubicBezTo>
                    <a:pt x="99" y="142"/>
                    <a:pt x="92" y="139"/>
                    <a:pt x="84" y="139"/>
                  </a:cubicBezTo>
                  <a:cubicBezTo>
                    <a:pt x="72" y="154"/>
                    <a:pt x="60" y="177"/>
                    <a:pt x="37" y="185"/>
                  </a:cubicBezTo>
                  <a:cubicBezTo>
                    <a:pt x="31" y="188"/>
                    <a:pt x="21" y="192"/>
                    <a:pt x="14" y="190"/>
                  </a:cubicBezTo>
                  <a:cubicBezTo>
                    <a:pt x="9" y="188"/>
                    <a:pt x="6" y="181"/>
                    <a:pt x="10" y="176"/>
                  </a:cubicBezTo>
                  <a:cubicBezTo>
                    <a:pt x="19" y="173"/>
                    <a:pt x="28" y="177"/>
                    <a:pt x="36" y="174"/>
                  </a:cubicBezTo>
                  <a:cubicBezTo>
                    <a:pt x="39" y="172"/>
                    <a:pt x="43" y="167"/>
                    <a:pt x="47" y="164"/>
                  </a:cubicBezTo>
                  <a:cubicBezTo>
                    <a:pt x="56" y="156"/>
                    <a:pt x="66" y="147"/>
                    <a:pt x="71" y="136"/>
                  </a:cubicBezTo>
                  <a:cubicBezTo>
                    <a:pt x="66" y="132"/>
                    <a:pt x="60" y="129"/>
                    <a:pt x="59" y="121"/>
                  </a:cubicBezTo>
                  <a:cubicBezTo>
                    <a:pt x="58" y="114"/>
                    <a:pt x="65" y="109"/>
                    <a:pt x="64" y="100"/>
                  </a:cubicBezTo>
                  <a:cubicBezTo>
                    <a:pt x="57" y="101"/>
                    <a:pt x="49" y="106"/>
                    <a:pt x="41" y="111"/>
                  </a:cubicBezTo>
                  <a:cubicBezTo>
                    <a:pt x="34" y="115"/>
                    <a:pt x="25" y="118"/>
                    <a:pt x="19" y="122"/>
                  </a:cubicBezTo>
                  <a:cubicBezTo>
                    <a:pt x="17" y="124"/>
                    <a:pt x="15" y="127"/>
                    <a:pt x="12" y="127"/>
                  </a:cubicBezTo>
                  <a:cubicBezTo>
                    <a:pt x="5" y="128"/>
                    <a:pt x="1" y="121"/>
                    <a:pt x="0" y="114"/>
                  </a:cubicBezTo>
                  <a:cubicBezTo>
                    <a:pt x="25" y="106"/>
                    <a:pt x="47" y="96"/>
                    <a:pt x="70" y="86"/>
                  </a:cubicBezTo>
                  <a:cubicBezTo>
                    <a:pt x="71" y="74"/>
                    <a:pt x="79" y="63"/>
                    <a:pt x="77" y="52"/>
                  </a:cubicBezTo>
                  <a:cubicBezTo>
                    <a:pt x="71" y="54"/>
                    <a:pt x="68" y="60"/>
                    <a:pt x="65" y="65"/>
                  </a:cubicBezTo>
                  <a:cubicBezTo>
                    <a:pt x="62" y="70"/>
                    <a:pt x="61" y="78"/>
                    <a:pt x="53" y="78"/>
                  </a:cubicBezTo>
                  <a:cubicBezTo>
                    <a:pt x="46" y="66"/>
                    <a:pt x="54" y="48"/>
                    <a:pt x="52" y="34"/>
                  </a:cubicBezTo>
                  <a:cubicBezTo>
                    <a:pt x="60" y="36"/>
                    <a:pt x="61" y="44"/>
                    <a:pt x="62" y="53"/>
                  </a:cubicBezTo>
                  <a:cubicBezTo>
                    <a:pt x="73" y="52"/>
                    <a:pt x="77" y="43"/>
                    <a:pt x="83" y="37"/>
                  </a:cubicBezTo>
                  <a:cubicBezTo>
                    <a:pt x="84" y="26"/>
                    <a:pt x="89" y="12"/>
                    <a:pt x="83" y="3"/>
                  </a:cubicBezTo>
                  <a:cubicBezTo>
                    <a:pt x="89" y="0"/>
                    <a:pt x="96" y="3"/>
                    <a:pt x="10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š1îďê">
              <a:extLst>
                <a:ext uri="{FF2B5EF4-FFF2-40B4-BE49-F238E27FC236}">
                  <a16:creationId xmlns:a16="http://schemas.microsoft.com/office/drawing/2014/main" id="{827D3BEC-F79E-D3A3-93AF-00554A4C92DA}"/>
                </a:ext>
              </a:extLst>
            </p:cNvPr>
            <p:cNvSpPr/>
            <p:nvPr/>
          </p:nvSpPr>
          <p:spPr bwMode="auto">
            <a:xfrm>
              <a:off x="6605481" y="2812096"/>
              <a:ext cx="637148" cy="923865"/>
            </a:xfrm>
            <a:custGeom>
              <a:avLst/>
              <a:gdLst>
                <a:gd name="T0" fmla="*/ 71 w 115"/>
                <a:gd name="T1" fmla="*/ 48 h 167"/>
                <a:gd name="T2" fmla="*/ 90 w 115"/>
                <a:gd name="T3" fmla="*/ 48 h 167"/>
                <a:gd name="T4" fmla="*/ 69 w 115"/>
                <a:gd name="T5" fmla="*/ 65 h 167"/>
                <a:gd name="T6" fmla="*/ 61 w 115"/>
                <a:gd name="T7" fmla="*/ 93 h 167"/>
                <a:gd name="T8" fmla="*/ 78 w 115"/>
                <a:gd name="T9" fmla="*/ 105 h 167"/>
                <a:gd name="T10" fmla="*/ 115 w 115"/>
                <a:gd name="T11" fmla="*/ 111 h 167"/>
                <a:gd name="T12" fmla="*/ 110 w 115"/>
                <a:gd name="T13" fmla="*/ 122 h 167"/>
                <a:gd name="T14" fmla="*/ 84 w 115"/>
                <a:gd name="T15" fmla="*/ 126 h 167"/>
                <a:gd name="T16" fmla="*/ 58 w 115"/>
                <a:gd name="T17" fmla="*/ 99 h 167"/>
                <a:gd name="T18" fmla="*/ 28 w 115"/>
                <a:gd name="T19" fmla="*/ 150 h 167"/>
                <a:gd name="T20" fmla="*/ 0 w 115"/>
                <a:gd name="T21" fmla="*/ 167 h 167"/>
                <a:gd name="T22" fmla="*/ 6 w 115"/>
                <a:gd name="T23" fmla="*/ 158 h 167"/>
                <a:gd name="T24" fmla="*/ 29 w 115"/>
                <a:gd name="T25" fmla="*/ 127 h 167"/>
                <a:gd name="T26" fmla="*/ 48 w 115"/>
                <a:gd name="T27" fmla="*/ 78 h 167"/>
                <a:gd name="T28" fmla="*/ 24 w 115"/>
                <a:gd name="T29" fmla="*/ 71 h 167"/>
                <a:gd name="T30" fmla="*/ 33 w 115"/>
                <a:gd name="T31" fmla="*/ 68 h 167"/>
                <a:gd name="T32" fmla="*/ 55 w 115"/>
                <a:gd name="T33" fmla="*/ 57 h 167"/>
                <a:gd name="T34" fmla="*/ 63 w 115"/>
                <a:gd name="T35" fmla="*/ 6 h 167"/>
                <a:gd name="T36" fmla="*/ 77 w 115"/>
                <a:gd name="T37" fmla="*/ 12 h 167"/>
                <a:gd name="T38" fmla="*/ 71 w 115"/>
                <a:gd name="T39" fmla="*/ 4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167">
                  <a:moveTo>
                    <a:pt x="71" y="48"/>
                  </a:moveTo>
                  <a:cubicBezTo>
                    <a:pt x="75" y="47"/>
                    <a:pt x="88" y="39"/>
                    <a:pt x="90" y="48"/>
                  </a:cubicBezTo>
                  <a:cubicBezTo>
                    <a:pt x="92" y="57"/>
                    <a:pt x="77" y="63"/>
                    <a:pt x="69" y="65"/>
                  </a:cubicBezTo>
                  <a:cubicBezTo>
                    <a:pt x="67" y="73"/>
                    <a:pt x="59" y="83"/>
                    <a:pt x="61" y="93"/>
                  </a:cubicBezTo>
                  <a:cubicBezTo>
                    <a:pt x="63" y="97"/>
                    <a:pt x="72" y="101"/>
                    <a:pt x="78" y="105"/>
                  </a:cubicBezTo>
                  <a:cubicBezTo>
                    <a:pt x="90" y="111"/>
                    <a:pt x="102" y="114"/>
                    <a:pt x="115" y="111"/>
                  </a:cubicBezTo>
                  <a:cubicBezTo>
                    <a:pt x="115" y="115"/>
                    <a:pt x="113" y="119"/>
                    <a:pt x="110" y="122"/>
                  </a:cubicBezTo>
                  <a:cubicBezTo>
                    <a:pt x="102" y="129"/>
                    <a:pt x="94" y="134"/>
                    <a:pt x="84" y="126"/>
                  </a:cubicBezTo>
                  <a:cubicBezTo>
                    <a:pt x="74" y="119"/>
                    <a:pt x="67" y="104"/>
                    <a:pt x="58" y="99"/>
                  </a:cubicBezTo>
                  <a:cubicBezTo>
                    <a:pt x="48" y="116"/>
                    <a:pt x="40" y="135"/>
                    <a:pt x="28" y="150"/>
                  </a:cubicBezTo>
                  <a:cubicBezTo>
                    <a:pt x="21" y="157"/>
                    <a:pt x="12" y="166"/>
                    <a:pt x="0" y="167"/>
                  </a:cubicBezTo>
                  <a:cubicBezTo>
                    <a:pt x="0" y="163"/>
                    <a:pt x="4" y="160"/>
                    <a:pt x="6" y="158"/>
                  </a:cubicBezTo>
                  <a:cubicBezTo>
                    <a:pt x="14" y="149"/>
                    <a:pt x="22" y="138"/>
                    <a:pt x="29" y="127"/>
                  </a:cubicBezTo>
                  <a:cubicBezTo>
                    <a:pt x="38" y="113"/>
                    <a:pt x="47" y="97"/>
                    <a:pt x="48" y="78"/>
                  </a:cubicBezTo>
                  <a:cubicBezTo>
                    <a:pt x="42" y="79"/>
                    <a:pt x="28" y="80"/>
                    <a:pt x="24" y="71"/>
                  </a:cubicBezTo>
                  <a:cubicBezTo>
                    <a:pt x="27" y="68"/>
                    <a:pt x="30" y="69"/>
                    <a:pt x="33" y="68"/>
                  </a:cubicBezTo>
                  <a:cubicBezTo>
                    <a:pt x="42" y="66"/>
                    <a:pt x="50" y="62"/>
                    <a:pt x="55" y="57"/>
                  </a:cubicBezTo>
                  <a:cubicBezTo>
                    <a:pt x="64" y="44"/>
                    <a:pt x="57" y="25"/>
                    <a:pt x="63" y="6"/>
                  </a:cubicBezTo>
                  <a:cubicBezTo>
                    <a:pt x="67" y="0"/>
                    <a:pt x="76" y="7"/>
                    <a:pt x="77" y="12"/>
                  </a:cubicBezTo>
                  <a:cubicBezTo>
                    <a:pt x="79" y="23"/>
                    <a:pt x="70" y="39"/>
                    <a:pt x="71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5" name="íṩlíḍe">
              <a:extLst>
                <a:ext uri="{FF2B5EF4-FFF2-40B4-BE49-F238E27FC236}">
                  <a16:creationId xmlns:a16="http://schemas.microsoft.com/office/drawing/2014/main" id="{AD16AE56-A3D6-BBA9-A85A-1B08A1B6FFC4}"/>
                </a:ext>
              </a:extLst>
            </p:cNvPr>
            <p:cNvGrpSpPr/>
            <p:nvPr/>
          </p:nvGrpSpPr>
          <p:grpSpPr>
            <a:xfrm>
              <a:off x="4589708" y="2583543"/>
              <a:ext cx="742163" cy="1193232"/>
              <a:chOff x="4691308" y="2684429"/>
              <a:chExt cx="679414" cy="1092346"/>
            </a:xfrm>
            <a:grpFill/>
          </p:grpSpPr>
          <p:sp>
            <p:nvSpPr>
              <p:cNvPr id="110" name="ïṡľïďê">
                <a:extLst>
                  <a:ext uri="{FF2B5EF4-FFF2-40B4-BE49-F238E27FC236}">
                    <a16:creationId xmlns:a16="http://schemas.microsoft.com/office/drawing/2014/main" id="{8DA3D4AE-2332-46DE-E29E-CCC6BE468FB2}"/>
                  </a:ext>
                </a:extLst>
              </p:cNvPr>
              <p:cNvSpPr/>
              <p:nvPr/>
            </p:nvSpPr>
            <p:spPr bwMode="auto">
              <a:xfrm>
                <a:off x="4691308" y="2684429"/>
                <a:ext cx="679414" cy="1092346"/>
              </a:xfrm>
              <a:custGeom>
                <a:avLst/>
                <a:gdLst>
                  <a:gd name="T0" fmla="*/ 77 w 136"/>
                  <a:gd name="T1" fmla="*/ 132 h 218"/>
                  <a:gd name="T2" fmla="*/ 107 w 136"/>
                  <a:gd name="T3" fmla="*/ 109 h 218"/>
                  <a:gd name="T4" fmla="*/ 99 w 136"/>
                  <a:gd name="T5" fmla="*/ 131 h 218"/>
                  <a:gd name="T6" fmla="*/ 91 w 136"/>
                  <a:gd name="T7" fmla="*/ 154 h 218"/>
                  <a:gd name="T8" fmla="*/ 120 w 136"/>
                  <a:gd name="T9" fmla="*/ 142 h 218"/>
                  <a:gd name="T10" fmla="*/ 118 w 136"/>
                  <a:gd name="T11" fmla="*/ 160 h 218"/>
                  <a:gd name="T12" fmla="*/ 111 w 136"/>
                  <a:gd name="T13" fmla="*/ 169 h 218"/>
                  <a:gd name="T14" fmla="*/ 123 w 136"/>
                  <a:gd name="T15" fmla="*/ 178 h 218"/>
                  <a:gd name="T16" fmla="*/ 122 w 136"/>
                  <a:gd name="T17" fmla="*/ 198 h 218"/>
                  <a:gd name="T18" fmla="*/ 103 w 136"/>
                  <a:gd name="T19" fmla="*/ 181 h 218"/>
                  <a:gd name="T20" fmla="*/ 85 w 136"/>
                  <a:gd name="T21" fmla="*/ 198 h 218"/>
                  <a:gd name="T22" fmla="*/ 71 w 136"/>
                  <a:gd name="T23" fmla="*/ 218 h 218"/>
                  <a:gd name="T24" fmla="*/ 68 w 136"/>
                  <a:gd name="T25" fmla="*/ 181 h 218"/>
                  <a:gd name="T26" fmla="*/ 75 w 136"/>
                  <a:gd name="T27" fmla="*/ 156 h 218"/>
                  <a:gd name="T28" fmla="*/ 46 w 136"/>
                  <a:gd name="T29" fmla="*/ 191 h 218"/>
                  <a:gd name="T30" fmla="*/ 7 w 136"/>
                  <a:gd name="T31" fmla="*/ 215 h 218"/>
                  <a:gd name="T32" fmla="*/ 24 w 136"/>
                  <a:gd name="T33" fmla="*/ 182 h 218"/>
                  <a:gd name="T34" fmla="*/ 41 w 136"/>
                  <a:gd name="T35" fmla="*/ 168 h 218"/>
                  <a:gd name="T36" fmla="*/ 65 w 136"/>
                  <a:gd name="T37" fmla="*/ 112 h 218"/>
                  <a:gd name="T38" fmla="*/ 64 w 136"/>
                  <a:gd name="T39" fmla="*/ 105 h 218"/>
                  <a:gd name="T40" fmla="*/ 66 w 136"/>
                  <a:gd name="T41" fmla="*/ 86 h 218"/>
                  <a:gd name="T42" fmla="*/ 65 w 136"/>
                  <a:gd name="T43" fmla="*/ 71 h 218"/>
                  <a:gd name="T44" fmla="*/ 66 w 136"/>
                  <a:gd name="T45" fmla="*/ 64 h 218"/>
                  <a:gd name="T46" fmla="*/ 64 w 136"/>
                  <a:gd name="T47" fmla="*/ 52 h 218"/>
                  <a:gd name="T48" fmla="*/ 64 w 136"/>
                  <a:gd name="T49" fmla="*/ 37 h 218"/>
                  <a:gd name="T50" fmla="*/ 57 w 136"/>
                  <a:gd name="T51" fmla="*/ 22 h 218"/>
                  <a:gd name="T52" fmla="*/ 52 w 136"/>
                  <a:gd name="T53" fmla="*/ 2 h 218"/>
                  <a:gd name="T54" fmla="*/ 53 w 136"/>
                  <a:gd name="T55" fmla="*/ 1 h 218"/>
                  <a:gd name="T56" fmla="*/ 65 w 136"/>
                  <a:gd name="T57" fmla="*/ 8 h 218"/>
                  <a:gd name="T58" fmla="*/ 77 w 136"/>
                  <a:gd name="T59" fmla="*/ 82 h 218"/>
                  <a:gd name="T60" fmla="*/ 77 w 136"/>
                  <a:gd name="T61" fmla="*/ 132 h 218"/>
                  <a:gd name="T62" fmla="*/ 100 w 136"/>
                  <a:gd name="T63" fmla="*/ 159 h 218"/>
                  <a:gd name="T64" fmla="*/ 101 w 136"/>
                  <a:gd name="T65" fmla="*/ 165 h 218"/>
                  <a:gd name="T66" fmla="*/ 106 w 136"/>
                  <a:gd name="T67" fmla="*/ 160 h 218"/>
                  <a:gd name="T68" fmla="*/ 100 w 136"/>
                  <a:gd name="T69" fmla="*/ 159 h 218"/>
                  <a:gd name="T70" fmla="*/ 81 w 136"/>
                  <a:gd name="T71" fmla="*/ 185 h 218"/>
                  <a:gd name="T72" fmla="*/ 93 w 136"/>
                  <a:gd name="T73" fmla="*/ 175 h 218"/>
                  <a:gd name="T74" fmla="*/ 86 w 136"/>
                  <a:gd name="T75" fmla="*/ 168 h 218"/>
                  <a:gd name="T76" fmla="*/ 81 w 136"/>
                  <a:gd name="T77" fmla="*/ 185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6" h="218">
                    <a:moveTo>
                      <a:pt x="77" y="132"/>
                    </a:moveTo>
                    <a:cubicBezTo>
                      <a:pt x="92" y="129"/>
                      <a:pt x="89" y="109"/>
                      <a:pt x="107" y="109"/>
                    </a:cubicBezTo>
                    <a:cubicBezTo>
                      <a:pt x="111" y="118"/>
                      <a:pt x="103" y="124"/>
                      <a:pt x="99" y="131"/>
                    </a:cubicBezTo>
                    <a:cubicBezTo>
                      <a:pt x="96" y="138"/>
                      <a:pt x="93" y="145"/>
                      <a:pt x="91" y="154"/>
                    </a:cubicBezTo>
                    <a:cubicBezTo>
                      <a:pt x="102" y="151"/>
                      <a:pt x="108" y="144"/>
                      <a:pt x="120" y="142"/>
                    </a:cubicBezTo>
                    <a:cubicBezTo>
                      <a:pt x="129" y="150"/>
                      <a:pt x="124" y="153"/>
                      <a:pt x="118" y="160"/>
                    </a:cubicBezTo>
                    <a:cubicBezTo>
                      <a:pt x="116" y="162"/>
                      <a:pt x="111" y="167"/>
                      <a:pt x="111" y="169"/>
                    </a:cubicBezTo>
                    <a:cubicBezTo>
                      <a:pt x="111" y="173"/>
                      <a:pt x="119" y="176"/>
                      <a:pt x="123" y="178"/>
                    </a:cubicBezTo>
                    <a:cubicBezTo>
                      <a:pt x="131" y="183"/>
                      <a:pt x="136" y="194"/>
                      <a:pt x="122" y="198"/>
                    </a:cubicBezTo>
                    <a:cubicBezTo>
                      <a:pt x="118" y="190"/>
                      <a:pt x="112" y="180"/>
                      <a:pt x="103" y="181"/>
                    </a:cubicBezTo>
                    <a:cubicBezTo>
                      <a:pt x="98" y="181"/>
                      <a:pt x="88" y="195"/>
                      <a:pt x="85" y="198"/>
                    </a:cubicBezTo>
                    <a:cubicBezTo>
                      <a:pt x="79" y="206"/>
                      <a:pt x="75" y="214"/>
                      <a:pt x="71" y="218"/>
                    </a:cubicBezTo>
                    <a:cubicBezTo>
                      <a:pt x="59" y="212"/>
                      <a:pt x="63" y="195"/>
                      <a:pt x="68" y="181"/>
                    </a:cubicBezTo>
                    <a:cubicBezTo>
                      <a:pt x="71" y="172"/>
                      <a:pt x="77" y="164"/>
                      <a:pt x="75" y="156"/>
                    </a:cubicBezTo>
                    <a:cubicBezTo>
                      <a:pt x="65" y="166"/>
                      <a:pt x="56" y="179"/>
                      <a:pt x="46" y="191"/>
                    </a:cubicBezTo>
                    <a:cubicBezTo>
                      <a:pt x="36" y="202"/>
                      <a:pt x="24" y="214"/>
                      <a:pt x="7" y="215"/>
                    </a:cubicBezTo>
                    <a:cubicBezTo>
                      <a:pt x="0" y="198"/>
                      <a:pt x="13" y="189"/>
                      <a:pt x="24" y="182"/>
                    </a:cubicBezTo>
                    <a:cubicBezTo>
                      <a:pt x="31" y="177"/>
                      <a:pt x="35" y="173"/>
                      <a:pt x="41" y="168"/>
                    </a:cubicBezTo>
                    <a:cubicBezTo>
                      <a:pt x="57" y="155"/>
                      <a:pt x="67" y="140"/>
                      <a:pt x="65" y="112"/>
                    </a:cubicBezTo>
                    <a:cubicBezTo>
                      <a:pt x="64" y="110"/>
                      <a:pt x="64" y="108"/>
                      <a:pt x="64" y="105"/>
                    </a:cubicBezTo>
                    <a:cubicBezTo>
                      <a:pt x="63" y="99"/>
                      <a:pt x="67" y="92"/>
                      <a:pt x="66" y="86"/>
                    </a:cubicBezTo>
                    <a:cubicBezTo>
                      <a:pt x="66" y="81"/>
                      <a:pt x="64" y="76"/>
                      <a:pt x="65" y="71"/>
                    </a:cubicBezTo>
                    <a:cubicBezTo>
                      <a:pt x="65" y="68"/>
                      <a:pt x="66" y="66"/>
                      <a:pt x="66" y="64"/>
                    </a:cubicBezTo>
                    <a:cubicBezTo>
                      <a:pt x="67" y="59"/>
                      <a:pt x="65" y="56"/>
                      <a:pt x="64" y="52"/>
                    </a:cubicBezTo>
                    <a:cubicBezTo>
                      <a:pt x="63" y="47"/>
                      <a:pt x="65" y="41"/>
                      <a:pt x="64" y="37"/>
                    </a:cubicBezTo>
                    <a:cubicBezTo>
                      <a:pt x="62" y="32"/>
                      <a:pt x="59" y="27"/>
                      <a:pt x="57" y="22"/>
                    </a:cubicBezTo>
                    <a:cubicBezTo>
                      <a:pt x="54" y="14"/>
                      <a:pt x="50" y="9"/>
                      <a:pt x="52" y="2"/>
                    </a:cubicBezTo>
                    <a:cubicBezTo>
                      <a:pt x="52" y="2"/>
                      <a:pt x="53" y="1"/>
                      <a:pt x="53" y="1"/>
                    </a:cubicBezTo>
                    <a:cubicBezTo>
                      <a:pt x="57" y="0"/>
                      <a:pt x="63" y="4"/>
                      <a:pt x="65" y="8"/>
                    </a:cubicBezTo>
                    <a:cubicBezTo>
                      <a:pt x="75" y="23"/>
                      <a:pt x="76" y="56"/>
                      <a:pt x="77" y="82"/>
                    </a:cubicBezTo>
                    <a:cubicBezTo>
                      <a:pt x="78" y="100"/>
                      <a:pt x="72" y="119"/>
                      <a:pt x="77" y="132"/>
                    </a:cubicBezTo>
                    <a:close/>
                    <a:moveTo>
                      <a:pt x="100" y="159"/>
                    </a:moveTo>
                    <a:cubicBezTo>
                      <a:pt x="100" y="161"/>
                      <a:pt x="100" y="164"/>
                      <a:pt x="101" y="165"/>
                    </a:cubicBezTo>
                    <a:cubicBezTo>
                      <a:pt x="104" y="165"/>
                      <a:pt x="105" y="163"/>
                      <a:pt x="106" y="160"/>
                    </a:cubicBezTo>
                    <a:cubicBezTo>
                      <a:pt x="105" y="158"/>
                      <a:pt x="103" y="159"/>
                      <a:pt x="100" y="159"/>
                    </a:cubicBezTo>
                    <a:close/>
                    <a:moveTo>
                      <a:pt x="81" y="185"/>
                    </a:moveTo>
                    <a:cubicBezTo>
                      <a:pt x="88" y="186"/>
                      <a:pt x="89" y="178"/>
                      <a:pt x="93" y="175"/>
                    </a:cubicBezTo>
                    <a:cubicBezTo>
                      <a:pt x="90" y="173"/>
                      <a:pt x="90" y="168"/>
                      <a:pt x="86" y="168"/>
                    </a:cubicBezTo>
                    <a:cubicBezTo>
                      <a:pt x="84" y="173"/>
                      <a:pt x="82" y="179"/>
                      <a:pt x="81" y="1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îšlíḍé">
                <a:extLst>
                  <a:ext uri="{FF2B5EF4-FFF2-40B4-BE49-F238E27FC236}">
                    <a16:creationId xmlns:a16="http://schemas.microsoft.com/office/drawing/2014/main" id="{4F7123C1-B7E5-9CF0-FB26-29F8D62DBBF8}"/>
                  </a:ext>
                </a:extLst>
              </p:cNvPr>
              <p:cNvSpPr/>
              <p:nvPr/>
            </p:nvSpPr>
            <p:spPr bwMode="auto">
              <a:xfrm>
                <a:off x="5111440" y="2763653"/>
                <a:ext cx="153649" cy="127241"/>
              </a:xfrm>
              <a:custGeom>
                <a:avLst/>
                <a:gdLst>
                  <a:gd name="T0" fmla="*/ 1 w 31"/>
                  <a:gd name="T1" fmla="*/ 0 h 25"/>
                  <a:gd name="T2" fmla="*/ 31 w 31"/>
                  <a:gd name="T3" fmla="*/ 21 h 25"/>
                  <a:gd name="T4" fmla="*/ 18 w 31"/>
                  <a:gd name="T5" fmla="*/ 25 h 25"/>
                  <a:gd name="T6" fmla="*/ 10 w 31"/>
                  <a:gd name="T7" fmla="*/ 16 h 25"/>
                  <a:gd name="T8" fmla="*/ 1 w 31"/>
                  <a:gd name="T9" fmla="*/ 6 h 25"/>
                  <a:gd name="T10" fmla="*/ 1 w 31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5">
                    <a:moveTo>
                      <a:pt x="1" y="0"/>
                    </a:moveTo>
                    <a:cubicBezTo>
                      <a:pt x="15" y="1"/>
                      <a:pt x="28" y="7"/>
                      <a:pt x="31" y="21"/>
                    </a:cubicBezTo>
                    <a:cubicBezTo>
                      <a:pt x="28" y="24"/>
                      <a:pt x="24" y="25"/>
                      <a:pt x="18" y="25"/>
                    </a:cubicBezTo>
                    <a:cubicBezTo>
                      <a:pt x="20" y="17"/>
                      <a:pt x="13" y="18"/>
                      <a:pt x="10" y="16"/>
                    </a:cubicBezTo>
                    <a:cubicBezTo>
                      <a:pt x="8" y="14"/>
                      <a:pt x="2" y="9"/>
                      <a:pt x="1" y="6"/>
                    </a:cubicBezTo>
                    <a:cubicBezTo>
                      <a:pt x="0" y="4"/>
                      <a:pt x="1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S1ïḍé">
                <a:extLst>
                  <a:ext uri="{FF2B5EF4-FFF2-40B4-BE49-F238E27FC236}">
                    <a16:creationId xmlns:a16="http://schemas.microsoft.com/office/drawing/2014/main" id="{B62C85F7-041A-BC9E-E0AA-39DB7F6663E3}"/>
                  </a:ext>
                </a:extLst>
              </p:cNvPr>
              <p:cNvSpPr/>
              <p:nvPr/>
            </p:nvSpPr>
            <p:spPr bwMode="auto">
              <a:xfrm>
                <a:off x="5121043" y="2924505"/>
                <a:ext cx="139244" cy="225671"/>
              </a:xfrm>
              <a:custGeom>
                <a:avLst/>
                <a:gdLst>
                  <a:gd name="T0" fmla="*/ 22 w 28"/>
                  <a:gd name="T1" fmla="*/ 19 h 45"/>
                  <a:gd name="T2" fmla="*/ 13 w 28"/>
                  <a:gd name="T3" fmla="*/ 21 h 45"/>
                  <a:gd name="T4" fmla="*/ 20 w 28"/>
                  <a:gd name="T5" fmla="*/ 39 h 45"/>
                  <a:gd name="T6" fmla="*/ 11 w 28"/>
                  <a:gd name="T7" fmla="*/ 44 h 45"/>
                  <a:gd name="T8" fmla="*/ 0 w 28"/>
                  <a:gd name="T9" fmla="*/ 32 h 45"/>
                  <a:gd name="T10" fmla="*/ 8 w 28"/>
                  <a:gd name="T11" fmla="*/ 18 h 45"/>
                  <a:gd name="T12" fmla="*/ 8 w 28"/>
                  <a:gd name="T13" fmla="*/ 1 h 45"/>
                  <a:gd name="T14" fmla="*/ 27 w 28"/>
                  <a:gd name="T15" fmla="*/ 9 h 45"/>
                  <a:gd name="T16" fmla="*/ 22 w 28"/>
                  <a:gd name="T17" fmla="*/ 1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5">
                    <a:moveTo>
                      <a:pt x="22" y="19"/>
                    </a:moveTo>
                    <a:cubicBezTo>
                      <a:pt x="18" y="18"/>
                      <a:pt x="15" y="18"/>
                      <a:pt x="13" y="21"/>
                    </a:cubicBezTo>
                    <a:cubicBezTo>
                      <a:pt x="12" y="28"/>
                      <a:pt x="21" y="32"/>
                      <a:pt x="20" y="39"/>
                    </a:cubicBezTo>
                    <a:cubicBezTo>
                      <a:pt x="19" y="42"/>
                      <a:pt x="14" y="45"/>
                      <a:pt x="11" y="44"/>
                    </a:cubicBezTo>
                    <a:cubicBezTo>
                      <a:pt x="6" y="44"/>
                      <a:pt x="2" y="35"/>
                      <a:pt x="0" y="32"/>
                    </a:cubicBezTo>
                    <a:cubicBezTo>
                      <a:pt x="0" y="26"/>
                      <a:pt x="7" y="23"/>
                      <a:pt x="8" y="18"/>
                    </a:cubicBezTo>
                    <a:cubicBezTo>
                      <a:pt x="9" y="12"/>
                      <a:pt x="4" y="7"/>
                      <a:pt x="8" y="1"/>
                    </a:cubicBezTo>
                    <a:cubicBezTo>
                      <a:pt x="13" y="0"/>
                      <a:pt x="26" y="2"/>
                      <a:pt x="27" y="9"/>
                    </a:cubicBezTo>
                    <a:cubicBezTo>
                      <a:pt x="28" y="13"/>
                      <a:pt x="24" y="15"/>
                      <a:pt x="22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6" name="î$1idè">
              <a:extLst>
                <a:ext uri="{FF2B5EF4-FFF2-40B4-BE49-F238E27FC236}">
                  <a16:creationId xmlns:a16="http://schemas.microsoft.com/office/drawing/2014/main" id="{18F4ED9E-8DB1-CF8E-0E48-EFCA2E9FBF02}"/>
                </a:ext>
              </a:extLst>
            </p:cNvPr>
            <p:cNvGrpSpPr/>
            <p:nvPr/>
          </p:nvGrpSpPr>
          <p:grpSpPr>
            <a:xfrm>
              <a:off x="7561942" y="2580837"/>
              <a:ext cx="677905" cy="1186334"/>
              <a:chOff x="7344147" y="2674826"/>
              <a:chExt cx="624197" cy="1092345"/>
            </a:xfrm>
            <a:grpFill/>
          </p:grpSpPr>
          <p:sp>
            <p:nvSpPr>
              <p:cNvPr id="106" name="ïṩľiḓe">
                <a:extLst>
                  <a:ext uri="{FF2B5EF4-FFF2-40B4-BE49-F238E27FC236}">
                    <a16:creationId xmlns:a16="http://schemas.microsoft.com/office/drawing/2014/main" id="{34C0D38C-14AB-F14C-D23E-52568FF7EEC1}"/>
                  </a:ext>
                </a:extLst>
              </p:cNvPr>
              <p:cNvSpPr/>
              <p:nvPr/>
            </p:nvSpPr>
            <p:spPr bwMode="auto">
              <a:xfrm>
                <a:off x="7473788" y="2674826"/>
                <a:ext cx="494556" cy="734632"/>
              </a:xfrm>
              <a:custGeom>
                <a:avLst/>
                <a:gdLst>
                  <a:gd name="T0" fmla="*/ 42 w 99"/>
                  <a:gd name="T1" fmla="*/ 45 h 147"/>
                  <a:gd name="T2" fmla="*/ 93 w 99"/>
                  <a:gd name="T3" fmla="*/ 30 h 147"/>
                  <a:gd name="T4" fmla="*/ 65 w 99"/>
                  <a:gd name="T5" fmla="*/ 93 h 147"/>
                  <a:gd name="T6" fmla="*/ 99 w 99"/>
                  <a:gd name="T7" fmla="*/ 87 h 147"/>
                  <a:gd name="T8" fmla="*/ 57 w 99"/>
                  <a:gd name="T9" fmla="*/ 119 h 147"/>
                  <a:gd name="T10" fmla="*/ 34 w 99"/>
                  <a:gd name="T11" fmla="*/ 147 h 147"/>
                  <a:gd name="T12" fmla="*/ 35 w 99"/>
                  <a:gd name="T13" fmla="*/ 138 h 147"/>
                  <a:gd name="T14" fmla="*/ 18 w 99"/>
                  <a:gd name="T15" fmla="*/ 137 h 147"/>
                  <a:gd name="T16" fmla="*/ 28 w 99"/>
                  <a:gd name="T17" fmla="*/ 130 h 147"/>
                  <a:gd name="T18" fmla="*/ 47 w 99"/>
                  <a:gd name="T19" fmla="*/ 116 h 147"/>
                  <a:gd name="T20" fmla="*/ 78 w 99"/>
                  <a:gd name="T21" fmla="*/ 100 h 147"/>
                  <a:gd name="T22" fmla="*/ 44 w 99"/>
                  <a:gd name="T23" fmla="*/ 112 h 147"/>
                  <a:gd name="T24" fmla="*/ 11 w 99"/>
                  <a:gd name="T25" fmla="*/ 121 h 147"/>
                  <a:gd name="T26" fmla="*/ 41 w 99"/>
                  <a:gd name="T27" fmla="*/ 92 h 147"/>
                  <a:gd name="T28" fmla="*/ 28 w 99"/>
                  <a:gd name="T29" fmla="*/ 89 h 147"/>
                  <a:gd name="T30" fmla="*/ 5 w 99"/>
                  <a:gd name="T31" fmla="*/ 114 h 147"/>
                  <a:gd name="T32" fmla="*/ 18 w 99"/>
                  <a:gd name="T33" fmla="*/ 91 h 147"/>
                  <a:gd name="T34" fmla="*/ 20 w 99"/>
                  <a:gd name="T35" fmla="*/ 74 h 147"/>
                  <a:gd name="T36" fmla="*/ 15 w 99"/>
                  <a:gd name="T37" fmla="*/ 78 h 147"/>
                  <a:gd name="T38" fmla="*/ 0 w 99"/>
                  <a:gd name="T39" fmla="*/ 32 h 147"/>
                  <a:gd name="T40" fmla="*/ 7 w 99"/>
                  <a:gd name="T41" fmla="*/ 31 h 147"/>
                  <a:gd name="T42" fmla="*/ 23 w 99"/>
                  <a:gd name="T43" fmla="*/ 72 h 147"/>
                  <a:gd name="T44" fmla="*/ 31 w 99"/>
                  <a:gd name="T45" fmla="*/ 63 h 147"/>
                  <a:gd name="T46" fmla="*/ 27 w 99"/>
                  <a:gd name="T47" fmla="*/ 49 h 147"/>
                  <a:gd name="T48" fmla="*/ 34 w 99"/>
                  <a:gd name="T49" fmla="*/ 41 h 147"/>
                  <a:gd name="T50" fmla="*/ 43 w 99"/>
                  <a:gd name="T51" fmla="*/ 12 h 147"/>
                  <a:gd name="T52" fmla="*/ 42 w 99"/>
                  <a:gd name="T53" fmla="*/ 1 h 147"/>
                  <a:gd name="T54" fmla="*/ 46 w 99"/>
                  <a:gd name="T55" fmla="*/ 1 h 147"/>
                  <a:gd name="T56" fmla="*/ 61 w 99"/>
                  <a:gd name="T57" fmla="*/ 15 h 147"/>
                  <a:gd name="T58" fmla="*/ 42 w 99"/>
                  <a:gd name="T59" fmla="*/ 45 h 147"/>
                  <a:gd name="T60" fmla="*/ 56 w 99"/>
                  <a:gd name="T61" fmla="*/ 47 h 147"/>
                  <a:gd name="T62" fmla="*/ 66 w 99"/>
                  <a:gd name="T63" fmla="*/ 64 h 147"/>
                  <a:gd name="T64" fmla="*/ 61 w 99"/>
                  <a:gd name="T65" fmla="*/ 73 h 147"/>
                  <a:gd name="T66" fmla="*/ 58 w 99"/>
                  <a:gd name="T67" fmla="*/ 74 h 147"/>
                  <a:gd name="T68" fmla="*/ 55 w 99"/>
                  <a:gd name="T69" fmla="*/ 79 h 147"/>
                  <a:gd name="T70" fmla="*/ 46 w 99"/>
                  <a:gd name="T71" fmla="*/ 88 h 147"/>
                  <a:gd name="T72" fmla="*/ 48 w 99"/>
                  <a:gd name="T73" fmla="*/ 97 h 147"/>
                  <a:gd name="T74" fmla="*/ 77 w 99"/>
                  <a:gd name="T75" fmla="*/ 52 h 147"/>
                  <a:gd name="T76" fmla="*/ 79 w 99"/>
                  <a:gd name="T77" fmla="*/ 37 h 147"/>
                  <a:gd name="T78" fmla="*/ 56 w 99"/>
                  <a:gd name="T79" fmla="*/ 47 h 147"/>
                  <a:gd name="T80" fmla="*/ 36 w 99"/>
                  <a:gd name="T81" fmla="*/ 76 h 147"/>
                  <a:gd name="T82" fmla="*/ 42 w 99"/>
                  <a:gd name="T83" fmla="*/ 73 h 147"/>
                  <a:gd name="T84" fmla="*/ 43 w 99"/>
                  <a:gd name="T85" fmla="*/ 80 h 147"/>
                  <a:gd name="T86" fmla="*/ 52 w 99"/>
                  <a:gd name="T87" fmla="*/ 50 h 147"/>
                  <a:gd name="T88" fmla="*/ 44 w 99"/>
                  <a:gd name="T89" fmla="*/ 50 h 147"/>
                  <a:gd name="T90" fmla="*/ 36 w 99"/>
                  <a:gd name="T91" fmla="*/ 76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147">
                    <a:moveTo>
                      <a:pt x="42" y="45"/>
                    </a:moveTo>
                    <a:cubicBezTo>
                      <a:pt x="56" y="37"/>
                      <a:pt x="72" y="22"/>
                      <a:pt x="93" y="30"/>
                    </a:cubicBezTo>
                    <a:cubicBezTo>
                      <a:pt x="92" y="57"/>
                      <a:pt x="68" y="66"/>
                      <a:pt x="65" y="93"/>
                    </a:cubicBezTo>
                    <a:cubicBezTo>
                      <a:pt x="74" y="90"/>
                      <a:pt x="89" y="82"/>
                      <a:pt x="99" y="87"/>
                    </a:cubicBezTo>
                    <a:cubicBezTo>
                      <a:pt x="99" y="110"/>
                      <a:pt x="77" y="115"/>
                      <a:pt x="57" y="119"/>
                    </a:cubicBezTo>
                    <a:cubicBezTo>
                      <a:pt x="52" y="131"/>
                      <a:pt x="42" y="141"/>
                      <a:pt x="34" y="147"/>
                    </a:cubicBezTo>
                    <a:cubicBezTo>
                      <a:pt x="33" y="143"/>
                      <a:pt x="35" y="142"/>
                      <a:pt x="35" y="138"/>
                    </a:cubicBezTo>
                    <a:cubicBezTo>
                      <a:pt x="29" y="137"/>
                      <a:pt x="22" y="142"/>
                      <a:pt x="18" y="137"/>
                    </a:cubicBezTo>
                    <a:cubicBezTo>
                      <a:pt x="17" y="131"/>
                      <a:pt x="25" y="131"/>
                      <a:pt x="28" y="130"/>
                    </a:cubicBezTo>
                    <a:cubicBezTo>
                      <a:pt x="36" y="127"/>
                      <a:pt x="43" y="123"/>
                      <a:pt x="47" y="116"/>
                    </a:cubicBezTo>
                    <a:cubicBezTo>
                      <a:pt x="60" y="113"/>
                      <a:pt x="70" y="107"/>
                      <a:pt x="78" y="100"/>
                    </a:cubicBezTo>
                    <a:cubicBezTo>
                      <a:pt x="65" y="98"/>
                      <a:pt x="53" y="107"/>
                      <a:pt x="44" y="112"/>
                    </a:cubicBezTo>
                    <a:cubicBezTo>
                      <a:pt x="33" y="114"/>
                      <a:pt x="25" y="121"/>
                      <a:pt x="11" y="121"/>
                    </a:cubicBezTo>
                    <a:cubicBezTo>
                      <a:pt x="15" y="107"/>
                      <a:pt x="50" y="114"/>
                      <a:pt x="41" y="92"/>
                    </a:cubicBezTo>
                    <a:cubicBezTo>
                      <a:pt x="38" y="97"/>
                      <a:pt x="29" y="94"/>
                      <a:pt x="28" y="89"/>
                    </a:cubicBezTo>
                    <a:cubicBezTo>
                      <a:pt x="16" y="93"/>
                      <a:pt x="20" y="113"/>
                      <a:pt x="5" y="114"/>
                    </a:cubicBezTo>
                    <a:cubicBezTo>
                      <a:pt x="6" y="107"/>
                      <a:pt x="14" y="99"/>
                      <a:pt x="18" y="91"/>
                    </a:cubicBezTo>
                    <a:cubicBezTo>
                      <a:pt x="20" y="86"/>
                      <a:pt x="24" y="80"/>
                      <a:pt x="20" y="74"/>
                    </a:cubicBezTo>
                    <a:cubicBezTo>
                      <a:pt x="17" y="74"/>
                      <a:pt x="18" y="78"/>
                      <a:pt x="15" y="78"/>
                    </a:cubicBezTo>
                    <a:cubicBezTo>
                      <a:pt x="5" y="68"/>
                      <a:pt x="8" y="45"/>
                      <a:pt x="0" y="32"/>
                    </a:cubicBezTo>
                    <a:cubicBezTo>
                      <a:pt x="2" y="31"/>
                      <a:pt x="5" y="32"/>
                      <a:pt x="7" y="31"/>
                    </a:cubicBezTo>
                    <a:cubicBezTo>
                      <a:pt x="15" y="42"/>
                      <a:pt x="20" y="56"/>
                      <a:pt x="23" y="72"/>
                    </a:cubicBezTo>
                    <a:cubicBezTo>
                      <a:pt x="27" y="69"/>
                      <a:pt x="31" y="68"/>
                      <a:pt x="31" y="63"/>
                    </a:cubicBezTo>
                    <a:cubicBezTo>
                      <a:pt x="32" y="58"/>
                      <a:pt x="27" y="54"/>
                      <a:pt x="27" y="49"/>
                    </a:cubicBezTo>
                    <a:cubicBezTo>
                      <a:pt x="28" y="46"/>
                      <a:pt x="32" y="44"/>
                      <a:pt x="34" y="41"/>
                    </a:cubicBezTo>
                    <a:cubicBezTo>
                      <a:pt x="38" y="36"/>
                      <a:pt x="45" y="24"/>
                      <a:pt x="43" y="12"/>
                    </a:cubicBezTo>
                    <a:cubicBezTo>
                      <a:pt x="43" y="9"/>
                      <a:pt x="40" y="6"/>
                      <a:pt x="42" y="1"/>
                    </a:cubicBezTo>
                    <a:cubicBezTo>
                      <a:pt x="42" y="1"/>
                      <a:pt x="45" y="0"/>
                      <a:pt x="46" y="1"/>
                    </a:cubicBezTo>
                    <a:cubicBezTo>
                      <a:pt x="50" y="1"/>
                      <a:pt x="61" y="13"/>
                      <a:pt x="61" y="15"/>
                    </a:cubicBezTo>
                    <a:cubicBezTo>
                      <a:pt x="64" y="27"/>
                      <a:pt x="43" y="33"/>
                      <a:pt x="42" y="45"/>
                    </a:cubicBezTo>
                    <a:close/>
                    <a:moveTo>
                      <a:pt x="56" y="47"/>
                    </a:moveTo>
                    <a:cubicBezTo>
                      <a:pt x="59" y="53"/>
                      <a:pt x="64" y="57"/>
                      <a:pt x="66" y="64"/>
                    </a:cubicBezTo>
                    <a:cubicBezTo>
                      <a:pt x="64" y="67"/>
                      <a:pt x="64" y="70"/>
                      <a:pt x="61" y="73"/>
                    </a:cubicBezTo>
                    <a:cubicBezTo>
                      <a:pt x="61" y="74"/>
                      <a:pt x="59" y="73"/>
                      <a:pt x="58" y="74"/>
                    </a:cubicBezTo>
                    <a:cubicBezTo>
                      <a:pt x="57" y="75"/>
                      <a:pt x="56" y="78"/>
                      <a:pt x="55" y="79"/>
                    </a:cubicBezTo>
                    <a:cubicBezTo>
                      <a:pt x="51" y="82"/>
                      <a:pt x="46" y="83"/>
                      <a:pt x="46" y="88"/>
                    </a:cubicBezTo>
                    <a:cubicBezTo>
                      <a:pt x="46" y="91"/>
                      <a:pt x="50" y="93"/>
                      <a:pt x="48" y="97"/>
                    </a:cubicBezTo>
                    <a:cubicBezTo>
                      <a:pt x="62" y="86"/>
                      <a:pt x="68" y="68"/>
                      <a:pt x="77" y="52"/>
                    </a:cubicBezTo>
                    <a:cubicBezTo>
                      <a:pt x="77" y="46"/>
                      <a:pt x="80" y="41"/>
                      <a:pt x="79" y="37"/>
                    </a:cubicBezTo>
                    <a:cubicBezTo>
                      <a:pt x="71" y="38"/>
                      <a:pt x="61" y="41"/>
                      <a:pt x="56" y="47"/>
                    </a:cubicBezTo>
                    <a:close/>
                    <a:moveTo>
                      <a:pt x="36" y="76"/>
                    </a:moveTo>
                    <a:cubicBezTo>
                      <a:pt x="39" y="76"/>
                      <a:pt x="38" y="73"/>
                      <a:pt x="42" y="73"/>
                    </a:cubicBezTo>
                    <a:cubicBezTo>
                      <a:pt x="43" y="75"/>
                      <a:pt x="43" y="78"/>
                      <a:pt x="43" y="80"/>
                    </a:cubicBezTo>
                    <a:cubicBezTo>
                      <a:pt x="54" y="75"/>
                      <a:pt x="59" y="63"/>
                      <a:pt x="52" y="50"/>
                    </a:cubicBezTo>
                    <a:cubicBezTo>
                      <a:pt x="49" y="50"/>
                      <a:pt x="47" y="50"/>
                      <a:pt x="44" y="50"/>
                    </a:cubicBezTo>
                    <a:cubicBezTo>
                      <a:pt x="48" y="61"/>
                      <a:pt x="39" y="67"/>
                      <a:pt x="36" y="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ṣlïḓê">
                <a:extLst>
                  <a:ext uri="{FF2B5EF4-FFF2-40B4-BE49-F238E27FC236}">
                    <a16:creationId xmlns:a16="http://schemas.microsoft.com/office/drawing/2014/main" id="{A0F8ED8E-8AE0-3023-5A02-74E2A80E5E03}"/>
                  </a:ext>
                </a:extLst>
              </p:cNvPr>
              <p:cNvSpPr/>
              <p:nvPr/>
            </p:nvSpPr>
            <p:spPr bwMode="auto">
              <a:xfrm>
                <a:off x="7440177" y="2998928"/>
                <a:ext cx="88827" cy="201664"/>
              </a:xfrm>
              <a:custGeom>
                <a:avLst/>
                <a:gdLst>
                  <a:gd name="T0" fmla="*/ 14 w 18"/>
                  <a:gd name="T1" fmla="*/ 37 h 40"/>
                  <a:gd name="T2" fmla="*/ 4 w 18"/>
                  <a:gd name="T3" fmla="*/ 40 h 40"/>
                  <a:gd name="T4" fmla="*/ 0 w 18"/>
                  <a:gd name="T5" fmla="*/ 1 h 40"/>
                  <a:gd name="T6" fmla="*/ 1 w 18"/>
                  <a:gd name="T7" fmla="*/ 1 h 40"/>
                  <a:gd name="T8" fmla="*/ 2 w 18"/>
                  <a:gd name="T9" fmla="*/ 0 h 40"/>
                  <a:gd name="T10" fmla="*/ 10 w 18"/>
                  <a:gd name="T11" fmla="*/ 14 h 40"/>
                  <a:gd name="T12" fmla="*/ 17 w 18"/>
                  <a:gd name="T13" fmla="*/ 22 h 40"/>
                  <a:gd name="T14" fmla="*/ 14 w 18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40">
                    <a:moveTo>
                      <a:pt x="14" y="37"/>
                    </a:moveTo>
                    <a:cubicBezTo>
                      <a:pt x="11" y="39"/>
                      <a:pt x="8" y="39"/>
                      <a:pt x="4" y="40"/>
                    </a:cubicBezTo>
                    <a:cubicBezTo>
                      <a:pt x="3" y="27"/>
                      <a:pt x="2" y="13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7" y="1"/>
                      <a:pt x="6" y="8"/>
                      <a:pt x="10" y="14"/>
                    </a:cubicBezTo>
                    <a:cubicBezTo>
                      <a:pt x="12" y="17"/>
                      <a:pt x="16" y="20"/>
                      <a:pt x="17" y="22"/>
                    </a:cubicBezTo>
                    <a:cubicBezTo>
                      <a:pt x="18" y="28"/>
                      <a:pt x="14" y="31"/>
                      <a:pt x="14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šlîḍê">
                <a:extLst>
                  <a:ext uri="{FF2B5EF4-FFF2-40B4-BE49-F238E27FC236}">
                    <a16:creationId xmlns:a16="http://schemas.microsoft.com/office/drawing/2014/main" id="{117836DA-527D-0615-3667-D495DDF7916F}"/>
                  </a:ext>
                </a:extLst>
              </p:cNvPr>
              <p:cNvSpPr/>
              <p:nvPr/>
            </p:nvSpPr>
            <p:spPr bwMode="auto">
              <a:xfrm>
                <a:off x="7344147" y="3241405"/>
                <a:ext cx="144046" cy="259282"/>
              </a:xfrm>
              <a:custGeom>
                <a:avLst/>
                <a:gdLst>
                  <a:gd name="T0" fmla="*/ 20 w 29"/>
                  <a:gd name="T1" fmla="*/ 0 h 52"/>
                  <a:gd name="T2" fmla="*/ 14 w 29"/>
                  <a:gd name="T3" fmla="*/ 32 h 52"/>
                  <a:gd name="T4" fmla="*/ 27 w 29"/>
                  <a:gd name="T5" fmla="*/ 19 h 52"/>
                  <a:gd name="T6" fmla="*/ 20 w 29"/>
                  <a:gd name="T7" fmla="*/ 42 h 52"/>
                  <a:gd name="T8" fmla="*/ 8 w 29"/>
                  <a:gd name="T9" fmla="*/ 52 h 52"/>
                  <a:gd name="T10" fmla="*/ 2 w 29"/>
                  <a:gd name="T11" fmla="*/ 30 h 52"/>
                  <a:gd name="T12" fmla="*/ 10 w 29"/>
                  <a:gd name="T13" fmla="*/ 16 h 52"/>
                  <a:gd name="T14" fmla="*/ 19 w 29"/>
                  <a:gd name="T15" fmla="*/ 0 h 52"/>
                  <a:gd name="T16" fmla="*/ 20 w 29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52">
                    <a:moveTo>
                      <a:pt x="20" y="0"/>
                    </a:moveTo>
                    <a:cubicBezTo>
                      <a:pt x="25" y="13"/>
                      <a:pt x="14" y="20"/>
                      <a:pt x="14" y="32"/>
                    </a:cubicBezTo>
                    <a:cubicBezTo>
                      <a:pt x="21" y="30"/>
                      <a:pt x="20" y="21"/>
                      <a:pt x="27" y="19"/>
                    </a:cubicBezTo>
                    <a:cubicBezTo>
                      <a:pt x="29" y="27"/>
                      <a:pt x="25" y="35"/>
                      <a:pt x="20" y="42"/>
                    </a:cubicBezTo>
                    <a:cubicBezTo>
                      <a:pt x="17" y="46"/>
                      <a:pt x="12" y="52"/>
                      <a:pt x="8" y="52"/>
                    </a:cubicBezTo>
                    <a:cubicBezTo>
                      <a:pt x="2" y="51"/>
                      <a:pt x="0" y="39"/>
                      <a:pt x="2" y="30"/>
                    </a:cubicBezTo>
                    <a:cubicBezTo>
                      <a:pt x="3" y="27"/>
                      <a:pt x="8" y="21"/>
                      <a:pt x="10" y="16"/>
                    </a:cubicBezTo>
                    <a:cubicBezTo>
                      <a:pt x="13" y="10"/>
                      <a:pt x="17" y="5"/>
                      <a:pt x="19" y="0"/>
                    </a:cubicBezTo>
                    <a:cubicBezTo>
                      <a:pt x="20" y="0"/>
                      <a:pt x="20" y="0"/>
                      <a:pt x="2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1îḓe">
                <a:extLst>
                  <a:ext uri="{FF2B5EF4-FFF2-40B4-BE49-F238E27FC236}">
                    <a16:creationId xmlns:a16="http://schemas.microsoft.com/office/drawing/2014/main" id="{09E1790A-75A7-3724-2EBC-BC4570E9E330}"/>
                  </a:ext>
                </a:extLst>
              </p:cNvPr>
              <p:cNvSpPr/>
              <p:nvPr/>
            </p:nvSpPr>
            <p:spPr bwMode="auto">
              <a:xfrm>
                <a:off x="7473788" y="3344637"/>
                <a:ext cx="379320" cy="422534"/>
              </a:xfrm>
              <a:custGeom>
                <a:avLst/>
                <a:gdLst>
                  <a:gd name="T0" fmla="*/ 76 w 76"/>
                  <a:gd name="T1" fmla="*/ 6 h 84"/>
                  <a:gd name="T2" fmla="*/ 42 w 76"/>
                  <a:gd name="T3" fmla="*/ 22 h 84"/>
                  <a:gd name="T4" fmla="*/ 48 w 76"/>
                  <a:gd name="T5" fmla="*/ 57 h 84"/>
                  <a:gd name="T6" fmla="*/ 37 w 76"/>
                  <a:gd name="T7" fmla="*/ 84 h 84"/>
                  <a:gd name="T8" fmla="*/ 19 w 76"/>
                  <a:gd name="T9" fmla="*/ 74 h 84"/>
                  <a:gd name="T10" fmla="*/ 4 w 76"/>
                  <a:gd name="T11" fmla="*/ 59 h 84"/>
                  <a:gd name="T12" fmla="*/ 32 w 76"/>
                  <a:gd name="T13" fmla="*/ 64 h 84"/>
                  <a:gd name="T14" fmla="*/ 34 w 76"/>
                  <a:gd name="T15" fmla="*/ 25 h 84"/>
                  <a:gd name="T16" fmla="*/ 1 w 76"/>
                  <a:gd name="T17" fmla="*/ 32 h 84"/>
                  <a:gd name="T18" fmla="*/ 0 w 76"/>
                  <a:gd name="T19" fmla="*/ 26 h 84"/>
                  <a:gd name="T20" fmla="*/ 26 w 76"/>
                  <a:gd name="T21" fmla="*/ 20 h 84"/>
                  <a:gd name="T22" fmla="*/ 36 w 76"/>
                  <a:gd name="T23" fmla="*/ 15 h 84"/>
                  <a:gd name="T24" fmla="*/ 76 w 76"/>
                  <a:gd name="T25" fmla="*/ 6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4">
                    <a:moveTo>
                      <a:pt x="76" y="6"/>
                    </a:moveTo>
                    <a:cubicBezTo>
                      <a:pt x="75" y="22"/>
                      <a:pt x="55" y="18"/>
                      <a:pt x="42" y="22"/>
                    </a:cubicBezTo>
                    <a:cubicBezTo>
                      <a:pt x="44" y="33"/>
                      <a:pt x="48" y="45"/>
                      <a:pt x="48" y="57"/>
                    </a:cubicBezTo>
                    <a:cubicBezTo>
                      <a:pt x="48" y="68"/>
                      <a:pt x="42" y="78"/>
                      <a:pt x="37" y="84"/>
                    </a:cubicBezTo>
                    <a:cubicBezTo>
                      <a:pt x="31" y="83"/>
                      <a:pt x="25" y="78"/>
                      <a:pt x="19" y="74"/>
                    </a:cubicBezTo>
                    <a:cubicBezTo>
                      <a:pt x="13" y="69"/>
                      <a:pt x="7" y="65"/>
                      <a:pt x="4" y="59"/>
                    </a:cubicBezTo>
                    <a:cubicBezTo>
                      <a:pt x="13" y="61"/>
                      <a:pt x="22" y="66"/>
                      <a:pt x="32" y="64"/>
                    </a:cubicBezTo>
                    <a:cubicBezTo>
                      <a:pt x="34" y="52"/>
                      <a:pt x="35" y="40"/>
                      <a:pt x="34" y="25"/>
                    </a:cubicBezTo>
                    <a:cubicBezTo>
                      <a:pt x="25" y="27"/>
                      <a:pt x="13" y="39"/>
                      <a:pt x="1" y="32"/>
                    </a:cubicBezTo>
                    <a:cubicBezTo>
                      <a:pt x="0" y="30"/>
                      <a:pt x="0" y="28"/>
                      <a:pt x="0" y="26"/>
                    </a:cubicBezTo>
                    <a:cubicBezTo>
                      <a:pt x="9" y="23"/>
                      <a:pt x="17" y="23"/>
                      <a:pt x="26" y="20"/>
                    </a:cubicBezTo>
                    <a:cubicBezTo>
                      <a:pt x="29" y="19"/>
                      <a:pt x="33" y="17"/>
                      <a:pt x="36" y="15"/>
                    </a:cubicBezTo>
                    <a:cubicBezTo>
                      <a:pt x="46" y="10"/>
                      <a:pt x="63" y="0"/>
                      <a:pt x="7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7" name="ïŝḻïdè">
              <a:extLst>
                <a:ext uri="{FF2B5EF4-FFF2-40B4-BE49-F238E27FC236}">
                  <a16:creationId xmlns:a16="http://schemas.microsoft.com/office/drawing/2014/main" id="{D5FA3569-3DB7-BC5B-E29C-25AFD40B2CC2}"/>
                </a:ext>
              </a:extLst>
            </p:cNvPr>
            <p:cNvGrpSpPr/>
            <p:nvPr/>
          </p:nvGrpSpPr>
          <p:grpSpPr>
            <a:xfrm>
              <a:off x="4649513" y="3946051"/>
              <a:ext cx="3567404" cy="243887"/>
              <a:chOff x="4649503" y="3967974"/>
              <a:chExt cx="3246722" cy="221964"/>
            </a:xfrm>
            <a:grpFill/>
          </p:grpSpPr>
          <p:sp>
            <p:nvSpPr>
              <p:cNvPr id="88" name="í$ḻiḓé">
                <a:extLst>
                  <a:ext uri="{FF2B5EF4-FFF2-40B4-BE49-F238E27FC236}">
                    <a16:creationId xmlns:a16="http://schemas.microsoft.com/office/drawing/2014/main" id="{02FE9F8E-1441-BEE8-6190-F1C8CBB18840}"/>
                  </a:ext>
                </a:extLst>
              </p:cNvPr>
              <p:cNvSpPr/>
              <p:nvPr/>
            </p:nvSpPr>
            <p:spPr bwMode="auto">
              <a:xfrm>
                <a:off x="4649503" y="3999310"/>
                <a:ext cx="169736" cy="190628"/>
              </a:xfrm>
              <a:custGeom>
                <a:avLst/>
                <a:gdLst>
                  <a:gd name="T0" fmla="*/ 29 w 31"/>
                  <a:gd name="T1" fmla="*/ 12 h 35"/>
                  <a:gd name="T2" fmla="*/ 18 w 31"/>
                  <a:gd name="T3" fmla="*/ 2 h 35"/>
                  <a:gd name="T4" fmla="*/ 10 w 31"/>
                  <a:gd name="T5" fmla="*/ 5 h 35"/>
                  <a:gd name="T6" fmla="*/ 6 w 31"/>
                  <a:gd name="T7" fmla="*/ 18 h 35"/>
                  <a:gd name="T8" fmla="*/ 19 w 31"/>
                  <a:gd name="T9" fmla="*/ 33 h 35"/>
                  <a:gd name="T10" fmla="*/ 30 w 31"/>
                  <a:gd name="T11" fmla="*/ 28 h 35"/>
                  <a:gd name="T12" fmla="*/ 31 w 31"/>
                  <a:gd name="T13" fmla="*/ 29 h 35"/>
                  <a:gd name="T14" fmla="*/ 17 w 31"/>
                  <a:gd name="T15" fmla="*/ 35 h 35"/>
                  <a:gd name="T16" fmla="*/ 0 w 31"/>
                  <a:gd name="T17" fmla="*/ 18 h 35"/>
                  <a:gd name="T18" fmla="*/ 17 w 31"/>
                  <a:gd name="T19" fmla="*/ 0 h 35"/>
                  <a:gd name="T20" fmla="*/ 25 w 31"/>
                  <a:gd name="T21" fmla="*/ 1 h 35"/>
                  <a:gd name="T22" fmla="*/ 27 w 31"/>
                  <a:gd name="T23" fmla="*/ 2 h 35"/>
                  <a:gd name="T24" fmla="*/ 29 w 31"/>
                  <a:gd name="T25" fmla="*/ 0 h 35"/>
                  <a:gd name="T26" fmla="*/ 30 w 31"/>
                  <a:gd name="T27" fmla="*/ 0 h 35"/>
                  <a:gd name="T28" fmla="*/ 31 w 31"/>
                  <a:gd name="T29" fmla="*/ 12 h 35"/>
                  <a:gd name="T30" fmla="*/ 29 w 31"/>
                  <a:gd name="T3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35">
                    <a:moveTo>
                      <a:pt x="29" y="12"/>
                    </a:moveTo>
                    <a:cubicBezTo>
                      <a:pt x="28" y="5"/>
                      <a:pt x="24" y="2"/>
                      <a:pt x="18" y="2"/>
                    </a:cubicBezTo>
                    <a:cubicBezTo>
                      <a:pt x="15" y="2"/>
                      <a:pt x="12" y="3"/>
                      <a:pt x="10" y="5"/>
                    </a:cubicBezTo>
                    <a:cubicBezTo>
                      <a:pt x="7" y="8"/>
                      <a:pt x="6" y="12"/>
                      <a:pt x="6" y="18"/>
                    </a:cubicBezTo>
                    <a:cubicBezTo>
                      <a:pt x="6" y="28"/>
                      <a:pt x="10" y="33"/>
                      <a:pt x="19" y="33"/>
                    </a:cubicBezTo>
                    <a:cubicBezTo>
                      <a:pt x="23" y="33"/>
                      <a:pt x="27" y="32"/>
                      <a:pt x="30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8" y="33"/>
                      <a:pt x="23" y="35"/>
                      <a:pt x="17" y="35"/>
                    </a:cubicBezTo>
                    <a:cubicBezTo>
                      <a:pt x="6" y="35"/>
                      <a:pt x="0" y="29"/>
                      <a:pt x="0" y="18"/>
                    </a:cubicBezTo>
                    <a:cubicBezTo>
                      <a:pt x="0" y="7"/>
                      <a:pt x="6" y="1"/>
                      <a:pt x="17" y="0"/>
                    </a:cubicBezTo>
                    <a:cubicBezTo>
                      <a:pt x="20" y="0"/>
                      <a:pt x="22" y="0"/>
                      <a:pt x="25" y="1"/>
                    </a:cubicBezTo>
                    <a:cubicBezTo>
                      <a:pt x="26" y="1"/>
                      <a:pt x="26" y="2"/>
                      <a:pt x="27" y="2"/>
                    </a:cubicBezTo>
                    <a:cubicBezTo>
                      <a:pt x="28" y="2"/>
                      <a:pt x="29" y="1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29" y="12"/>
                      <a:pt x="2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ṡľîḓé">
                <a:extLst>
                  <a:ext uri="{FF2B5EF4-FFF2-40B4-BE49-F238E27FC236}">
                    <a16:creationId xmlns:a16="http://schemas.microsoft.com/office/drawing/2014/main" id="{BF7457FB-7F75-94AD-7798-B13C8E907683}"/>
                  </a:ext>
                </a:extLst>
              </p:cNvPr>
              <p:cNvSpPr/>
              <p:nvPr/>
            </p:nvSpPr>
            <p:spPr bwMode="auto">
              <a:xfrm>
                <a:off x="4834910" y="4004533"/>
                <a:ext cx="190628" cy="185405"/>
              </a:xfrm>
              <a:custGeom>
                <a:avLst/>
                <a:gdLst>
                  <a:gd name="T0" fmla="*/ 0 w 35"/>
                  <a:gd name="T1" fmla="*/ 33 h 34"/>
                  <a:gd name="T2" fmla="*/ 4 w 35"/>
                  <a:gd name="T3" fmla="*/ 32 h 34"/>
                  <a:gd name="T4" fmla="*/ 4 w 35"/>
                  <a:gd name="T5" fmla="*/ 28 h 34"/>
                  <a:gd name="T6" fmla="*/ 4 w 35"/>
                  <a:gd name="T7" fmla="*/ 5 h 34"/>
                  <a:gd name="T8" fmla="*/ 4 w 35"/>
                  <a:gd name="T9" fmla="*/ 2 h 34"/>
                  <a:gd name="T10" fmla="*/ 0 w 35"/>
                  <a:gd name="T11" fmla="*/ 1 h 34"/>
                  <a:gd name="T12" fmla="*/ 0 w 35"/>
                  <a:gd name="T13" fmla="*/ 0 h 34"/>
                  <a:gd name="T14" fmla="*/ 14 w 35"/>
                  <a:gd name="T15" fmla="*/ 0 h 34"/>
                  <a:gd name="T16" fmla="*/ 14 w 35"/>
                  <a:gd name="T17" fmla="*/ 1 h 34"/>
                  <a:gd name="T18" fmla="*/ 11 w 35"/>
                  <a:gd name="T19" fmla="*/ 2 h 34"/>
                  <a:gd name="T20" fmla="*/ 10 w 35"/>
                  <a:gd name="T21" fmla="*/ 5 h 34"/>
                  <a:gd name="T22" fmla="*/ 10 w 35"/>
                  <a:gd name="T23" fmla="*/ 15 h 34"/>
                  <a:gd name="T24" fmla="*/ 25 w 35"/>
                  <a:gd name="T25" fmla="*/ 15 h 34"/>
                  <a:gd name="T26" fmla="*/ 25 w 35"/>
                  <a:gd name="T27" fmla="*/ 5 h 34"/>
                  <a:gd name="T28" fmla="*/ 25 w 35"/>
                  <a:gd name="T29" fmla="*/ 2 h 34"/>
                  <a:gd name="T30" fmla="*/ 21 w 35"/>
                  <a:gd name="T31" fmla="*/ 1 h 34"/>
                  <a:gd name="T32" fmla="*/ 21 w 35"/>
                  <a:gd name="T33" fmla="*/ 0 h 34"/>
                  <a:gd name="T34" fmla="*/ 35 w 35"/>
                  <a:gd name="T35" fmla="*/ 0 h 34"/>
                  <a:gd name="T36" fmla="*/ 35 w 35"/>
                  <a:gd name="T37" fmla="*/ 1 h 34"/>
                  <a:gd name="T38" fmla="*/ 32 w 35"/>
                  <a:gd name="T39" fmla="*/ 2 h 34"/>
                  <a:gd name="T40" fmla="*/ 31 w 35"/>
                  <a:gd name="T41" fmla="*/ 5 h 34"/>
                  <a:gd name="T42" fmla="*/ 31 w 35"/>
                  <a:gd name="T43" fmla="*/ 28 h 34"/>
                  <a:gd name="T44" fmla="*/ 32 w 35"/>
                  <a:gd name="T45" fmla="*/ 32 h 34"/>
                  <a:gd name="T46" fmla="*/ 35 w 35"/>
                  <a:gd name="T47" fmla="*/ 33 h 34"/>
                  <a:gd name="T48" fmla="*/ 35 w 35"/>
                  <a:gd name="T49" fmla="*/ 34 h 34"/>
                  <a:gd name="T50" fmla="*/ 21 w 35"/>
                  <a:gd name="T51" fmla="*/ 34 h 34"/>
                  <a:gd name="T52" fmla="*/ 21 w 35"/>
                  <a:gd name="T53" fmla="*/ 33 h 34"/>
                  <a:gd name="T54" fmla="*/ 25 w 35"/>
                  <a:gd name="T55" fmla="*/ 32 h 34"/>
                  <a:gd name="T56" fmla="*/ 25 w 35"/>
                  <a:gd name="T57" fmla="*/ 28 h 34"/>
                  <a:gd name="T58" fmla="*/ 25 w 35"/>
                  <a:gd name="T59" fmla="*/ 18 h 34"/>
                  <a:gd name="T60" fmla="*/ 10 w 35"/>
                  <a:gd name="T61" fmla="*/ 18 h 34"/>
                  <a:gd name="T62" fmla="*/ 10 w 35"/>
                  <a:gd name="T63" fmla="*/ 28 h 34"/>
                  <a:gd name="T64" fmla="*/ 11 w 35"/>
                  <a:gd name="T65" fmla="*/ 32 h 34"/>
                  <a:gd name="T66" fmla="*/ 14 w 35"/>
                  <a:gd name="T67" fmla="*/ 33 h 34"/>
                  <a:gd name="T68" fmla="*/ 14 w 35"/>
                  <a:gd name="T69" fmla="*/ 34 h 34"/>
                  <a:gd name="T70" fmla="*/ 0 w 35"/>
                  <a:gd name="T71" fmla="*/ 34 h 34"/>
                  <a:gd name="T72" fmla="*/ 0 w 35"/>
                  <a:gd name="T7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34">
                    <a:moveTo>
                      <a:pt x="0" y="33"/>
                    </a:move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2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4" y="1"/>
                      <a:pt x="23" y="1"/>
                      <a:pt x="21" y="1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3" y="1"/>
                      <a:pt x="32" y="1"/>
                      <a:pt x="32" y="2"/>
                    </a:cubicBezTo>
                    <a:cubicBezTo>
                      <a:pt x="31" y="2"/>
                      <a:pt x="31" y="3"/>
                      <a:pt x="31" y="5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30"/>
                      <a:pt x="31" y="31"/>
                      <a:pt x="32" y="32"/>
                    </a:cubicBezTo>
                    <a:cubicBezTo>
                      <a:pt x="32" y="33"/>
                      <a:pt x="34" y="33"/>
                      <a:pt x="35" y="33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3" y="33"/>
                      <a:pt x="24" y="32"/>
                      <a:pt x="25" y="32"/>
                    </a:cubicBezTo>
                    <a:cubicBezTo>
                      <a:pt x="25" y="31"/>
                      <a:pt x="25" y="30"/>
                      <a:pt x="25" y="2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2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ṥļíḑè">
                <a:extLst>
                  <a:ext uri="{FF2B5EF4-FFF2-40B4-BE49-F238E27FC236}">
                    <a16:creationId xmlns:a16="http://schemas.microsoft.com/office/drawing/2014/main" id="{F848A0F2-E309-C3DD-4B07-216A4ACED3A3}"/>
                  </a:ext>
                </a:extLst>
              </p:cNvPr>
              <p:cNvSpPr/>
              <p:nvPr/>
            </p:nvSpPr>
            <p:spPr bwMode="auto">
              <a:xfrm>
                <a:off x="5035981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5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0 w 36"/>
                  <a:gd name="T21" fmla="*/ 34 h 35"/>
                  <a:gd name="T22" fmla="*/ 10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3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2 w 36"/>
                  <a:gd name="T47" fmla="*/ 22 h 35"/>
                  <a:gd name="T48" fmla="*/ 17 w 36"/>
                  <a:gd name="T49" fmla="*/ 7 h 35"/>
                  <a:gd name="T50" fmla="*/ 10 w 36"/>
                  <a:gd name="T51" fmla="*/ 22 h 35"/>
                  <a:gd name="T52" fmla="*/ 22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6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0" y="34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3" y="32"/>
                      <a:pt x="5" y="30"/>
                      <a:pt x="6" y="26"/>
                    </a:cubicBezTo>
                    <a:cubicBezTo>
                      <a:pt x="6" y="26"/>
                      <a:pt x="6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3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2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22" y="22"/>
                      <a:pt x="22" y="22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ŝliḍé">
                <a:extLst>
                  <a:ext uri="{FF2B5EF4-FFF2-40B4-BE49-F238E27FC236}">
                    <a16:creationId xmlns:a16="http://schemas.microsoft.com/office/drawing/2014/main" id="{71C26E13-7A5E-0CD2-C5D6-607F738D4F45}"/>
                  </a:ext>
                </a:extLst>
              </p:cNvPr>
              <p:cNvSpPr/>
              <p:nvPr/>
            </p:nvSpPr>
            <p:spPr bwMode="auto">
              <a:xfrm>
                <a:off x="5237055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3 w 36"/>
                  <a:gd name="T3" fmla="*/ 2 h 34"/>
                  <a:gd name="T4" fmla="*/ 32 w 36"/>
                  <a:gd name="T5" fmla="*/ 7 h 34"/>
                  <a:gd name="T6" fmla="*/ 32 w 36"/>
                  <a:gd name="T7" fmla="*/ 34 h 34"/>
                  <a:gd name="T8" fmla="*/ 31 w 36"/>
                  <a:gd name="T9" fmla="*/ 34 h 34"/>
                  <a:gd name="T10" fmla="*/ 8 w 36"/>
                  <a:gd name="T11" fmla="*/ 6 h 34"/>
                  <a:gd name="T12" fmla="*/ 8 w 36"/>
                  <a:gd name="T13" fmla="*/ 6 h 34"/>
                  <a:gd name="T14" fmla="*/ 8 w 36"/>
                  <a:gd name="T15" fmla="*/ 26 h 34"/>
                  <a:gd name="T16" fmla="*/ 9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ŝļiďè">
                <a:extLst>
                  <a:ext uri="{FF2B5EF4-FFF2-40B4-BE49-F238E27FC236}">
                    <a16:creationId xmlns:a16="http://schemas.microsoft.com/office/drawing/2014/main" id="{506FD9AB-3DEA-2942-5F4F-5957F7EDC46C}"/>
                  </a:ext>
                </a:extLst>
              </p:cNvPr>
              <p:cNvSpPr/>
              <p:nvPr/>
            </p:nvSpPr>
            <p:spPr bwMode="auto">
              <a:xfrm>
                <a:off x="5443350" y="3999310"/>
                <a:ext cx="195850" cy="190628"/>
              </a:xfrm>
              <a:custGeom>
                <a:avLst/>
                <a:gdLst>
                  <a:gd name="T0" fmla="*/ 36 w 36"/>
                  <a:gd name="T1" fmla="*/ 18 h 35"/>
                  <a:gd name="T2" fmla="*/ 33 w 36"/>
                  <a:gd name="T3" fmla="*/ 18 h 35"/>
                  <a:gd name="T4" fmla="*/ 32 w 36"/>
                  <a:gd name="T5" fmla="*/ 22 h 35"/>
                  <a:gd name="T6" fmla="*/ 32 w 36"/>
                  <a:gd name="T7" fmla="*/ 32 h 35"/>
                  <a:gd name="T8" fmla="*/ 20 w 36"/>
                  <a:gd name="T9" fmla="*/ 35 h 35"/>
                  <a:gd name="T10" fmla="*/ 5 w 36"/>
                  <a:gd name="T11" fmla="*/ 30 h 35"/>
                  <a:gd name="T12" fmla="*/ 1 w 36"/>
                  <a:gd name="T13" fmla="*/ 17 h 35"/>
                  <a:gd name="T14" fmla="*/ 19 w 36"/>
                  <a:gd name="T15" fmla="*/ 0 h 35"/>
                  <a:gd name="T16" fmla="*/ 26 w 36"/>
                  <a:gd name="T17" fmla="*/ 1 h 35"/>
                  <a:gd name="T18" fmla="*/ 28 w 36"/>
                  <a:gd name="T19" fmla="*/ 2 h 35"/>
                  <a:gd name="T20" fmla="*/ 30 w 36"/>
                  <a:gd name="T21" fmla="*/ 0 h 35"/>
                  <a:gd name="T22" fmla="*/ 31 w 36"/>
                  <a:gd name="T23" fmla="*/ 0 h 35"/>
                  <a:gd name="T24" fmla="*/ 32 w 36"/>
                  <a:gd name="T25" fmla="*/ 11 h 35"/>
                  <a:gd name="T26" fmla="*/ 30 w 36"/>
                  <a:gd name="T27" fmla="*/ 11 h 35"/>
                  <a:gd name="T28" fmla="*/ 19 w 36"/>
                  <a:gd name="T29" fmla="*/ 2 h 35"/>
                  <a:gd name="T30" fmla="*/ 7 w 36"/>
                  <a:gd name="T31" fmla="*/ 18 h 35"/>
                  <a:gd name="T32" fmla="*/ 20 w 36"/>
                  <a:gd name="T33" fmla="*/ 34 h 35"/>
                  <a:gd name="T34" fmla="*/ 27 w 36"/>
                  <a:gd name="T35" fmla="*/ 31 h 35"/>
                  <a:gd name="T36" fmla="*/ 27 w 36"/>
                  <a:gd name="T37" fmla="*/ 22 h 35"/>
                  <a:gd name="T38" fmla="*/ 26 w 36"/>
                  <a:gd name="T39" fmla="*/ 18 h 35"/>
                  <a:gd name="T40" fmla="*/ 23 w 36"/>
                  <a:gd name="T41" fmla="*/ 18 h 35"/>
                  <a:gd name="T42" fmla="*/ 23 w 36"/>
                  <a:gd name="T43" fmla="*/ 17 h 35"/>
                  <a:gd name="T44" fmla="*/ 36 w 36"/>
                  <a:gd name="T45" fmla="*/ 17 h 35"/>
                  <a:gd name="T46" fmla="*/ 36 w 36"/>
                  <a:gd name="T47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5">
                    <a:moveTo>
                      <a:pt x="36" y="18"/>
                    </a:moveTo>
                    <a:cubicBezTo>
                      <a:pt x="34" y="18"/>
                      <a:pt x="34" y="18"/>
                      <a:pt x="33" y="18"/>
                    </a:cubicBezTo>
                    <a:cubicBezTo>
                      <a:pt x="33" y="19"/>
                      <a:pt x="32" y="20"/>
                      <a:pt x="32" y="2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29" y="34"/>
                      <a:pt x="25" y="35"/>
                      <a:pt x="20" y="35"/>
                    </a:cubicBezTo>
                    <a:cubicBezTo>
                      <a:pt x="13" y="35"/>
                      <a:pt x="8" y="34"/>
                      <a:pt x="5" y="30"/>
                    </a:cubicBezTo>
                    <a:cubicBezTo>
                      <a:pt x="2" y="27"/>
                      <a:pt x="0" y="23"/>
                      <a:pt x="1" y="17"/>
                    </a:cubicBezTo>
                    <a:cubicBezTo>
                      <a:pt x="2" y="7"/>
                      <a:pt x="8" y="1"/>
                      <a:pt x="19" y="0"/>
                    </a:cubicBezTo>
                    <a:cubicBezTo>
                      <a:pt x="21" y="0"/>
                      <a:pt x="23" y="0"/>
                      <a:pt x="26" y="1"/>
                    </a:cubicBezTo>
                    <a:cubicBezTo>
                      <a:pt x="27" y="1"/>
                      <a:pt x="27" y="2"/>
                      <a:pt x="28" y="2"/>
                    </a:cubicBezTo>
                    <a:cubicBezTo>
                      <a:pt x="29" y="1"/>
                      <a:pt x="30" y="1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8" y="5"/>
                      <a:pt x="25" y="2"/>
                      <a:pt x="19" y="2"/>
                    </a:cubicBezTo>
                    <a:cubicBezTo>
                      <a:pt x="11" y="3"/>
                      <a:pt x="7" y="8"/>
                      <a:pt x="7" y="18"/>
                    </a:cubicBezTo>
                    <a:cubicBezTo>
                      <a:pt x="7" y="28"/>
                      <a:pt x="11" y="33"/>
                      <a:pt x="20" y="34"/>
                    </a:cubicBezTo>
                    <a:cubicBezTo>
                      <a:pt x="24" y="33"/>
                      <a:pt x="27" y="32"/>
                      <a:pt x="27" y="3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0"/>
                      <a:pt x="27" y="19"/>
                      <a:pt x="26" y="18"/>
                    </a:cubicBezTo>
                    <a:cubicBezTo>
                      <a:pt x="26" y="18"/>
                      <a:pt x="25" y="18"/>
                      <a:pt x="23" y="18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8"/>
                      <a:pt x="36" y="18"/>
                      <a:pt x="3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ṩḷiḓé">
                <a:extLst>
                  <a:ext uri="{FF2B5EF4-FFF2-40B4-BE49-F238E27FC236}">
                    <a16:creationId xmlns:a16="http://schemas.microsoft.com/office/drawing/2014/main" id="{28758FE1-F0F4-E6E6-B131-96BFF6578C0E}"/>
                  </a:ext>
                </a:extLst>
              </p:cNvPr>
              <p:cNvSpPr/>
              <p:nvPr/>
            </p:nvSpPr>
            <p:spPr bwMode="auto">
              <a:xfrm>
                <a:off x="5691429" y="3967974"/>
                <a:ext cx="39170" cy="80952"/>
              </a:xfrm>
              <a:custGeom>
                <a:avLst/>
                <a:gdLst>
                  <a:gd name="T0" fmla="*/ 0 w 7"/>
                  <a:gd name="T1" fmla="*/ 14 h 15"/>
                  <a:gd name="T2" fmla="*/ 4 w 7"/>
                  <a:gd name="T3" fmla="*/ 7 h 15"/>
                  <a:gd name="T4" fmla="*/ 0 w 7"/>
                  <a:gd name="T5" fmla="*/ 4 h 15"/>
                  <a:gd name="T6" fmla="*/ 3 w 7"/>
                  <a:gd name="T7" fmla="*/ 1 h 15"/>
                  <a:gd name="T8" fmla="*/ 7 w 7"/>
                  <a:gd name="T9" fmla="*/ 6 h 15"/>
                  <a:gd name="T10" fmla="*/ 1 w 7"/>
                  <a:gd name="T11" fmla="*/ 15 h 15"/>
                  <a:gd name="T12" fmla="*/ 0 w 7"/>
                  <a:gd name="T13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5">
                    <a:moveTo>
                      <a:pt x="0" y="14"/>
                    </a:moveTo>
                    <a:cubicBezTo>
                      <a:pt x="3" y="12"/>
                      <a:pt x="4" y="10"/>
                      <a:pt x="4" y="7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2"/>
                      <a:pt x="1" y="0"/>
                      <a:pt x="3" y="1"/>
                    </a:cubicBezTo>
                    <a:cubicBezTo>
                      <a:pt x="6" y="1"/>
                      <a:pt x="7" y="3"/>
                      <a:pt x="7" y="6"/>
                    </a:cubicBezTo>
                    <a:cubicBezTo>
                      <a:pt x="7" y="10"/>
                      <a:pt x="4" y="13"/>
                      <a:pt x="1" y="15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$ḷíďè">
                <a:extLst>
                  <a:ext uri="{FF2B5EF4-FFF2-40B4-BE49-F238E27FC236}">
                    <a16:creationId xmlns:a16="http://schemas.microsoft.com/office/drawing/2014/main" id="{2DAB3284-8828-35E3-A41C-A5EF835CF09D}"/>
                  </a:ext>
                </a:extLst>
              </p:cNvPr>
              <p:cNvSpPr/>
              <p:nvPr/>
            </p:nvSpPr>
            <p:spPr bwMode="auto">
              <a:xfrm>
                <a:off x="5720212" y="3999310"/>
                <a:ext cx="195850" cy="190628"/>
              </a:xfrm>
              <a:custGeom>
                <a:avLst/>
                <a:gdLst>
                  <a:gd name="T0" fmla="*/ 36 w 36"/>
                  <a:gd name="T1" fmla="*/ 35 h 35"/>
                  <a:gd name="T2" fmla="*/ 23 w 36"/>
                  <a:gd name="T3" fmla="*/ 35 h 35"/>
                  <a:gd name="T4" fmla="*/ 23 w 36"/>
                  <a:gd name="T5" fmla="*/ 34 h 35"/>
                  <a:gd name="T6" fmla="*/ 26 w 36"/>
                  <a:gd name="T7" fmla="*/ 32 h 35"/>
                  <a:gd name="T8" fmla="*/ 26 w 36"/>
                  <a:gd name="T9" fmla="*/ 30 h 35"/>
                  <a:gd name="T10" fmla="*/ 26 w 36"/>
                  <a:gd name="T11" fmla="*/ 29 h 35"/>
                  <a:gd name="T12" fmla="*/ 23 w 36"/>
                  <a:gd name="T13" fmla="*/ 24 h 35"/>
                  <a:gd name="T14" fmla="*/ 10 w 36"/>
                  <a:gd name="T15" fmla="*/ 24 h 35"/>
                  <a:gd name="T16" fmla="*/ 7 w 36"/>
                  <a:gd name="T17" fmla="*/ 30 h 35"/>
                  <a:gd name="T18" fmla="*/ 7 w 36"/>
                  <a:gd name="T19" fmla="*/ 32 h 35"/>
                  <a:gd name="T20" fmla="*/ 11 w 36"/>
                  <a:gd name="T21" fmla="*/ 34 h 35"/>
                  <a:gd name="T22" fmla="*/ 11 w 36"/>
                  <a:gd name="T23" fmla="*/ 35 h 35"/>
                  <a:gd name="T24" fmla="*/ 0 w 36"/>
                  <a:gd name="T25" fmla="*/ 35 h 35"/>
                  <a:gd name="T26" fmla="*/ 0 w 36"/>
                  <a:gd name="T27" fmla="*/ 34 h 35"/>
                  <a:gd name="T28" fmla="*/ 3 w 36"/>
                  <a:gd name="T29" fmla="*/ 33 h 35"/>
                  <a:gd name="T30" fmla="*/ 6 w 36"/>
                  <a:gd name="T31" fmla="*/ 26 h 35"/>
                  <a:gd name="T32" fmla="*/ 7 w 36"/>
                  <a:gd name="T33" fmla="*/ 25 h 35"/>
                  <a:gd name="T34" fmla="*/ 17 w 36"/>
                  <a:gd name="T35" fmla="*/ 0 h 35"/>
                  <a:gd name="T36" fmla="*/ 18 w 36"/>
                  <a:gd name="T37" fmla="*/ 0 h 35"/>
                  <a:gd name="T38" fmla="*/ 31 w 36"/>
                  <a:gd name="T39" fmla="*/ 30 h 35"/>
                  <a:gd name="T40" fmla="*/ 34 w 36"/>
                  <a:gd name="T41" fmla="*/ 33 h 35"/>
                  <a:gd name="T42" fmla="*/ 36 w 36"/>
                  <a:gd name="T43" fmla="*/ 34 h 35"/>
                  <a:gd name="T44" fmla="*/ 36 w 36"/>
                  <a:gd name="T45" fmla="*/ 35 h 35"/>
                  <a:gd name="T46" fmla="*/ 23 w 36"/>
                  <a:gd name="T47" fmla="*/ 22 h 35"/>
                  <a:gd name="T48" fmla="*/ 17 w 36"/>
                  <a:gd name="T49" fmla="*/ 7 h 35"/>
                  <a:gd name="T50" fmla="*/ 11 w 36"/>
                  <a:gd name="T51" fmla="*/ 22 h 35"/>
                  <a:gd name="T52" fmla="*/ 23 w 36"/>
                  <a:gd name="T53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5">
                    <a:moveTo>
                      <a:pt x="36" y="35"/>
                    </a:moveTo>
                    <a:cubicBezTo>
                      <a:pt x="23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5" y="34"/>
                      <a:pt x="27" y="33"/>
                      <a:pt x="26" y="32"/>
                    </a:cubicBezTo>
                    <a:cubicBezTo>
                      <a:pt x="26" y="32"/>
                      <a:pt x="26" y="31"/>
                      <a:pt x="26" y="30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1"/>
                      <a:pt x="7" y="31"/>
                      <a:pt x="7" y="32"/>
                    </a:cubicBezTo>
                    <a:cubicBezTo>
                      <a:pt x="7" y="33"/>
                      <a:pt x="8" y="34"/>
                      <a:pt x="11" y="34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2" y="34"/>
                      <a:pt x="3" y="33"/>
                    </a:cubicBezTo>
                    <a:cubicBezTo>
                      <a:pt x="4" y="32"/>
                      <a:pt x="5" y="30"/>
                      <a:pt x="6" y="26"/>
                    </a:cubicBezTo>
                    <a:cubicBezTo>
                      <a:pt x="6" y="26"/>
                      <a:pt x="7" y="26"/>
                      <a:pt x="7" y="25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31"/>
                      <a:pt x="33" y="33"/>
                      <a:pt x="34" y="33"/>
                    </a:cubicBezTo>
                    <a:cubicBezTo>
                      <a:pt x="34" y="34"/>
                      <a:pt x="35" y="34"/>
                      <a:pt x="36" y="34"/>
                    </a:cubicBezTo>
                    <a:cubicBezTo>
                      <a:pt x="36" y="35"/>
                      <a:pt x="36" y="35"/>
                      <a:pt x="36" y="35"/>
                    </a:cubicBezTo>
                    <a:close/>
                    <a:moveTo>
                      <a:pt x="23" y="22"/>
                    </a:moveTo>
                    <a:cubicBezTo>
                      <a:pt x="17" y="7"/>
                      <a:pt x="17" y="7"/>
                      <a:pt x="17" y="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ś1îdê">
                <a:extLst>
                  <a:ext uri="{FF2B5EF4-FFF2-40B4-BE49-F238E27FC236}">
                    <a16:creationId xmlns:a16="http://schemas.microsoft.com/office/drawing/2014/main" id="{C7A6889C-6100-0F12-F5A6-D8D1B878AC34}"/>
                  </a:ext>
                </a:extLst>
              </p:cNvPr>
              <p:cNvSpPr/>
              <p:nvPr/>
            </p:nvSpPr>
            <p:spPr bwMode="auto">
              <a:xfrm>
                <a:off x="5921284" y="4004533"/>
                <a:ext cx="201072" cy="185405"/>
              </a:xfrm>
              <a:custGeom>
                <a:avLst/>
                <a:gdLst>
                  <a:gd name="T0" fmla="*/ 37 w 37"/>
                  <a:gd name="T1" fmla="*/ 1 h 34"/>
                  <a:gd name="T2" fmla="*/ 33 w 37"/>
                  <a:gd name="T3" fmla="*/ 2 h 34"/>
                  <a:gd name="T4" fmla="*/ 32 w 37"/>
                  <a:gd name="T5" fmla="*/ 7 h 34"/>
                  <a:gd name="T6" fmla="*/ 32 w 37"/>
                  <a:gd name="T7" fmla="*/ 34 h 34"/>
                  <a:gd name="T8" fmla="*/ 31 w 37"/>
                  <a:gd name="T9" fmla="*/ 34 h 34"/>
                  <a:gd name="T10" fmla="*/ 8 w 37"/>
                  <a:gd name="T11" fmla="*/ 6 h 34"/>
                  <a:gd name="T12" fmla="*/ 8 w 37"/>
                  <a:gd name="T13" fmla="*/ 6 h 34"/>
                  <a:gd name="T14" fmla="*/ 8 w 37"/>
                  <a:gd name="T15" fmla="*/ 26 h 34"/>
                  <a:gd name="T16" fmla="*/ 9 w 37"/>
                  <a:gd name="T17" fmla="*/ 32 h 34"/>
                  <a:gd name="T18" fmla="*/ 13 w 37"/>
                  <a:gd name="T19" fmla="*/ 33 h 34"/>
                  <a:gd name="T20" fmla="*/ 13 w 37"/>
                  <a:gd name="T21" fmla="*/ 34 h 34"/>
                  <a:gd name="T22" fmla="*/ 0 w 37"/>
                  <a:gd name="T23" fmla="*/ 34 h 34"/>
                  <a:gd name="T24" fmla="*/ 0 w 37"/>
                  <a:gd name="T25" fmla="*/ 33 h 34"/>
                  <a:gd name="T26" fmla="*/ 4 w 37"/>
                  <a:gd name="T27" fmla="*/ 32 h 34"/>
                  <a:gd name="T28" fmla="*/ 5 w 37"/>
                  <a:gd name="T29" fmla="*/ 26 h 34"/>
                  <a:gd name="T30" fmla="*/ 5 w 37"/>
                  <a:gd name="T31" fmla="*/ 3 h 34"/>
                  <a:gd name="T32" fmla="*/ 0 w 37"/>
                  <a:gd name="T33" fmla="*/ 1 h 34"/>
                  <a:gd name="T34" fmla="*/ 0 w 37"/>
                  <a:gd name="T35" fmla="*/ 0 h 34"/>
                  <a:gd name="T36" fmla="*/ 9 w 37"/>
                  <a:gd name="T37" fmla="*/ 0 h 34"/>
                  <a:gd name="T38" fmla="*/ 29 w 37"/>
                  <a:gd name="T39" fmla="*/ 25 h 34"/>
                  <a:gd name="T40" fmla="*/ 29 w 37"/>
                  <a:gd name="T41" fmla="*/ 7 h 34"/>
                  <a:gd name="T42" fmla="*/ 28 w 37"/>
                  <a:gd name="T43" fmla="*/ 2 h 34"/>
                  <a:gd name="T44" fmla="*/ 24 w 37"/>
                  <a:gd name="T45" fmla="*/ 1 h 34"/>
                  <a:gd name="T46" fmla="*/ 24 w 37"/>
                  <a:gd name="T47" fmla="*/ 0 h 34"/>
                  <a:gd name="T48" fmla="*/ 37 w 37"/>
                  <a:gd name="T49" fmla="*/ 0 h 34"/>
                  <a:gd name="T50" fmla="*/ 37 w 37"/>
                  <a:gd name="T51" fmla="*/ 0 h 34"/>
                  <a:gd name="T52" fmla="*/ 37 w 37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34">
                    <a:moveTo>
                      <a:pt x="37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3"/>
                      <a:pt x="32" y="5"/>
                      <a:pt x="32" y="7"/>
                    </a:cubicBezTo>
                    <a:cubicBezTo>
                      <a:pt x="32" y="34"/>
                      <a:pt x="32" y="34"/>
                      <a:pt x="32" y="34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9"/>
                      <a:pt x="8" y="31"/>
                      <a:pt x="9" y="32"/>
                    </a:cubicBezTo>
                    <a:cubicBezTo>
                      <a:pt x="9" y="32"/>
                      <a:pt x="11" y="33"/>
                      <a:pt x="13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7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1"/>
                      <a:pt x="37" y="1"/>
                      <a:pt x="3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íṧļîḓe">
                <a:extLst>
                  <a:ext uri="{FF2B5EF4-FFF2-40B4-BE49-F238E27FC236}">
                    <a16:creationId xmlns:a16="http://schemas.microsoft.com/office/drawing/2014/main" id="{923A5973-DB89-A030-71F9-E738DA96AF96}"/>
                  </a:ext>
                </a:extLst>
              </p:cNvPr>
              <p:cNvSpPr/>
              <p:nvPr/>
            </p:nvSpPr>
            <p:spPr bwMode="auto">
              <a:xfrm>
                <a:off x="6217136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21 h 34"/>
                  <a:gd name="T8" fmla="*/ 17 w 36"/>
                  <a:gd name="T9" fmla="*/ 34 h 34"/>
                  <a:gd name="T10" fmla="*/ 5 w 36"/>
                  <a:gd name="T11" fmla="*/ 21 h 34"/>
                  <a:gd name="T12" fmla="*/ 5 w 36"/>
                  <a:gd name="T13" fmla="*/ 5 h 34"/>
                  <a:gd name="T14" fmla="*/ 4 w 36"/>
                  <a:gd name="T15" fmla="*/ 2 h 34"/>
                  <a:gd name="T16" fmla="*/ 0 w 36"/>
                  <a:gd name="T17" fmla="*/ 1 h 34"/>
                  <a:gd name="T18" fmla="*/ 0 w 36"/>
                  <a:gd name="T19" fmla="*/ 0 h 34"/>
                  <a:gd name="T20" fmla="*/ 15 w 36"/>
                  <a:gd name="T21" fmla="*/ 0 h 34"/>
                  <a:gd name="T22" fmla="*/ 15 w 36"/>
                  <a:gd name="T23" fmla="*/ 1 h 34"/>
                  <a:gd name="T24" fmla="*/ 11 w 36"/>
                  <a:gd name="T25" fmla="*/ 2 h 34"/>
                  <a:gd name="T26" fmla="*/ 10 w 36"/>
                  <a:gd name="T27" fmla="*/ 5 h 34"/>
                  <a:gd name="T28" fmla="*/ 10 w 36"/>
                  <a:gd name="T29" fmla="*/ 22 h 34"/>
                  <a:gd name="T30" fmla="*/ 19 w 36"/>
                  <a:gd name="T31" fmla="*/ 32 h 34"/>
                  <a:gd name="T32" fmla="*/ 27 w 36"/>
                  <a:gd name="T33" fmla="*/ 28 h 34"/>
                  <a:gd name="T34" fmla="*/ 29 w 36"/>
                  <a:gd name="T35" fmla="*/ 21 h 34"/>
                  <a:gd name="T36" fmla="*/ 29 w 36"/>
                  <a:gd name="T37" fmla="*/ 7 h 34"/>
                  <a:gd name="T38" fmla="*/ 28 w 36"/>
                  <a:gd name="T39" fmla="*/ 2 h 34"/>
                  <a:gd name="T40" fmla="*/ 24 w 36"/>
                  <a:gd name="T41" fmla="*/ 1 h 34"/>
                  <a:gd name="T42" fmla="*/ 24 w 36"/>
                  <a:gd name="T43" fmla="*/ 0 h 34"/>
                  <a:gd name="T44" fmla="*/ 36 w 36"/>
                  <a:gd name="T45" fmla="*/ 0 h 34"/>
                  <a:gd name="T46" fmla="*/ 36 w 36"/>
                  <a:gd name="T4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2" y="1"/>
                      <a:pt x="32" y="2"/>
                    </a:cubicBezTo>
                    <a:cubicBezTo>
                      <a:pt x="31" y="3"/>
                      <a:pt x="31" y="5"/>
                      <a:pt x="31" y="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30"/>
                      <a:pt x="27" y="34"/>
                      <a:pt x="17" y="34"/>
                    </a:cubicBezTo>
                    <a:cubicBezTo>
                      <a:pt x="9" y="34"/>
                      <a:pt x="4" y="30"/>
                      <a:pt x="5" y="2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1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9"/>
                      <a:pt x="13" y="32"/>
                      <a:pt x="19" y="32"/>
                    </a:cubicBezTo>
                    <a:cubicBezTo>
                      <a:pt x="23" y="32"/>
                      <a:pt x="26" y="31"/>
                      <a:pt x="27" y="28"/>
                    </a:cubicBezTo>
                    <a:cubicBezTo>
                      <a:pt x="28" y="27"/>
                      <a:pt x="29" y="25"/>
                      <a:pt x="29" y="21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8" y="3"/>
                      <a:pt x="28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ï$ḷíḑe">
                <a:extLst>
                  <a:ext uri="{FF2B5EF4-FFF2-40B4-BE49-F238E27FC236}">
                    <a16:creationId xmlns:a16="http://schemas.microsoft.com/office/drawing/2014/main" id="{5D05041A-A1CA-C950-CAC7-98597A1F6D33}"/>
                  </a:ext>
                </a:extLst>
              </p:cNvPr>
              <p:cNvSpPr/>
              <p:nvPr/>
            </p:nvSpPr>
            <p:spPr bwMode="auto">
              <a:xfrm>
                <a:off x="6418210" y="4004533"/>
                <a:ext cx="195850" cy="185405"/>
              </a:xfrm>
              <a:custGeom>
                <a:avLst/>
                <a:gdLst>
                  <a:gd name="T0" fmla="*/ 36 w 36"/>
                  <a:gd name="T1" fmla="*/ 1 h 34"/>
                  <a:gd name="T2" fmla="*/ 32 w 36"/>
                  <a:gd name="T3" fmla="*/ 2 h 34"/>
                  <a:gd name="T4" fmla="*/ 31 w 36"/>
                  <a:gd name="T5" fmla="*/ 7 h 34"/>
                  <a:gd name="T6" fmla="*/ 31 w 36"/>
                  <a:gd name="T7" fmla="*/ 34 h 34"/>
                  <a:gd name="T8" fmla="*/ 30 w 36"/>
                  <a:gd name="T9" fmla="*/ 34 h 34"/>
                  <a:gd name="T10" fmla="*/ 8 w 36"/>
                  <a:gd name="T11" fmla="*/ 6 h 34"/>
                  <a:gd name="T12" fmla="*/ 7 w 36"/>
                  <a:gd name="T13" fmla="*/ 6 h 34"/>
                  <a:gd name="T14" fmla="*/ 7 w 36"/>
                  <a:gd name="T15" fmla="*/ 26 h 34"/>
                  <a:gd name="T16" fmla="*/ 8 w 36"/>
                  <a:gd name="T17" fmla="*/ 32 h 34"/>
                  <a:gd name="T18" fmla="*/ 12 w 36"/>
                  <a:gd name="T19" fmla="*/ 33 h 34"/>
                  <a:gd name="T20" fmla="*/ 12 w 36"/>
                  <a:gd name="T21" fmla="*/ 34 h 34"/>
                  <a:gd name="T22" fmla="*/ 0 w 36"/>
                  <a:gd name="T23" fmla="*/ 34 h 34"/>
                  <a:gd name="T24" fmla="*/ 0 w 36"/>
                  <a:gd name="T25" fmla="*/ 33 h 34"/>
                  <a:gd name="T26" fmla="*/ 4 w 36"/>
                  <a:gd name="T27" fmla="*/ 32 h 34"/>
                  <a:gd name="T28" fmla="*/ 5 w 36"/>
                  <a:gd name="T29" fmla="*/ 26 h 34"/>
                  <a:gd name="T30" fmla="*/ 5 w 36"/>
                  <a:gd name="T31" fmla="*/ 3 h 34"/>
                  <a:gd name="T32" fmla="*/ 0 w 36"/>
                  <a:gd name="T33" fmla="*/ 1 h 34"/>
                  <a:gd name="T34" fmla="*/ 0 w 36"/>
                  <a:gd name="T35" fmla="*/ 0 h 34"/>
                  <a:gd name="T36" fmla="*/ 9 w 36"/>
                  <a:gd name="T37" fmla="*/ 0 h 34"/>
                  <a:gd name="T38" fmla="*/ 29 w 36"/>
                  <a:gd name="T39" fmla="*/ 25 h 34"/>
                  <a:gd name="T40" fmla="*/ 29 w 36"/>
                  <a:gd name="T41" fmla="*/ 7 h 34"/>
                  <a:gd name="T42" fmla="*/ 28 w 36"/>
                  <a:gd name="T43" fmla="*/ 2 h 34"/>
                  <a:gd name="T44" fmla="*/ 24 w 36"/>
                  <a:gd name="T45" fmla="*/ 1 h 34"/>
                  <a:gd name="T46" fmla="*/ 24 w 36"/>
                  <a:gd name="T47" fmla="*/ 0 h 34"/>
                  <a:gd name="T48" fmla="*/ 36 w 36"/>
                  <a:gd name="T49" fmla="*/ 0 h 34"/>
                  <a:gd name="T50" fmla="*/ 36 w 36"/>
                  <a:gd name="T51" fmla="*/ 0 h 34"/>
                  <a:gd name="T52" fmla="*/ 36 w 36"/>
                  <a:gd name="T5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4">
                    <a:moveTo>
                      <a:pt x="36" y="1"/>
                    </a:moveTo>
                    <a:cubicBezTo>
                      <a:pt x="34" y="1"/>
                      <a:pt x="33" y="1"/>
                      <a:pt x="32" y="2"/>
                    </a:cubicBezTo>
                    <a:cubicBezTo>
                      <a:pt x="32" y="3"/>
                      <a:pt x="31" y="5"/>
                      <a:pt x="31" y="7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9"/>
                      <a:pt x="8" y="31"/>
                      <a:pt x="8" y="32"/>
                    </a:cubicBezTo>
                    <a:cubicBezTo>
                      <a:pt x="9" y="32"/>
                      <a:pt x="10" y="33"/>
                      <a:pt x="12" y="33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4" y="33"/>
                      <a:pt x="4" y="32"/>
                    </a:cubicBezTo>
                    <a:cubicBezTo>
                      <a:pt x="5" y="31"/>
                      <a:pt x="5" y="29"/>
                      <a:pt x="5" y="26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3" y="1"/>
                      <a:pt x="2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5"/>
                      <a:pt x="29" y="3"/>
                      <a:pt x="28" y="2"/>
                    </a:cubicBezTo>
                    <a:cubicBezTo>
                      <a:pt x="28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"/>
                      <a:pt x="36" y="1"/>
                      <a:pt x="3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šļiďè">
                <a:extLst>
                  <a:ext uri="{FF2B5EF4-FFF2-40B4-BE49-F238E27FC236}">
                    <a16:creationId xmlns:a16="http://schemas.microsoft.com/office/drawing/2014/main" id="{8701C9AB-0B05-2C28-86C8-FF8C01FB0A83}"/>
                  </a:ext>
                </a:extLst>
              </p:cNvPr>
              <p:cNvSpPr/>
              <p:nvPr/>
            </p:nvSpPr>
            <p:spPr bwMode="auto">
              <a:xfrm>
                <a:off x="6612598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5 w 15"/>
                  <a:gd name="T5" fmla="*/ 28 h 34"/>
                  <a:gd name="T6" fmla="*/ 5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5" y="32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1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1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ïṡḷïdè">
                <a:extLst>
                  <a:ext uri="{FF2B5EF4-FFF2-40B4-BE49-F238E27FC236}">
                    <a16:creationId xmlns:a16="http://schemas.microsoft.com/office/drawing/2014/main" id="{7B80B531-D485-6E0F-BADF-3F3F4A33EC78}"/>
                  </a:ext>
                </a:extLst>
              </p:cNvPr>
              <p:cNvSpPr/>
              <p:nvPr/>
            </p:nvSpPr>
            <p:spPr bwMode="auto">
              <a:xfrm>
                <a:off x="6675420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33 w 35"/>
                  <a:gd name="T3" fmla="*/ 2 h 34"/>
                  <a:gd name="T4" fmla="*/ 31 w 35"/>
                  <a:gd name="T5" fmla="*/ 5 h 34"/>
                  <a:gd name="T6" fmla="*/ 19 w 35"/>
                  <a:gd name="T7" fmla="*/ 34 h 34"/>
                  <a:gd name="T8" fmla="*/ 18 w 35"/>
                  <a:gd name="T9" fmla="*/ 34 h 34"/>
                  <a:gd name="T10" fmla="*/ 5 w 35"/>
                  <a:gd name="T11" fmla="*/ 6 h 34"/>
                  <a:gd name="T12" fmla="*/ 3 w 35"/>
                  <a:gd name="T13" fmla="*/ 2 h 34"/>
                  <a:gd name="T14" fmla="*/ 0 w 35"/>
                  <a:gd name="T15" fmla="*/ 1 h 34"/>
                  <a:gd name="T16" fmla="*/ 0 w 35"/>
                  <a:gd name="T17" fmla="*/ 0 h 34"/>
                  <a:gd name="T18" fmla="*/ 14 w 35"/>
                  <a:gd name="T19" fmla="*/ 0 h 34"/>
                  <a:gd name="T20" fmla="*/ 14 w 35"/>
                  <a:gd name="T21" fmla="*/ 1 h 34"/>
                  <a:gd name="T22" fmla="*/ 10 w 35"/>
                  <a:gd name="T23" fmla="*/ 3 h 34"/>
                  <a:gd name="T24" fmla="*/ 11 w 35"/>
                  <a:gd name="T25" fmla="*/ 6 h 34"/>
                  <a:gd name="T26" fmla="*/ 12 w 35"/>
                  <a:gd name="T27" fmla="*/ 8 h 34"/>
                  <a:gd name="T28" fmla="*/ 20 w 35"/>
                  <a:gd name="T29" fmla="*/ 26 h 34"/>
                  <a:gd name="T30" fmla="*/ 28 w 35"/>
                  <a:gd name="T31" fmla="*/ 7 h 34"/>
                  <a:gd name="T32" fmla="*/ 28 w 35"/>
                  <a:gd name="T33" fmla="*/ 6 h 34"/>
                  <a:gd name="T34" fmla="*/ 29 w 35"/>
                  <a:gd name="T35" fmla="*/ 3 h 34"/>
                  <a:gd name="T36" fmla="*/ 25 w 35"/>
                  <a:gd name="T37" fmla="*/ 1 h 34"/>
                  <a:gd name="T38" fmla="*/ 25 w 35"/>
                  <a:gd name="T39" fmla="*/ 0 h 34"/>
                  <a:gd name="T40" fmla="*/ 35 w 35"/>
                  <a:gd name="T41" fmla="*/ 0 h 34"/>
                  <a:gd name="T42" fmla="*/ 35 w 35"/>
                  <a:gd name="T43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4" y="1"/>
                      <a:pt x="33" y="1"/>
                      <a:pt x="33" y="2"/>
                    </a:cubicBezTo>
                    <a:cubicBezTo>
                      <a:pt x="32" y="2"/>
                      <a:pt x="31" y="3"/>
                      <a:pt x="31" y="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4"/>
                      <a:pt x="4" y="2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0" y="3"/>
                    </a:cubicBezTo>
                    <a:cubicBezTo>
                      <a:pt x="10" y="3"/>
                      <a:pt x="10" y="4"/>
                      <a:pt x="11" y="6"/>
                    </a:cubicBezTo>
                    <a:cubicBezTo>
                      <a:pt x="11" y="7"/>
                      <a:pt x="12" y="7"/>
                      <a:pt x="12" y="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29" y="1"/>
                      <a:pt x="27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śḻïḓe">
                <a:extLst>
                  <a:ext uri="{FF2B5EF4-FFF2-40B4-BE49-F238E27FC236}">
                    <a16:creationId xmlns:a16="http://schemas.microsoft.com/office/drawing/2014/main" id="{BDBBB154-1ED8-645A-1B2C-2C06098E63EE}"/>
                  </a:ext>
                </a:extLst>
              </p:cNvPr>
              <p:cNvSpPr/>
              <p:nvPr/>
            </p:nvSpPr>
            <p:spPr bwMode="auto">
              <a:xfrm>
                <a:off x="6890781" y="4004533"/>
                <a:ext cx="169736" cy="185405"/>
              </a:xfrm>
              <a:custGeom>
                <a:avLst/>
                <a:gdLst>
                  <a:gd name="T0" fmla="*/ 28 w 31"/>
                  <a:gd name="T1" fmla="*/ 34 h 34"/>
                  <a:gd name="T2" fmla="*/ 0 w 31"/>
                  <a:gd name="T3" fmla="*/ 34 h 34"/>
                  <a:gd name="T4" fmla="*/ 0 w 31"/>
                  <a:gd name="T5" fmla="*/ 33 h 34"/>
                  <a:gd name="T6" fmla="*/ 4 w 31"/>
                  <a:gd name="T7" fmla="*/ 32 h 34"/>
                  <a:gd name="T8" fmla="*/ 5 w 31"/>
                  <a:gd name="T9" fmla="*/ 28 h 34"/>
                  <a:gd name="T10" fmla="*/ 5 w 31"/>
                  <a:gd name="T11" fmla="*/ 5 h 34"/>
                  <a:gd name="T12" fmla="*/ 4 w 31"/>
                  <a:gd name="T13" fmla="*/ 2 h 34"/>
                  <a:gd name="T14" fmla="*/ 0 w 31"/>
                  <a:gd name="T15" fmla="*/ 1 h 34"/>
                  <a:gd name="T16" fmla="*/ 0 w 31"/>
                  <a:gd name="T17" fmla="*/ 0 h 34"/>
                  <a:gd name="T18" fmla="*/ 28 w 31"/>
                  <a:gd name="T19" fmla="*/ 0 h 34"/>
                  <a:gd name="T20" fmla="*/ 28 w 31"/>
                  <a:gd name="T21" fmla="*/ 7 h 34"/>
                  <a:gd name="T22" fmla="*/ 27 w 31"/>
                  <a:gd name="T23" fmla="*/ 7 h 34"/>
                  <a:gd name="T24" fmla="*/ 25 w 31"/>
                  <a:gd name="T25" fmla="*/ 3 h 34"/>
                  <a:gd name="T26" fmla="*/ 19 w 31"/>
                  <a:gd name="T27" fmla="*/ 2 h 34"/>
                  <a:gd name="T28" fmla="*/ 12 w 31"/>
                  <a:gd name="T29" fmla="*/ 2 h 34"/>
                  <a:gd name="T30" fmla="*/ 10 w 31"/>
                  <a:gd name="T31" fmla="*/ 3 h 34"/>
                  <a:gd name="T32" fmla="*/ 10 w 31"/>
                  <a:gd name="T33" fmla="*/ 15 h 34"/>
                  <a:gd name="T34" fmla="*/ 18 w 31"/>
                  <a:gd name="T35" fmla="*/ 15 h 34"/>
                  <a:gd name="T36" fmla="*/ 22 w 31"/>
                  <a:gd name="T37" fmla="*/ 14 h 34"/>
                  <a:gd name="T38" fmla="*/ 24 w 31"/>
                  <a:gd name="T39" fmla="*/ 10 h 34"/>
                  <a:gd name="T40" fmla="*/ 25 w 31"/>
                  <a:gd name="T41" fmla="*/ 10 h 34"/>
                  <a:gd name="T42" fmla="*/ 25 w 31"/>
                  <a:gd name="T43" fmla="*/ 22 h 34"/>
                  <a:gd name="T44" fmla="*/ 24 w 31"/>
                  <a:gd name="T45" fmla="*/ 22 h 34"/>
                  <a:gd name="T46" fmla="*/ 22 w 31"/>
                  <a:gd name="T47" fmla="*/ 18 h 34"/>
                  <a:gd name="T48" fmla="*/ 18 w 31"/>
                  <a:gd name="T49" fmla="*/ 17 h 34"/>
                  <a:gd name="T50" fmla="*/ 10 w 31"/>
                  <a:gd name="T51" fmla="*/ 17 h 34"/>
                  <a:gd name="T52" fmla="*/ 10 w 31"/>
                  <a:gd name="T53" fmla="*/ 30 h 34"/>
                  <a:gd name="T54" fmla="*/ 11 w 31"/>
                  <a:gd name="T55" fmla="*/ 32 h 34"/>
                  <a:gd name="T56" fmla="*/ 18 w 31"/>
                  <a:gd name="T57" fmla="*/ 32 h 34"/>
                  <a:gd name="T58" fmla="*/ 25 w 31"/>
                  <a:gd name="T59" fmla="*/ 31 h 34"/>
                  <a:gd name="T60" fmla="*/ 29 w 31"/>
                  <a:gd name="T61" fmla="*/ 25 h 34"/>
                  <a:gd name="T62" fmla="*/ 31 w 31"/>
                  <a:gd name="T63" fmla="*/ 25 h 34"/>
                  <a:gd name="T64" fmla="*/ 28 w 31"/>
                  <a:gd name="T6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" h="34">
                    <a:moveTo>
                      <a:pt x="28" y="34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3"/>
                      <a:pt x="4" y="32"/>
                    </a:cubicBezTo>
                    <a:cubicBezTo>
                      <a:pt x="4" y="31"/>
                      <a:pt x="5" y="30"/>
                      <a:pt x="5" y="28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5"/>
                      <a:pt x="26" y="3"/>
                      <a:pt x="25" y="3"/>
                    </a:cubicBezTo>
                    <a:cubicBezTo>
                      <a:pt x="24" y="2"/>
                      <a:pt x="22" y="2"/>
                      <a:pt x="19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10" y="2"/>
                      <a:pt x="10" y="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5"/>
                      <a:pt x="22" y="14"/>
                    </a:cubicBezTo>
                    <a:cubicBezTo>
                      <a:pt x="23" y="14"/>
                      <a:pt x="23" y="12"/>
                      <a:pt x="24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0"/>
                      <a:pt x="23" y="19"/>
                      <a:pt x="22" y="18"/>
                    </a:cubicBezTo>
                    <a:cubicBezTo>
                      <a:pt x="22" y="17"/>
                      <a:pt x="20" y="17"/>
                      <a:pt x="18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2"/>
                      <a:pt x="11" y="32"/>
                    </a:cubicBezTo>
                    <a:cubicBezTo>
                      <a:pt x="11" y="32"/>
                      <a:pt x="14" y="32"/>
                      <a:pt x="18" y="32"/>
                    </a:cubicBezTo>
                    <a:cubicBezTo>
                      <a:pt x="21" y="32"/>
                      <a:pt x="23" y="32"/>
                      <a:pt x="25" y="31"/>
                    </a:cubicBezTo>
                    <a:cubicBezTo>
                      <a:pt x="27" y="30"/>
                      <a:pt x="28" y="28"/>
                      <a:pt x="29" y="25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28" y="34"/>
                      <a:pt x="28" y="34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íšļîḓe">
                <a:extLst>
                  <a:ext uri="{FF2B5EF4-FFF2-40B4-BE49-F238E27FC236}">
                    <a16:creationId xmlns:a16="http://schemas.microsoft.com/office/drawing/2014/main" id="{73517060-4E5E-ACF0-A42A-5D865C755E7A}"/>
                  </a:ext>
                </a:extLst>
              </p:cNvPr>
              <p:cNvSpPr/>
              <p:nvPr/>
            </p:nvSpPr>
            <p:spPr bwMode="auto">
              <a:xfrm>
                <a:off x="7103841" y="4004533"/>
                <a:ext cx="185404" cy="185405"/>
              </a:xfrm>
              <a:custGeom>
                <a:avLst/>
                <a:gdLst>
                  <a:gd name="T0" fmla="*/ 34 w 34"/>
                  <a:gd name="T1" fmla="*/ 34 h 34"/>
                  <a:gd name="T2" fmla="*/ 25 w 34"/>
                  <a:gd name="T3" fmla="*/ 34 h 34"/>
                  <a:gd name="T4" fmla="*/ 13 w 34"/>
                  <a:gd name="T5" fmla="*/ 18 h 34"/>
                  <a:gd name="T6" fmla="*/ 10 w 34"/>
                  <a:gd name="T7" fmla="*/ 18 h 34"/>
                  <a:gd name="T8" fmla="*/ 10 w 34"/>
                  <a:gd name="T9" fmla="*/ 28 h 34"/>
                  <a:gd name="T10" fmla="*/ 11 w 34"/>
                  <a:gd name="T11" fmla="*/ 32 h 34"/>
                  <a:gd name="T12" fmla="*/ 14 w 34"/>
                  <a:gd name="T13" fmla="*/ 33 h 34"/>
                  <a:gd name="T14" fmla="*/ 14 w 34"/>
                  <a:gd name="T15" fmla="*/ 34 h 34"/>
                  <a:gd name="T16" fmla="*/ 0 w 34"/>
                  <a:gd name="T17" fmla="*/ 34 h 34"/>
                  <a:gd name="T18" fmla="*/ 0 w 34"/>
                  <a:gd name="T19" fmla="*/ 33 h 34"/>
                  <a:gd name="T20" fmla="*/ 4 w 34"/>
                  <a:gd name="T21" fmla="*/ 32 h 34"/>
                  <a:gd name="T22" fmla="*/ 4 w 34"/>
                  <a:gd name="T23" fmla="*/ 28 h 34"/>
                  <a:gd name="T24" fmla="*/ 4 w 34"/>
                  <a:gd name="T25" fmla="*/ 5 h 34"/>
                  <a:gd name="T26" fmla="*/ 4 w 34"/>
                  <a:gd name="T27" fmla="*/ 2 h 34"/>
                  <a:gd name="T28" fmla="*/ 0 w 34"/>
                  <a:gd name="T29" fmla="*/ 1 h 34"/>
                  <a:gd name="T30" fmla="*/ 0 w 34"/>
                  <a:gd name="T31" fmla="*/ 0 h 34"/>
                  <a:gd name="T32" fmla="*/ 14 w 34"/>
                  <a:gd name="T33" fmla="*/ 0 h 34"/>
                  <a:gd name="T34" fmla="*/ 28 w 34"/>
                  <a:gd name="T35" fmla="*/ 9 h 34"/>
                  <a:gd name="T36" fmla="*/ 18 w 34"/>
                  <a:gd name="T37" fmla="*/ 17 h 34"/>
                  <a:gd name="T38" fmla="*/ 29 w 34"/>
                  <a:gd name="T39" fmla="*/ 31 h 34"/>
                  <a:gd name="T40" fmla="*/ 34 w 34"/>
                  <a:gd name="T41" fmla="*/ 33 h 34"/>
                  <a:gd name="T42" fmla="*/ 34 w 34"/>
                  <a:gd name="T43" fmla="*/ 34 h 34"/>
                  <a:gd name="T44" fmla="*/ 10 w 34"/>
                  <a:gd name="T45" fmla="*/ 16 h 34"/>
                  <a:gd name="T46" fmla="*/ 22 w 34"/>
                  <a:gd name="T47" fmla="*/ 9 h 34"/>
                  <a:gd name="T48" fmla="*/ 13 w 34"/>
                  <a:gd name="T49" fmla="*/ 2 h 34"/>
                  <a:gd name="T50" fmla="*/ 10 w 34"/>
                  <a:gd name="T51" fmla="*/ 3 h 34"/>
                  <a:gd name="T52" fmla="*/ 10 w 34"/>
                  <a:gd name="T53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34">
                    <a:moveTo>
                      <a:pt x="34" y="34"/>
                    </a:moveTo>
                    <a:cubicBezTo>
                      <a:pt x="25" y="34"/>
                      <a:pt x="25" y="34"/>
                      <a:pt x="25" y="34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1"/>
                      <a:pt x="11" y="32"/>
                    </a:cubicBezTo>
                    <a:cubicBezTo>
                      <a:pt x="11" y="33"/>
                      <a:pt x="13" y="33"/>
                      <a:pt x="14" y="33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3"/>
                      <a:pt x="3" y="32"/>
                      <a:pt x="4" y="32"/>
                    </a:cubicBezTo>
                    <a:cubicBezTo>
                      <a:pt x="4" y="31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3" y="0"/>
                      <a:pt x="28" y="3"/>
                      <a:pt x="28" y="9"/>
                    </a:cubicBezTo>
                    <a:cubicBezTo>
                      <a:pt x="28" y="14"/>
                      <a:pt x="25" y="16"/>
                      <a:pt x="18" y="17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2"/>
                      <a:pt x="32" y="33"/>
                      <a:pt x="34" y="33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10" y="16"/>
                    </a:moveTo>
                    <a:cubicBezTo>
                      <a:pt x="18" y="16"/>
                      <a:pt x="22" y="14"/>
                      <a:pt x="22" y="9"/>
                    </a:cubicBezTo>
                    <a:cubicBezTo>
                      <a:pt x="22" y="4"/>
                      <a:pt x="19" y="2"/>
                      <a:pt x="13" y="2"/>
                    </a:cubicBezTo>
                    <a:cubicBezTo>
                      <a:pt x="11" y="1"/>
                      <a:pt x="10" y="2"/>
                      <a:pt x="10" y="3"/>
                    </a:cubicBezTo>
                    <a:cubicBezTo>
                      <a:pt x="10" y="16"/>
                      <a:pt x="10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ḷîḋé">
                <a:extLst>
                  <a:ext uri="{FF2B5EF4-FFF2-40B4-BE49-F238E27FC236}">
                    <a16:creationId xmlns:a16="http://schemas.microsoft.com/office/drawing/2014/main" id="{1463AC0A-CAFF-5037-E464-330157338470}"/>
                  </a:ext>
                </a:extLst>
              </p:cNvPr>
              <p:cNvSpPr/>
              <p:nvPr/>
            </p:nvSpPr>
            <p:spPr bwMode="auto">
              <a:xfrm>
                <a:off x="7304452" y="3999310"/>
                <a:ext cx="125344" cy="190628"/>
              </a:xfrm>
              <a:custGeom>
                <a:avLst/>
                <a:gdLst>
                  <a:gd name="T0" fmla="*/ 22 w 23"/>
                  <a:gd name="T1" fmla="*/ 11 h 35"/>
                  <a:gd name="T2" fmla="*/ 21 w 23"/>
                  <a:gd name="T3" fmla="*/ 11 h 35"/>
                  <a:gd name="T4" fmla="*/ 11 w 23"/>
                  <a:gd name="T5" fmla="*/ 2 h 35"/>
                  <a:gd name="T6" fmla="*/ 6 w 23"/>
                  <a:gd name="T7" fmla="*/ 7 h 35"/>
                  <a:gd name="T8" fmla="*/ 14 w 23"/>
                  <a:gd name="T9" fmla="*/ 15 h 35"/>
                  <a:gd name="T10" fmla="*/ 23 w 23"/>
                  <a:gd name="T11" fmla="*/ 26 h 35"/>
                  <a:gd name="T12" fmla="*/ 12 w 23"/>
                  <a:gd name="T13" fmla="*/ 35 h 35"/>
                  <a:gd name="T14" fmla="*/ 6 w 23"/>
                  <a:gd name="T15" fmla="*/ 35 h 35"/>
                  <a:gd name="T16" fmla="*/ 4 w 23"/>
                  <a:gd name="T17" fmla="*/ 34 h 35"/>
                  <a:gd name="T18" fmla="*/ 3 w 23"/>
                  <a:gd name="T19" fmla="*/ 35 h 35"/>
                  <a:gd name="T20" fmla="*/ 1 w 23"/>
                  <a:gd name="T21" fmla="*/ 35 h 35"/>
                  <a:gd name="T22" fmla="*/ 0 w 23"/>
                  <a:gd name="T23" fmla="*/ 25 h 35"/>
                  <a:gd name="T24" fmla="*/ 1 w 23"/>
                  <a:gd name="T25" fmla="*/ 25 h 35"/>
                  <a:gd name="T26" fmla="*/ 12 w 23"/>
                  <a:gd name="T27" fmla="*/ 34 h 35"/>
                  <a:gd name="T28" fmla="*/ 18 w 23"/>
                  <a:gd name="T29" fmla="*/ 28 h 35"/>
                  <a:gd name="T30" fmla="*/ 16 w 23"/>
                  <a:gd name="T31" fmla="*/ 24 h 35"/>
                  <a:gd name="T32" fmla="*/ 10 w 23"/>
                  <a:gd name="T33" fmla="*/ 19 h 35"/>
                  <a:gd name="T34" fmla="*/ 1 w 23"/>
                  <a:gd name="T35" fmla="*/ 9 h 35"/>
                  <a:gd name="T36" fmla="*/ 11 w 23"/>
                  <a:gd name="T37" fmla="*/ 0 h 35"/>
                  <a:gd name="T38" fmla="*/ 16 w 23"/>
                  <a:gd name="T39" fmla="*/ 1 h 35"/>
                  <a:gd name="T40" fmla="*/ 18 w 23"/>
                  <a:gd name="T41" fmla="*/ 2 h 35"/>
                  <a:gd name="T42" fmla="*/ 20 w 23"/>
                  <a:gd name="T43" fmla="*/ 0 h 35"/>
                  <a:gd name="T44" fmla="*/ 21 w 23"/>
                  <a:gd name="T45" fmla="*/ 0 h 35"/>
                  <a:gd name="T46" fmla="*/ 22 w 23"/>
                  <a:gd name="T47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3" h="35">
                    <a:moveTo>
                      <a:pt x="22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19" y="5"/>
                      <a:pt x="16" y="2"/>
                      <a:pt x="11" y="2"/>
                    </a:cubicBezTo>
                    <a:cubicBezTo>
                      <a:pt x="8" y="2"/>
                      <a:pt x="6" y="4"/>
                      <a:pt x="6" y="7"/>
                    </a:cubicBezTo>
                    <a:cubicBezTo>
                      <a:pt x="6" y="10"/>
                      <a:pt x="9" y="13"/>
                      <a:pt x="14" y="15"/>
                    </a:cubicBezTo>
                    <a:cubicBezTo>
                      <a:pt x="19" y="17"/>
                      <a:pt x="22" y="21"/>
                      <a:pt x="23" y="26"/>
                    </a:cubicBezTo>
                    <a:cubicBezTo>
                      <a:pt x="23" y="32"/>
                      <a:pt x="19" y="35"/>
                      <a:pt x="12" y="35"/>
                    </a:cubicBezTo>
                    <a:cubicBezTo>
                      <a:pt x="11" y="35"/>
                      <a:pt x="9" y="35"/>
                      <a:pt x="6" y="35"/>
                    </a:cubicBezTo>
                    <a:cubicBezTo>
                      <a:pt x="5" y="34"/>
                      <a:pt x="5" y="34"/>
                      <a:pt x="4" y="34"/>
                    </a:cubicBezTo>
                    <a:cubicBezTo>
                      <a:pt x="3" y="34"/>
                      <a:pt x="3" y="35"/>
                      <a:pt x="3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3" y="31"/>
                      <a:pt x="7" y="34"/>
                      <a:pt x="12" y="34"/>
                    </a:cubicBezTo>
                    <a:cubicBezTo>
                      <a:pt x="16" y="34"/>
                      <a:pt x="18" y="32"/>
                      <a:pt x="18" y="28"/>
                    </a:cubicBezTo>
                    <a:cubicBezTo>
                      <a:pt x="18" y="26"/>
                      <a:pt x="18" y="25"/>
                      <a:pt x="16" y="24"/>
                    </a:cubicBezTo>
                    <a:cubicBezTo>
                      <a:pt x="15" y="23"/>
                      <a:pt x="13" y="21"/>
                      <a:pt x="10" y="19"/>
                    </a:cubicBezTo>
                    <a:cubicBezTo>
                      <a:pt x="4" y="16"/>
                      <a:pt x="1" y="13"/>
                      <a:pt x="1" y="9"/>
                    </a:cubicBezTo>
                    <a:cubicBezTo>
                      <a:pt x="2" y="3"/>
                      <a:pt x="5" y="0"/>
                      <a:pt x="11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9" y="2"/>
                      <a:pt x="20" y="1"/>
                      <a:pt x="2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11"/>
                      <a:pt x="22" y="11"/>
                      <a:pt x="22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šļïḋê">
                <a:extLst>
                  <a:ext uri="{FF2B5EF4-FFF2-40B4-BE49-F238E27FC236}">
                    <a16:creationId xmlns:a16="http://schemas.microsoft.com/office/drawing/2014/main" id="{3BC83FF3-1763-BE9C-634B-825BA8CB198C}"/>
                  </a:ext>
                </a:extLst>
              </p:cNvPr>
              <p:cNvSpPr/>
              <p:nvPr/>
            </p:nvSpPr>
            <p:spPr bwMode="auto">
              <a:xfrm>
                <a:off x="7479722" y="4004533"/>
                <a:ext cx="80951" cy="185405"/>
              </a:xfrm>
              <a:custGeom>
                <a:avLst/>
                <a:gdLst>
                  <a:gd name="T0" fmla="*/ 0 w 15"/>
                  <a:gd name="T1" fmla="*/ 33 h 34"/>
                  <a:gd name="T2" fmla="*/ 4 w 15"/>
                  <a:gd name="T3" fmla="*/ 32 h 34"/>
                  <a:gd name="T4" fmla="*/ 4 w 15"/>
                  <a:gd name="T5" fmla="*/ 28 h 34"/>
                  <a:gd name="T6" fmla="*/ 4 w 15"/>
                  <a:gd name="T7" fmla="*/ 5 h 34"/>
                  <a:gd name="T8" fmla="*/ 4 w 15"/>
                  <a:gd name="T9" fmla="*/ 2 h 34"/>
                  <a:gd name="T10" fmla="*/ 0 w 15"/>
                  <a:gd name="T11" fmla="*/ 1 h 34"/>
                  <a:gd name="T12" fmla="*/ 0 w 15"/>
                  <a:gd name="T13" fmla="*/ 0 h 34"/>
                  <a:gd name="T14" fmla="*/ 15 w 15"/>
                  <a:gd name="T15" fmla="*/ 0 h 34"/>
                  <a:gd name="T16" fmla="*/ 15 w 15"/>
                  <a:gd name="T17" fmla="*/ 1 h 34"/>
                  <a:gd name="T18" fmla="*/ 11 w 15"/>
                  <a:gd name="T19" fmla="*/ 2 h 34"/>
                  <a:gd name="T20" fmla="*/ 10 w 15"/>
                  <a:gd name="T21" fmla="*/ 5 h 34"/>
                  <a:gd name="T22" fmla="*/ 10 w 15"/>
                  <a:gd name="T23" fmla="*/ 28 h 34"/>
                  <a:gd name="T24" fmla="*/ 11 w 15"/>
                  <a:gd name="T25" fmla="*/ 32 h 34"/>
                  <a:gd name="T26" fmla="*/ 15 w 15"/>
                  <a:gd name="T27" fmla="*/ 33 h 34"/>
                  <a:gd name="T28" fmla="*/ 15 w 15"/>
                  <a:gd name="T29" fmla="*/ 34 h 34"/>
                  <a:gd name="T30" fmla="*/ 0 w 15"/>
                  <a:gd name="T31" fmla="*/ 34 h 34"/>
                  <a:gd name="T32" fmla="*/ 0 w 15"/>
                  <a:gd name="T33" fmla="*/ 3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34">
                    <a:moveTo>
                      <a:pt x="0" y="33"/>
                    </a:moveTo>
                    <a:cubicBezTo>
                      <a:pt x="2" y="33"/>
                      <a:pt x="3" y="33"/>
                      <a:pt x="4" y="32"/>
                    </a:cubicBezTo>
                    <a:cubicBezTo>
                      <a:pt x="4" y="32"/>
                      <a:pt x="4" y="30"/>
                      <a:pt x="4" y="2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10" y="2"/>
                      <a:pt x="10" y="3"/>
                      <a:pt x="10" y="5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30"/>
                      <a:pt x="10" y="32"/>
                      <a:pt x="11" y="32"/>
                    </a:cubicBezTo>
                    <a:cubicBezTo>
                      <a:pt x="12" y="33"/>
                      <a:pt x="13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śľïḓê">
                <a:extLst>
                  <a:ext uri="{FF2B5EF4-FFF2-40B4-BE49-F238E27FC236}">
                    <a16:creationId xmlns:a16="http://schemas.microsoft.com/office/drawing/2014/main" id="{09E48F28-576A-CA56-69AD-1A1F87941C09}"/>
                  </a:ext>
                </a:extLst>
              </p:cNvPr>
              <p:cNvSpPr/>
              <p:nvPr/>
            </p:nvSpPr>
            <p:spPr bwMode="auto">
              <a:xfrm>
                <a:off x="7559444" y="4004533"/>
                <a:ext cx="161903" cy="185405"/>
              </a:xfrm>
              <a:custGeom>
                <a:avLst/>
                <a:gdLst>
                  <a:gd name="T0" fmla="*/ 22 w 30"/>
                  <a:gd name="T1" fmla="*/ 34 h 34"/>
                  <a:gd name="T2" fmla="*/ 7 w 30"/>
                  <a:gd name="T3" fmla="*/ 34 h 34"/>
                  <a:gd name="T4" fmla="*/ 7 w 30"/>
                  <a:gd name="T5" fmla="*/ 33 h 34"/>
                  <a:gd name="T6" fmla="*/ 11 w 30"/>
                  <a:gd name="T7" fmla="*/ 32 h 34"/>
                  <a:gd name="T8" fmla="*/ 12 w 30"/>
                  <a:gd name="T9" fmla="*/ 28 h 34"/>
                  <a:gd name="T10" fmla="*/ 12 w 30"/>
                  <a:gd name="T11" fmla="*/ 2 h 34"/>
                  <a:gd name="T12" fmla="*/ 9 w 30"/>
                  <a:gd name="T13" fmla="*/ 2 h 34"/>
                  <a:gd name="T14" fmla="*/ 3 w 30"/>
                  <a:gd name="T15" fmla="*/ 3 h 34"/>
                  <a:gd name="T16" fmla="*/ 1 w 30"/>
                  <a:gd name="T17" fmla="*/ 8 h 34"/>
                  <a:gd name="T18" fmla="*/ 0 w 30"/>
                  <a:gd name="T19" fmla="*/ 8 h 34"/>
                  <a:gd name="T20" fmla="*/ 0 w 30"/>
                  <a:gd name="T21" fmla="*/ 0 h 34"/>
                  <a:gd name="T22" fmla="*/ 29 w 30"/>
                  <a:gd name="T23" fmla="*/ 0 h 34"/>
                  <a:gd name="T24" fmla="*/ 30 w 30"/>
                  <a:gd name="T25" fmla="*/ 8 h 34"/>
                  <a:gd name="T26" fmla="*/ 29 w 30"/>
                  <a:gd name="T27" fmla="*/ 8 h 34"/>
                  <a:gd name="T28" fmla="*/ 26 w 30"/>
                  <a:gd name="T29" fmla="*/ 3 h 34"/>
                  <a:gd name="T30" fmla="*/ 20 w 30"/>
                  <a:gd name="T31" fmla="*/ 2 h 34"/>
                  <a:gd name="T32" fmla="*/ 17 w 30"/>
                  <a:gd name="T33" fmla="*/ 2 h 34"/>
                  <a:gd name="T34" fmla="*/ 17 w 30"/>
                  <a:gd name="T35" fmla="*/ 28 h 34"/>
                  <a:gd name="T36" fmla="*/ 18 w 30"/>
                  <a:gd name="T37" fmla="*/ 32 h 34"/>
                  <a:gd name="T38" fmla="*/ 22 w 30"/>
                  <a:gd name="T39" fmla="*/ 33 h 34"/>
                  <a:gd name="T40" fmla="*/ 22 w 30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" h="34">
                    <a:moveTo>
                      <a:pt x="22" y="34"/>
                    </a:moveTo>
                    <a:cubicBezTo>
                      <a:pt x="7" y="34"/>
                      <a:pt x="7" y="34"/>
                      <a:pt x="7" y="34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9" y="33"/>
                      <a:pt x="11" y="32"/>
                      <a:pt x="11" y="32"/>
                    </a:cubicBezTo>
                    <a:cubicBezTo>
                      <a:pt x="12" y="31"/>
                      <a:pt x="12" y="30"/>
                      <a:pt x="12" y="28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2" y="4"/>
                      <a:pt x="1" y="6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8" y="6"/>
                      <a:pt x="27" y="4"/>
                      <a:pt x="26" y="3"/>
                    </a:cubicBezTo>
                    <a:cubicBezTo>
                      <a:pt x="25" y="2"/>
                      <a:pt x="23" y="2"/>
                      <a:pt x="20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30"/>
                      <a:pt x="18" y="31"/>
                      <a:pt x="18" y="32"/>
                    </a:cubicBezTo>
                    <a:cubicBezTo>
                      <a:pt x="19" y="33"/>
                      <a:pt x="20" y="33"/>
                      <a:pt x="22" y="33"/>
                    </a:cubicBezTo>
                    <a:cubicBezTo>
                      <a:pt x="22" y="34"/>
                      <a:pt x="22" y="34"/>
                      <a:pt x="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ṩḷiḋé">
                <a:extLst>
                  <a:ext uri="{FF2B5EF4-FFF2-40B4-BE49-F238E27FC236}">
                    <a16:creationId xmlns:a16="http://schemas.microsoft.com/office/drawing/2014/main" id="{48F5B975-7CCE-1242-C054-1C5232CB3789}"/>
                  </a:ext>
                </a:extLst>
              </p:cNvPr>
              <p:cNvSpPr/>
              <p:nvPr/>
            </p:nvSpPr>
            <p:spPr bwMode="auto">
              <a:xfrm>
                <a:off x="7705598" y="4004533"/>
                <a:ext cx="190627" cy="185405"/>
              </a:xfrm>
              <a:custGeom>
                <a:avLst/>
                <a:gdLst>
                  <a:gd name="T0" fmla="*/ 35 w 35"/>
                  <a:gd name="T1" fmla="*/ 1 h 34"/>
                  <a:gd name="T2" fmla="*/ 28 w 35"/>
                  <a:gd name="T3" fmla="*/ 7 h 34"/>
                  <a:gd name="T4" fmla="*/ 20 w 35"/>
                  <a:gd name="T5" fmla="*/ 18 h 34"/>
                  <a:gd name="T6" fmla="*/ 20 w 35"/>
                  <a:gd name="T7" fmla="*/ 28 h 34"/>
                  <a:gd name="T8" fmla="*/ 21 w 35"/>
                  <a:gd name="T9" fmla="*/ 32 h 34"/>
                  <a:gd name="T10" fmla="*/ 26 w 35"/>
                  <a:gd name="T11" fmla="*/ 33 h 34"/>
                  <a:gd name="T12" fmla="*/ 26 w 35"/>
                  <a:gd name="T13" fmla="*/ 34 h 34"/>
                  <a:gd name="T14" fmla="*/ 10 w 35"/>
                  <a:gd name="T15" fmla="*/ 34 h 34"/>
                  <a:gd name="T16" fmla="*/ 10 w 35"/>
                  <a:gd name="T17" fmla="*/ 33 h 34"/>
                  <a:gd name="T18" fmla="*/ 14 w 35"/>
                  <a:gd name="T19" fmla="*/ 32 h 34"/>
                  <a:gd name="T20" fmla="*/ 15 w 35"/>
                  <a:gd name="T21" fmla="*/ 28 h 34"/>
                  <a:gd name="T22" fmla="*/ 15 w 35"/>
                  <a:gd name="T23" fmla="*/ 19 h 34"/>
                  <a:gd name="T24" fmla="*/ 8 w 35"/>
                  <a:gd name="T25" fmla="*/ 9 h 34"/>
                  <a:gd name="T26" fmla="*/ 3 w 35"/>
                  <a:gd name="T27" fmla="*/ 2 h 34"/>
                  <a:gd name="T28" fmla="*/ 0 w 35"/>
                  <a:gd name="T29" fmla="*/ 1 h 34"/>
                  <a:gd name="T30" fmla="*/ 0 w 35"/>
                  <a:gd name="T31" fmla="*/ 0 h 34"/>
                  <a:gd name="T32" fmla="*/ 14 w 35"/>
                  <a:gd name="T33" fmla="*/ 0 h 34"/>
                  <a:gd name="T34" fmla="*/ 14 w 35"/>
                  <a:gd name="T35" fmla="*/ 1 h 34"/>
                  <a:gd name="T36" fmla="*/ 14 w 35"/>
                  <a:gd name="T37" fmla="*/ 1 h 34"/>
                  <a:gd name="T38" fmla="*/ 11 w 35"/>
                  <a:gd name="T39" fmla="*/ 2 h 34"/>
                  <a:gd name="T40" fmla="*/ 11 w 35"/>
                  <a:gd name="T41" fmla="*/ 4 h 34"/>
                  <a:gd name="T42" fmla="*/ 19 w 35"/>
                  <a:gd name="T43" fmla="*/ 16 h 34"/>
                  <a:gd name="T44" fmla="*/ 27 w 35"/>
                  <a:gd name="T45" fmla="*/ 4 h 34"/>
                  <a:gd name="T46" fmla="*/ 27 w 35"/>
                  <a:gd name="T47" fmla="*/ 2 h 34"/>
                  <a:gd name="T48" fmla="*/ 24 w 35"/>
                  <a:gd name="T49" fmla="*/ 1 h 34"/>
                  <a:gd name="T50" fmla="*/ 24 w 35"/>
                  <a:gd name="T51" fmla="*/ 0 h 34"/>
                  <a:gd name="T52" fmla="*/ 35 w 35"/>
                  <a:gd name="T53" fmla="*/ 0 h 34"/>
                  <a:gd name="T54" fmla="*/ 35 w 35"/>
                  <a:gd name="T5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34">
                    <a:moveTo>
                      <a:pt x="35" y="1"/>
                    </a:moveTo>
                    <a:cubicBezTo>
                      <a:pt x="33" y="0"/>
                      <a:pt x="30" y="2"/>
                      <a:pt x="2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30"/>
                      <a:pt x="21" y="32"/>
                      <a:pt x="21" y="32"/>
                    </a:cubicBezTo>
                    <a:cubicBezTo>
                      <a:pt x="22" y="33"/>
                      <a:pt x="23" y="33"/>
                      <a:pt x="26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4" y="33"/>
                      <a:pt x="14" y="32"/>
                    </a:cubicBezTo>
                    <a:cubicBezTo>
                      <a:pt x="15" y="32"/>
                      <a:pt x="15" y="30"/>
                      <a:pt x="15" y="2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5"/>
                      <a:pt x="4" y="3"/>
                      <a:pt x="3" y="2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1" y="1"/>
                      <a:pt x="10" y="1"/>
                      <a:pt x="11" y="2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7" y="3"/>
                      <a:pt x="27" y="3"/>
                      <a:pt x="27" y="2"/>
                    </a:cubicBezTo>
                    <a:cubicBezTo>
                      <a:pt x="27" y="1"/>
                      <a:pt x="26" y="1"/>
                      <a:pt x="24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1"/>
                      <a:pt x="35" y="1"/>
                      <a:pt x="3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41" name="矩形 140">
            <a:extLst>
              <a:ext uri="{FF2B5EF4-FFF2-40B4-BE49-F238E27FC236}">
                <a16:creationId xmlns:a16="http://schemas.microsoft.com/office/drawing/2014/main" id="{C0199453-000A-367A-A8FC-9067CBA2DB6A}"/>
              </a:ext>
            </a:extLst>
          </p:cNvPr>
          <p:cNvSpPr/>
          <p:nvPr userDrawn="1"/>
        </p:nvSpPr>
        <p:spPr>
          <a:xfrm>
            <a:off x="-11553" y="0"/>
            <a:ext cx="12228233" cy="202235"/>
          </a:xfrm>
          <a:prstGeom prst="rect">
            <a:avLst/>
          </a:prstGeom>
          <a:solidFill>
            <a:srgbClr val="122E66"/>
          </a:solidFill>
          <a:ln>
            <a:noFill/>
          </a:ln>
          <a:effectLst>
            <a:outerShdw blurRad="2159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2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B516-2C20-A9E9-0669-3273B767A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699428-286C-C635-E0A8-58D60377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B03F1-C1A8-2CCA-45EC-287117DD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A67D8-CE2F-4EF4-2EBC-6F2B4585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B4BAB-7331-1496-3E3E-3431351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4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22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0" r:id="rId2"/>
    <p:sldLayoutId id="2147483667" r:id="rId3"/>
    <p:sldLayoutId id="2147483660" r:id="rId4"/>
    <p:sldLayoutId id="2147483661" r:id="rId5"/>
    <p:sldLayoutId id="2147483662" r:id="rId6"/>
    <p:sldLayoutId id="2147483663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3A562-FC70-B8AB-7011-6FF93D33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F3C37-D8DF-85ED-2894-14E7F902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F513A-FAB5-081E-485F-B1AD855C0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DFF0-E019-4901-8166-731EB866E1BA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DF8D6-F4F6-9892-9916-555047413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68AB2-D5ED-71B9-C858-303FF3CBE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18859-B1B2-4733-9151-7A2C478A82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4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 80">
            <a:extLst>
              <a:ext uri="{FF2B5EF4-FFF2-40B4-BE49-F238E27FC236}">
                <a16:creationId xmlns:a16="http://schemas.microsoft.com/office/drawing/2014/main" id="{F3F08012-5A75-8152-A093-892BFA2D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133"/>
            <a:ext cx="12192000" cy="20117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  <p:sp>
        <p:nvSpPr>
          <p:cNvPr id="82" name="iconfont-1047-784241">
            <a:extLst>
              <a:ext uri="{FF2B5EF4-FFF2-40B4-BE49-F238E27FC236}">
                <a16:creationId xmlns:a16="http://schemas.microsoft.com/office/drawing/2014/main" id="{E4A6C9FA-220B-A4F5-33CD-FAEA268A773A}"/>
              </a:ext>
            </a:extLst>
          </p:cNvPr>
          <p:cNvSpPr/>
          <p:nvPr/>
        </p:nvSpPr>
        <p:spPr>
          <a:xfrm>
            <a:off x="9126616" y="5970601"/>
            <a:ext cx="315295" cy="314885"/>
          </a:xfrm>
          <a:custGeom>
            <a:avLst/>
            <a:gdLst>
              <a:gd name="T0" fmla="*/ 11189 w 11189"/>
              <a:gd name="T1" fmla="*/ 5643 h 11177"/>
              <a:gd name="T2" fmla="*/ 11189 w 11189"/>
              <a:gd name="T3" fmla="*/ 5589 h 11177"/>
              <a:gd name="T4" fmla="*/ 11189 w 11189"/>
              <a:gd name="T5" fmla="*/ 5535 h 11177"/>
              <a:gd name="T6" fmla="*/ 5595 w 11189"/>
              <a:gd name="T7" fmla="*/ 0 h 11177"/>
              <a:gd name="T8" fmla="*/ 0 w 11189"/>
              <a:gd name="T9" fmla="*/ 5535 h 11177"/>
              <a:gd name="T10" fmla="*/ 1 w 11189"/>
              <a:gd name="T11" fmla="*/ 5589 h 11177"/>
              <a:gd name="T12" fmla="*/ 0 w 11189"/>
              <a:gd name="T13" fmla="*/ 5643 h 11177"/>
              <a:gd name="T14" fmla="*/ 5595 w 11189"/>
              <a:gd name="T15" fmla="*/ 11177 h 11177"/>
              <a:gd name="T16" fmla="*/ 11189 w 11189"/>
              <a:gd name="T17" fmla="*/ 5643 h 11177"/>
              <a:gd name="T18" fmla="*/ 5595 w 11189"/>
              <a:gd name="T19" fmla="*/ 10124 h 11177"/>
              <a:gd name="T20" fmla="*/ 1156 w 11189"/>
              <a:gd name="T21" fmla="*/ 5643 h 11177"/>
              <a:gd name="T22" fmla="*/ 1156 w 11189"/>
              <a:gd name="T23" fmla="*/ 5611 h 11177"/>
              <a:gd name="T24" fmla="*/ 1156 w 11189"/>
              <a:gd name="T25" fmla="*/ 5611 h 11177"/>
              <a:gd name="T26" fmla="*/ 1156 w 11189"/>
              <a:gd name="T27" fmla="*/ 5589 h 11177"/>
              <a:gd name="T28" fmla="*/ 1156 w 11189"/>
              <a:gd name="T29" fmla="*/ 5567 h 11177"/>
              <a:gd name="T30" fmla="*/ 1156 w 11189"/>
              <a:gd name="T31" fmla="*/ 5567 h 11177"/>
              <a:gd name="T32" fmla="*/ 1156 w 11189"/>
              <a:gd name="T33" fmla="*/ 5535 h 11177"/>
              <a:gd name="T34" fmla="*/ 5595 w 11189"/>
              <a:gd name="T35" fmla="*/ 1054 h 11177"/>
              <a:gd name="T36" fmla="*/ 10034 w 11189"/>
              <a:gd name="T37" fmla="*/ 5535 h 11177"/>
              <a:gd name="T38" fmla="*/ 10033 w 11189"/>
              <a:gd name="T39" fmla="*/ 5567 h 11177"/>
              <a:gd name="T40" fmla="*/ 10033 w 11189"/>
              <a:gd name="T41" fmla="*/ 5567 h 11177"/>
              <a:gd name="T42" fmla="*/ 10033 w 11189"/>
              <a:gd name="T43" fmla="*/ 5589 h 11177"/>
              <a:gd name="T44" fmla="*/ 10033 w 11189"/>
              <a:gd name="T45" fmla="*/ 5611 h 11177"/>
              <a:gd name="T46" fmla="*/ 10033 w 11189"/>
              <a:gd name="T47" fmla="*/ 5611 h 11177"/>
              <a:gd name="T48" fmla="*/ 10034 w 11189"/>
              <a:gd name="T49" fmla="*/ 5643 h 11177"/>
              <a:gd name="T50" fmla="*/ 5595 w 11189"/>
              <a:gd name="T51" fmla="*/ 10124 h 11177"/>
              <a:gd name="T52" fmla="*/ 4818 w 11189"/>
              <a:gd name="T53" fmla="*/ 5514 h 11177"/>
              <a:gd name="T54" fmla="*/ 4804 w 11189"/>
              <a:gd name="T55" fmla="*/ 5611 h 11177"/>
              <a:gd name="T56" fmla="*/ 4804 w 11189"/>
              <a:gd name="T57" fmla="*/ 6034 h 11177"/>
              <a:gd name="T58" fmla="*/ 5167 w 11189"/>
              <a:gd name="T59" fmla="*/ 6397 h 11177"/>
              <a:gd name="T60" fmla="*/ 8440 w 11189"/>
              <a:gd name="T61" fmla="*/ 6397 h 11177"/>
              <a:gd name="T62" fmla="*/ 8803 w 11189"/>
              <a:gd name="T63" fmla="*/ 6034 h 11177"/>
              <a:gd name="T64" fmla="*/ 8803 w 11189"/>
              <a:gd name="T65" fmla="*/ 5611 h 11177"/>
              <a:gd name="T66" fmla="*/ 8440 w 11189"/>
              <a:gd name="T67" fmla="*/ 5249 h 11177"/>
              <a:gd name="T68" fmla="*/ 5966 w 11189"/>
              <a:gd name="T69" fmla="*/ 5249 h 11177"/>
              <a:gd name="T70" fmla="*/ 5966 w 11189"/>
              <a:gd name="T71" fmla="*/ 2069 h 11177"/>
              <a:gd name="T72" fmla="*/ 5604 w 11189"/>
              <a:gd name="T73" fmla="*/ 1706 h 11177"/>
              <a:gd name="T74" fmla="*/ 5180 w 11189"/>
              <a:gd name="T75" fmla="*/ 1706 h 11177"/>
              <a:gd name="T76" fmla="*/ 4818 w 11189"/>
              <a:gd name="T77" fmla="*/ 2069 h 11177"/>
              <a:gd name="T78" fmla="*/ 4818 w 11189"/>
              <a:gd name="T79" fmla="*/ 5514 h 1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189" h="11177">
                <a:moveTo>
                  <a:pt x="11189" y="5643"/>
                </a:moveTo>
                <a:cubicBezTo>
                  <a:pt x="11189" y="5625"/>
                  <a:pt x="11189" y="5607"/>
                  <a:pt x="11189" y="5589"/>
                </a:cubicBezTo>
                <a:cubicBezTo>
                  <a:pt x="11189" y="5571"/>
                  <a:pt x="11189" y="5553"/>
                  <a:pt x="11189" y="5535"/>
                </a:cubicBezTo>
                <a:cubicBezTo>
                  <a:pt x="11189" y="2478"/>
                  <a:pt x="8684" y="0"/>
                  <a:pt x="5595" y="0"/>
                </a:cubicBezTo>
                <a:cubicBezTo>
                  <a:pt x="2505" y="0"/>
                  <a:pt x="0" y="2478"/>
                  <a:pt x="0" y="5535"/>
                </a:cubicBezTo>
                <a:cubicBezTo>
                  <a:pt x="0" y="5553"/>
                  <a:pt x="1" y="5571"/>
                  <a:pt x="1" y="5589"/>
                </a:cubicBezTo>
                <a:cubicBezTo>
                  <a:pt x="1" y="5607"/>
                  <a:pt x="0" y="5625"/>
                  <a:pt x="0" y="5643"/>
                </a:cubicBezTo>
                <a:cubicBezTo>
                  <a:pt x="0" y="8700"/>
                  <a:pt x="2505" y="11177"/>
                  <a:pt x="5595" y="11177"/>
                </a:cubicBezTo>
                <a:cubicBezTo>
                  <a:pt x="8684" y="11177"/>
                  <a:pt x="11189" y="8700"/>
                  <a:pt x="11189" y="5643"/>
                </a:cubicBezTo>
                <a:close/>
                <a:moveTo>
                  <a:pt x="5595" y="10124"/>
                </a:moveTo>
                <a:cubicBezTo>
                  <a:pt x="3143" y="10124"/>
                  <a:pt x="1156" y="8118"/>
                  <a:pt x="1156" y="5643"/>
                </a:cubicBezTo>
                <a:cubicBezTo>
                  <a:pt x="1156" y="5632"/>
                  <a:pt x="1156" y="5622"/>
                  <a:pt x="1156" y="5611"/>
                </a:cubicBezTo>
                <a:lnTo>
                  <a:pt x="1156" y="5611"/>
                </a:lnTo>
                <a:cubicBezTo>
                  <a:pt x="1156" y="5604"/>
                  <a:pt x="1156" y="5596"/>
                  <a:pt x="1156" y="5589"/>
                </a:cubicBezTo>
                <a:cubicBezTo>
                  <a:pt x="1156" y="5582"/>
                  <a:pt x="1156" y="5574"/>
                  <a:pt x="1156" y="5567"/>
                </a:cubicBezTo>
                <a:lnTo>
                  <a:pt x="1156" y="5567"/>
                </a:lnTo>
                <a:cubicBezTo>
                  <a:pt x="1156" y="5556"/>
                  <a:pt x="1156" y="5546"/>
                  <a:pt x="1156" y="5535"/>
                </a:cubicBezTo>
                <a:cubicBezTo>
                  <a:pt x="1156" y="3060"/>
                  <a:pt x="3143" y="1054"/>
                  <a:pt x="5595" y="1054"/>
                </a:cubicBezTo>
                <a:cubicBezTo>
                  <a:pt x="8046" y="1054"/>
                  <a:pt x="10034" y="3060"/>
                  <a:pt x="10034" y="5535"/>
                </a:cubicBezTo>
                <a:cubicBezTo>
                  <a:pt x="10034" y="5546"/>
                  <a:pt x="10033" y="5556"/>
                  <a:pt x="10033" y="5567"/>
                </a:cubicBezTo>
                <a:lnTo>
                  <a:pt x="10033" y="5567"/>
                </a:lnTo>
                <a:cubicBezTo>
                  <a:pt x="10033" y="5574"/>
                  <a:pt x="10033" y="5582"/>
                  <a:pt x="10033" y="5589"/>
                </a:cubicBezTo>
                <a:cubicBezTo>
                  <a:pt x="10033" y="5596"/>
                  <a:pt x="10033" y="5604"/>
                  <a:pt x="10033" y="5611"/>
                </a:cubicBezTo>
                <a:lnTo>
                  <a:pt x="10033" y="5611"/>
                </a:lnTo>
                <a:cubicBezTo>
                  <a:pt x="10034" y="5622"/>
                  <a:pt x="10034" y="5632"/>
                  <a:pt x="10034" y="5643"/>
                </a:cubicBezTo>
                <a:cubicBezTo>
                  <a:pt x="10034" y="8118"/>
                  <a:pt x="8046" y="10124"/>
                  <a:pt x="5595" y="10124"/>
                </a:cubicBezTo>
                <a:close/>
                <a:moveTo>
                  <a:pt x="4818" y="5514"/>
                </a:moveTo>
                <a:cubicBezTo>
                  <a:pt x="4809" y="5545"/>
                  <a:pt x="4804" y="5577"/>
                  <a:pt x="4804" y="5611"/>
                </a:cubicBezTo>
                <a:lnTo>
                  <a:pt x="4804" y="6034"/>
                </a:lnTo>
                <a:cubicBezTo>
                  <a:pt x="4804" y="6235"/>
                  <a:pt x="4967" y="6397"/>
                  <a:pt x="5167" y="6397"/>
                </a:cubicBezTo>
                <a:lnTo>
                  <a:pt x="8440" y="6397"/>
                </a:lnTo>
                <a:cubicBezTo>
                  <a:pt x="8640" y="6397"/>
                  <a:pt x="8803" y="6235"/>
                  <a:pt x="8803" y="6034"/>
                </a:cubicBezTo>
                <a:lnTo>
                  <a:pt x="8803" y="5611"/>
                </a:lnTo>
                <a:cubicBezTo>
                  <a:pt x="8803" y="5411"/>
                  <a:pt x="8640" y="5249"/>
                  <a:pt x="8440" y="5249"/>
                </a:cubicBezTo>
                <a:lnTo>
                  <a:pt x="5966" y="5249"/>
                </a:lnTo>
                <a:lnTo>
                  <a:pt x="5966" y="2069"/>
                </a:lnTo>
                <a:cubicBezTo>
                  <a:pt x="5966" y="1869"/>
                  <a:pt x="5804" y="1706"/>
                  <a:pt x="5604" y="1706"/>
                </a:cubicBezTo>
                <a:lnTo>
                  <a:pt x="5180" y="1706"/>
                </a:lnTo>
                <a:cubicBezTo>
                  <a:pt x="4980" y="1706"/>
                  <a:pt x="4818" y="1869"/>
                  <a:pt x="4818" y="2069"/>
                </a:cubicBezTo>
                <a:lnTo>
                  <a:pt x="4818" y="5514"/>
                </a:lnTo>
                <a:close/>
              </a:path>
            </a:pathLst>
          </a:custGeom>
          <a:solidFill>
            <a:srgbClr val="122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22E66"/>
              </a:solidFill>
            </a:endParaRPr>
          </a:p>
        </p:txBody>
      </p:sp>
      <p:pic>
        <p:nvPicPr>
          <p:cNvPr id="83" name="图形 82">
            <a:extLst>
              <a:ext uri="{FF2B5EF4-FFF2-40B4-BE49-F238E27FC236}">
                <a16:creationId xmlns:a16="http://schemas.microsoft.com/office/drawing/2014/main" id="{DF91189A-436D-E4C5-8F9F-249CB05AF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08" y="5957901"/>
            <a:ext cx="369332" cy="369332"/>
          </a:xfrm>
          <a:prstGeom prst="rect">
            <a:avLst/>
          </a:prstGeom>
        </p:spPr>
      </p:pic>
      <p:pic>
        <p:nvPicPr>
          <p:cNvPr id="84" name="图形 83">
            <a:extLst>
              <a:ext uri="{FF2B5EF4-FFF2-40B4-BE49-F238E27FC236}">
                <a16:creationId xmlns:a16="http://schemas.microsoft.com/office/drawing/2014/main" id="{DFAB15DB-0FCC-E817-8F46-D69A6B0035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2914" y="6021401"/>
            <a:ext cx="292924" cy="292924"/>
          </a:xfrm>
          <a:prstGeom prst="rect">
            <a:avLst/>
          </a:prstGeom>
        </p:spPr>
      </p:pic>
      <p:sp>
        <p:nvSpPr>
          <p:cNvPr id="85" name="日期占位符 3">
            <a:extLst>
              <a:ext uri="{FF2B5EF4-FFF2-40B4-BE49-F238E27FC236}">
                <a16:creationId xmlns:a16="http://schemas.microsoft.com/office/drawing/2014/main" id="{6F3AC101-3EFC-CAA5-DE5C-B44F93529ED6}"/>
              </a:ext>
            </a:extLst>
          </p:cNvPr>
          <p:cNvSpPr txBox="1">
            <a:spLocks/>
          </p:cNvSpPr>
          <p:nvPr/>
        </p:nvSpPr>
        <p:spPr>
          <a:xfrm>
            <a:off x="988472" y="5932501"/>
            <a:ext cx="1925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pc="300">
                <a:solidFill>
                  <a:srgbClr val="122E66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汇报人：</a:t>
            </a:r>
            <a:r>
              <a:rPr lang="en-US" altLang="zh-CN" b="1" spc="300">
                <a:solidFill>
                  <a:srgbClr val="122E66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×××</a:t>
            </a:r>
            <a:endParaRPr lang="zh-CN" altLang="en-US" b="1" spc="300" dirty="0">
              <a:solidFill>
                <a:srgbClr val="122E66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  <p:sp>
        <p:nvSpPr>
          <p:cNvPr id="86" name="页脚占位符 4">
            <a:extLst>
              <a:ext uri="{FF2B5EF4-FFF2-40B4-BE49-F238E27FC236}">
                <a16:creationId xmlns:a16="http://schemas.microsoft.com/office/drawing/2014/main" id="{C3859A48-86A2-9E1C-3317-AA1C3D0C89F3}"/>
              </a:ext>
            </a:extLst>
          </p:cNvPr>
          <p:cNvSpPr txBox="1">
            <a:spLocks/>
          </p:cNvSpPr>
          <p:nvPr/>
        </p:nvSpPr>
        <p:spPr>
          <a:xfrm>
            <a:off x="5206943" y="6021401"/>
            <a:ext cx="1943157" cy="264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pc="300" dirty="0">
                <a:solidFill>
                  <a:srgbClr val="122E66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导  师：</a:t>
            </a:r>
            <a:r>
              <a:rPr lang="en-US" altLang="zh-CN" b="1" spc="300" dirty="0">
                <a:solidFill>
                  <a:srgbClr val="122E66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×××</a:t>
            </a:r>
          </a:p>
        </p:txBody>
      </p:sp>
      <p:sp>
        <p:nvSpPr>
          <p:cNvPr id="87" name="灯片编号占位符 5">
            <a:extLst>
              <a:ext uri="{FF2B5EF4-FFF2-40B4-BE49-F238E27FC236}">
                <a16:creationId xmlns:a16="http://schemas.microsoft.com/office/drawing/2014/main" id="{84D73047-10A1-B3CE-CF51-4C1CFEF4F8A5}"/>
              </a:ext>
            </a:extLst>
          </p:cNvPr>
          <p:cNvSpPr txBox="1">
            <a:spLocks/>
          </p:cNvSpPr>
          <p:nvPr/>
        </p:nvSpPr>
        <p:spPr>
          <a:xfrm>
            <a:off x="9545716" y="5945201"/>
            <a:ext cx="2227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pc="300">
                <a:solidFill>
                  <a:srgbClr val="122E66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汇报时间：</a:t>
            </a:r>
            <a:r>
              <a:rPr lang="en-US" altLang="zh-CN" b="1" spc="300">
                <a:solidFill>
                  <a:srgbClr val="122E66"/>
                </a:solidFill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rPr>
              <a:t>×××</a:t>
            </a:r>
            <a:endParaRPr lang="zh-CN" altLang="en-US" b="1" spc="300" dirty="0">
              <a:solidFill>
                <a:srgbClr val="122E66"/>
              </a:solidFill>
              <a:latin typeface="OPPOSans M" panose="00020600040101010101" pitchFamily="18" charset="-122"/>
              <a:ea typeface="OPPOSans M" panose="00020600040101010101" pitchFamily="18" charset="-122"/>
              <a:cs typeface="OPPOSans M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05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26DE107-E08F-58BC-E0D1-8D39F6E0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45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42">
            <a:extLst>
              <a:ext uri="{FF2B5EF4-FFF2-40B4-BE49-F238E27FC236}">
                <a16:creationId xmlns:a16="http://schemas.microsoft.com/office/drawing/2014/main" id="{9432E196-EDA6-7B53-0052-2617798F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97F0-1950-FFC3-4DC0-7DEDDFFC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9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9C1E9D-DFD4-C01A-761C-21B4A8F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5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0" y="4941168"/>
            <a:ext cx="1219200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-11553" y="1916832"/>
            <a:ext cx="12228233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927C88-119C-8CE6-A2DF-B2B18E5E0D81}"/>
              </a:ext>
            </a:extLst>
          </p:cNvPr>
          <p:cNvGrpSpPr/>
          <p:nvPr/>
        </p:nvGrpSpPr>
        <p:grpSpPr>
          <a:xfrm>
            <a:off x="540908" y="5805264"/>
            <a:ext cx="11110184" cy="369626"/>
            <a:chOff x="339390" y="5616012"/>
            <a:chExt cx="11110184" cy="3696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DB82BE-4175-2EB9-FCC2-987FADC61EBB}"/>
                </a:ext>
              </a:extLst>
            </p:cNvPr>
            <p:cNvGrpSpPr/>
            <p:nvPr/>
          </p:nvGrpSpPr>
          <p:grpSpPr>
            <a:xfrm>
              <a:off x="708722" y="5616012"/>
              <a:ext cx="10740852" cy="369626"/>
              <a:chOff x="1098321" y="4996864"/>
              <a:chExt cx="10740852" cy="369626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89DC00-71BD-42F2-6E25-6A3434F9272B}"/>
                  </a:ext>
                </a:extLst>
              </p:cNvPr>
              <p:cNvSpPr txBox="1"/>
              <p:nvPr/>
            </p:nvSpPr>
            <p:spPr>
              <a:xfrm>
                <a:off x="1098321" y="4997158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汇报人：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E190CEF-0C96-4228-F5DC-EBB0E2BF10BD}"/>
                  </a:ext>
                </a:extLst>
              </p:cNvPr>
              <p:cNvSpPr txBox="1"/>
              <p:nvPr/>
            </p:nvSpPr>
            <p:spPr>
              <a:xfrm>
                <a:off x="9663577" y="4996864"/>
                <a:ext cx="2175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汇报时间：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C66EA28-33C4-DE57-A4B0-9C191E55CD80}"/>
                  </a:ext>
                </a:extLst>
              </p:cNvPr>
              <p:cNvSpPr txBox="1"/>
              <p:nvPr/>
            </p:nvSpPr>
            <p:spPr>
              <a:xfrm>
                <a:off x="5403608" y="4996864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导师：</a:t>
                </a:r>
                <a:r>
                  <a:rPr lang="en-US" altLang="zh-CN" b="1" spc="300" dirty="0">
                    <a:solidFill>
                      <a:srgbClr val="122E66"/>
                    </a:solidFill>
                    <a:latin typeface="+mj-ea"/>
                    <a:ea typeface="+mj-ea"/>
                  </a:rPr>
                  <a:t>×××</a:t>
                </a:r>
                <a:endParaRPr lang="zh-CN" altLang="en-US" b="1" spc="300" dirty="0">
                  <a:solidFill>
                    <a:srgbClr val="122E66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5" name="iconfont-1047-784241">
              <a:extLst>
                <a:ext uri="{FF2B5EF4-FFF2-40B4-BE49-F238E27FC236}">
                  <a16:creationId xmlns:a16="http://schemas.microsoft.com/office/drawing/2014/main" id="{6B2A12E1-7ECD-F718-F2FA-DEE3387FE914}"/>
                </a:ext>
              </a:extLst>
            </p:cNvPr>
            <p:cNvSpPr/>
            <p:nvPr/>
          </p:nvSpPr>
          <p:spPr>
            <a:xfrm>
              <a:off x="8925098" y="5640618"/>
              <a:ext cx="315295" cy="314885"/>
            </a:xfrm>
            <a:custGeom>
              <a:avLst/>
              <a:gdLst>
                <a:gd name="T0" fmla="*/ 11189 w 11189"/>
                <a:gd name="T1" fmla="*/ 5643 h 11177"/>
                <a:gd name="T2" fmla="*/ 11189 w 11189"/>
                <a:gd name="T3" fmla="*/ 5589 h 11177"/>
                <a:gd name="T4" fmla="*/ 11189 w 11189"/>
                <a:gd name="T5" fmla="*/ 5535 h 11177"/>
                <a:gd name="T6" fmla="*/ 5595 w 11189"/>
                <a:gd name="T7" fmla="*/ 0 h 11177"/>
                <a:gd name="T8" fmla="*/ 0 w 11189"/>
                <a:gd name="T9" fmla="*/ 5535 h 11177"/>
                <a:gd name="T10" fmla="*/ 1 w 11189"/>
                <a:gd name="T11" fmla="*/ 5589 h 11177"/>
                <a:gd name="T12" fmla="*/ 0 w 11189"/>
                <a:gd name="T13" fmla="*/ 5643 h 11177"/>
                <a:gd name="T14" fmla="*/ 5595 w 11189"/>
                <a:gd name="T15" fmla="*/ 11177 h 11177"/>
                <a:gd name="T16" fmla="*/ 11189 w 11189"/>
                <a:gd name="T17" fmla="*/ 5643 h 11177"/>
                <a:gd name="T18" fmla="*/ 5595 w 11189"/>
                <a:gd name="T19" fmla="*/ 10124 h 11177"/>
                <a:gd name="T20" fmla="*/ 1156 w 11189"/>
                <a:gd name="T21" fmla="*/ 5643 h 11177"/>
                <a:gd name="T22" fmla="*/ 1156 w 11189"/>
                <a:gd name="T23" fmla="*/ 5611 h 11177"/>
                <a:gd name="T24" fmla="*/ 1156 w 11189"/>
                <a:gd name="T25" fmla="*/ 5611 h 11177"/>
                <a:gd name="T26" fmla="*/ 1156 w 11189"/>
                <a:gd name="T27" fmla="*/ 5589 h 11177"/>
                <a:gd name="T28" fmla="*/ 1156 w 11189"/>
                <a:gd name="T29" fmla="*/ 5567 h 11177"/>
                <a:gd name="T30" fmla="*/ 1156 w 11189"/>
                <a:gd name="T31" fmla="*/ 5567 h 11177"/>
                <a:gd name="T32" fmla="*/ 1156 w 11189"/>
                <a:gd name="T33" fmla="*/ 5535 h 11177"/>
                <a:gd name="T34" fmla="*/ 5595 w 11189"/>
                <a:gd name="T35" fmla="*/ 1054 h 11177"/>
                <a:gd name="T36" fmla="*/ 10034 w 11189"/>
                <a:gd name="T37" fmla="*/ 5535 h 11177"/>
                <a:gd name="T38" fmla="*/ 10033 w 11189"/>
                <a:gd name="T39" fmla="*/ 5567 h 11177"/>
                <a:gd name="T40" fmla="*/ 10033 w 11189"/>
                <a:gd name="T41" fmla="*/ 5567 h 11177"/>
                <a:gd name="T42" fmla="*/ 10033 w 11189"/>
                <a:gd name="T43" fmla="*/ 5589 h 11177"/>
                <a:gd name="T44" fmla="*/ 10033 w 11189"/>
                <a:gd name="T45" fmla="*/ 5611 h 11177"/>
                <a:gd name="T46" fmla="*/ 10033 w 11189"/>
                <a:gd name="T47" fmla="*/ 5611 h 11177"/>
                <a:gd name="T48" fmla="*/ 10034 w 11189"/>
                <a:gd name="T49" fmla="*/ 5643 h 11177"/>
                <a:gd name="T50" fmla="*/ 5595 w 11189"/>
                <a:gd name="T51" fmla="*/ 10124 h 11177"/>
                <a:gd name="T52" fmla="*/ 4818 w 11189"/>
                <a:gd name="T53" fmla="*/ 5514 h 11177"/>
                <a:gd name="T54" fmla="*/ 4804 w 11189"/>
                <a:gd name="T55" fmla="*/ 5611 h 11177"/>
                <a:gd name="T56" fmla="*/ 4804 w 11189"/>
                <a:gd name="T57" fmla="*/ 6034 h 11177"/>
                <a:gd name="T58" fmla="*/ 5167 w 11189"/>
                <a:gd name="T59" fmla="*/ 6397 h 11177"/>
                <a:gd name="T60" fmla="*/ 8440 w 11189"/>
                <a:gd name="T61" fmla="*/ 6397 h 11177"/>
                <a:gd name="T62" fmla="*/ 8803 w 11189"/>
                <a:gd name="T63" fmla="*/ 6034 h 11177"/>
                <a:gd name="T64" fmla="*/ 8803 w 11189"/>
                <a:gd name="T65" fmla="*/ 5611 h 11177"/>
                <a:gd name="T66" fmla="*/ 8440 w 11189"/>
                <a:gd name="T67" fmla="*/ 5249 h 11177"/>
                <a:gd name="T68" fmla="*/ 5966 w 11189"/>
                <a:gd name="T69" fmla="*/ 5249 h 11177"/>
                <a:gd name="T70" fmla="*/ 5966 w 11189"/>
                <a:gd name="T71" fmla="*/ 2069 h 11177"/>
                <a:gd name="T72" fmla="*/ 5604 w 11189"/>
                <a:gd name="T73" fmla="*/ 1706 h 11177"/>
                <a:gd name="T74" fmla="*/ 5180 w 11189"/>
                <a:gd name="T75" fmla="*/ 1706 h 11177"/>
                <a:gd name="T76" fmla="*/ 4818 w 11189"/>
                <a:gd name="T77" fmla="*/ 2069 h 11177"/>
                <a:gd name="T78" fmla="*/ 4818 w 11189"/>
                <a:gd name="T79" fmla="*/ 5514 h 1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189" h="11177">
                  <a:moveTo>
                    <a:pt x="11189" y="5643"/>
                  </a:moveTo>
                  <a:cubicBezTo>
                    <a:pt x="11189" y="5625"/>
                    <a:pt x="11189" y="5607"/>
                    <a:pt x="11189" y="5589"/>
                  </a:cubicBezTo>
                  <a:cubicBezTo>
                    <a:pt x="11189" y="5571"/>
                    <a:pt x="11189" y="5553"/>
                    <a:pt x="11189" y="5535"/>
                  </a:cubicBezTo>
                  <a:cubicBezTo>
                    <a:pt x="11189" y="2478"/>
                    <a:pt x="8684" y="0"/>
                    <a:pt x="5595" y="0"/>
                  </a:cubicBezTo>
                  <a:cubicBezTo>
                    <a:pt x="2505" y="0"/>
                    <a:pt x="0" y="2478"/>
                    <a:pt x="0" y="5535"/>
                  </a:cubicBezTo>
                  <a:cubicBezTo>
                    <a:pt x="0" y="5553"/>
                    <a:pt x="1" y="5571"/>
                    <a:pt x="1" y="5589"/>
                  </a:cubicBezTo>
                  <a:cubicBezTo>
                    <a:pt x="1" y="5607"/>
                    <a:pt x="0" y="5625"/>
                    <a:pt x="0" y="5643"/>
                  </a:cubicBezTo>
                  <a:cubicBezTo>
                    <a:pt x="0" y="8700"/>
                    <a:pt x="2505" y="11177"/>
                    <a:pt x="5595" y="11177"/>
                  </a:cubicBezTo>
                  <a:cubicBezTo>
                    <a:pt x="8684" y="11177"/>
                    <a:pt x="11189" y="8700"/>
                    <a:pt x="11189" y="5643"/>
                  </a:cubicBezTo>
                  <a:close/>
                  <a:moveTo>
                    <a:pt x="5595" y="10124"/>
                  </a:moveTo>
                  <a:cubicBezTo>
                    <a:pt x="3143" y="10124"/>
                    <a:pt x="1156" y="8118"/>
                    <a:pt x="1156" y="5643"/>
                  </a:cubicBezTo>
                  <a:cubicBezTo>
                    <a:pt x="1156" y="5632"/>
                    <a:pt x="1156" y="5622"/>
                    <a:pt x="1156" y="5611"/>
                  </a:cubicBezTo>
                  <a:lnTo>
                    <a:pt x="1156" y="5611"/>
                  </a:lnTo>
                  <a:cubicBezTo>
                    <a:pt x="1156" y="5604"/>
                    <a:pt x="1156" y="5596"/>
                    <a:pt x="1156" y="5589"/>
                  </a:cubicBezTo>
                  <a:cubicBezTo>
                    <a:pt x="1156" y="5582"/>
                    <a:pt x="1156" y="5574"/>
                    <a:pt x="1156" y="5567"/>
                  </a:cubicBezTo>
                  <a:lnTo>
                    <a:pt x="1156" y="5567"/>
                  </a:lnTo>
                  <a:cubicBezTo>
                    <a:pt x="1156" y="5556"/>
                    <a:pt x="1156" y="5546"/>
                    <a:pt x="1156" y="5535"/>
                  </a:cubicBezTo>
                  <a:cubicBezTo>
                    <a:pt x="1156" y="3060"/>
                    <a:pt x="3143" y="1054"/>
                    <a:pt x="5595" y="1054"/>
                  </a:cubicBezTo>
                  <a:cubicBezTo>
                    <a:pt x="8046" y="1054"/>
                    <a:pt x="10034" y="3060"/>
                    <a:pt x="10034" y="5535"/>
                  </a:cubicBezTo>
                  <a:cubicBezTo>
                    <a:pt x="10034" y="5546"/>
                    <a:pt x="10033" y="5556"/>
                    <a:pt x="10033" y="5567"/>
                  </a:cubicBezTo>
                  <a:lnTo>
                    <a:pt x="10033" y="5567"/>
                  </a:lnTo>
                  <a:cubicBezTo>
                    <a:pt x="10033" y="5574"/>
                    <a:pt x="10033" y="5582"/>
                    <a:pt x="10033" y="5589"/>
                  </a:cubicBezTo>
                  <a:cubicBezTo>
                    <a:pt x="10033" y="5596"/>
                    <a:pt x="10033" y="5604"/>
                    <a:pt x="10033" y="5611"/>
                  </a:cubicBezTo>
                  <a:lnTo>
                    <a:pt x="10033" y="5611"/>
                  </a:lnTo>
                  <a:cubicBezTo>
                    <a:pt x="10034" y="5622"/>
                    <a:pt x="10034" y="5632"/>
                    <a:pt x="10034" y="5643"/>
                  </a:cubicBezTo>
                  <a:cubicBezTo>
                    <a:pt x="10034" y="8118"/>
                    <a:pt x="8046" y="10124"/>
                    <a:pt x="5595" y="10124"/>
                  </a:cubicBezTo>
                  <a:close/>
                  <a:moveTo>
                    <a:pt x="4818" y="5514"/>
                  </a:moveTo>
                  <a:cubicBezTo>
                    <a:pt x="4809" y="5545"/>
                    <a:pt x="4804" y="5577"/>
                    <a:pt x="4804" y="5611"/>
                  </a:cubicBezTo>
                  <a:lnTo>
                    <a:pt x="4804" y="6034"/>
                  </a:lnTo>
                  <a:cubicBezTo>
                    <a:pt x="4804" y="6235"/>
                    <a:pt x="4967" y="6397"/>
                    <a:pt x="5167" y="6397"/>
                  </a:cubicBezTo>
                  <a:lnTo>
                    <a:pt x="8440" y="6397"/>
                  </a:lnTo>
                  <a:cubicBezTo>
                    <a:pt x="8640" y="6397"/>
                    <a:pt x="8803" y="6235"/>
                    <a:pt x="8803" y="6034"/>
                  </a:cubicBezTo>
                  <a:lnTo>
                    <a:pt x="8803" y="5611"/>
                  </a:lnTo>
                  <a:cubicBezTo>
                    <a:pt x="8803" y="5411"/>
                    <a:pt x="8640" y="5249"/>
                    <a:pt x="8440" y="5249"/>
                  </a:cubicBezTo>
                  <a:lnTo>
                    <a:pt x="5966" y="5249"/>
                  </a:lnTo>
                  <a:lnTo>
                    <a:pt x="5966" y="2069"/>
                  </a:lnTo>
                  <a:cubicBezTo>
                    <a:pt x="5966" y="1869"/>
                    <a:pt x="5804" y="1706"/>
                    <a:pt x="5604" y="1706"/>
                  </a:cubicBezTo>
                  <a:lnTo>
                    <a:pt x="5180" y="1706"/>
                  </a:lnTo>
                  <a:cubicBezTo>
                    <a:pt x="4980" y="1706"/>
                    <a:pt x="4818" y="1869"/>
                    <a:pt x="4818" y="2069"/>
                  </a:cubicBezTo>
                  <a:lnTo>
                    <a:pt x="4818" y="5514"/>
                  </a:lnTo>
                  <a:close/>
                </a:path>
              </a:pathLst>
            </a:custGeom>
            <a:solidFill>
              <a:srgbClr val="122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22E66"/>
                </a:solidFill>
              </a:endParaRPr>
            </a:p>
          </p:txBody>
        </p:sp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1527B5CB-BF3B-CDE6-CA04-8795632E8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390" y="5616012"/>
              <a:ext cx="369332" cy="369332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FB29611F-5FFD-48D8-DB9A-7F0B82783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1396" y="5661248"/>
              <a:ext cx="292924" cy="292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U5MDgyNzZmOTFhMjc4N2YzNGI0NjQ1YjQwMzIzYj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9958e2aa-ba20-40b7-bff6-9b670547780a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24</Words>
  <Application>Microsoft Office PowerPoint</Application>
  <PresentationFormat>宽屏</PresentationFormat>
  <Paragraphs>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OPPOSans B</vt:lpstr>
      <vt:lpstr>OPPOSans H</vt:lpstr>
      <vt:lpstr>OPPOSans L</vt:lpstr>
      <vt:lpstr>OPPOSans M</vt:lpstr>
      <vt:lpstr>OPPOSans R</vt:lpstr>
      <vt:lpstr>阿里巴巴普惠体 B</vt:lpstr>
      <vt:lpstr>阿里巴巴普惠体 R</vt:lpstr>
      <vt:lpstr>等线</vt:lpstr>
      <vt:lpstr>等线 Light</vt:lpstr>
      <vt:lpstr>Arial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muweilin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木卫林学术模板</dc:title>
  <dc:subject>学术模板</dc:subject>
  <dc:creator>tengtingmuwei </dc:creator>
  <dc:description>请尊重版权，尊重劳动成果</dc:description>
  <cp:lastModifiedBy>xingyou tang</cp:lastModifiedBy>
  <cp:revision>39</cp:revision>
  <dcterms:created xsi:type="dcterms:W3CDTF">2022-05-29T09:59:00Z</dcterms:created>
  <dcterms:modified xsi:type="dcterms:W3CDTF">2023-11-15T07:59:54Z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BF97656F80AA4437BB4F8943CA9727A1</vt:lpwstr>
  </property>
  <property fmtid="{D5CDD505-2E9C-101B-9397-08002B2CF9AE}" pid="3" name="KSOProductBuildVer">
    <vt:lpwstr>2052-11.1.0.11744</vt:lpwstr>
  </property>
</Properties>
</file>