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753d3107_1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753d310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b753d3107_1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b753d3107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b753d3107_1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b753d310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753d3107_1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753d310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b753d3107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b753d310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b753d3107_1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b753d310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753d3107_1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753d3107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753d3107_1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b753d3107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b963660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b963660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b753d3107_1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b753d310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5_ozB0ImkY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ergiomsilva/alpr-unconstraine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390525" y="484725"/>
            <a:ext cx="8222100" cy="3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BÁO CÁO ĐỒ ÁN CUỐI KỲ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Lớp: CS2225.CH1501</a:t>
            </a:r>
            <a:endParaRPr b="1"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Môn: NHẬN DẠNG THỊ GIÁC VÀ ỨNG DỤNG</a:t>
            </a:r>
            <a:endParaRPr b="1" sz="32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90525" y="3783576"/>
            <a:ext cx="8222100" cy="7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GV: PGS.TS Lê Đình Duy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</a:t>
            </a:r>
            <a:r>
              <a:rPr b="1" lang="en"/>
              <a:t>ánh giá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71900" y="3615800"/>
            <a:ext cx="82221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5 epoch đầu độ chính xác trên bộ train và bộ validation bắt đầu vượt qua 95%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820500"/>
            <a:ext cx="7544850" cy="2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233475" y="506625"/>
            <a:ext cx="8458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NHẬN DIỆN BIỂN SỐ XE Ô TÔ</a:t>
            </a:r>
            <a:b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VÀ ỨNG DỤNG TRONG QUẢN LÝ XE CHUNG CƯ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809575" y="2341525"/>
            <a:ext cx="78825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Lê Hoàng Sinh - CH1901028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Nguyễn Thịnh Mạnh Đức - CH1903021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Github: </a:t>
            </a:r>
            <a:r>
              <a:rPr lang="en" sz="19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https://github.com/SinhUIT/CS2225.CH1402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YouTube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https://www.youtube.com/watch?v=5_ozB0ImkYA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Tên đề tài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Nhận diện biển số xe và ứng dụng trong quản lý xe chung cư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Tóm tắt về đồ án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Đầu vào sẽ là biển số xe được chụp lại ở cổng, xác định biển số xe xem có thuộc chung cư hay khách vãng lai từ đó tính toán xem có bao nhiêu lượt xe ra vào trong một ngày.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Kết quả đạt được: 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 đã xây dựng được chương trình sơ khai nhập vào hình ảnh và cho ra thông tin biển số xe dạng text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Ảnh của các thành viên của nhóm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00" y="1343900"/>
            <a:ext cx="1453176" cy="193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775" y="1343900"/>
            <a:ext cx="1453174" cy="19375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983425" y="3523325"/>
            <a:ext cx="21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Lê Hoàng Sinh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CH1901028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4698775" y="3477625"/>
            <a:ext cx="22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Trần Thịnh Mạnh Đức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CH1903021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Task: Nhận diện biển số xe ô tô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Input: Ảnh xe ô tô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Output: Biển số xe và thông tin tương ứng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Minh hoạ (slide kế tiếp)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3750" y="728375"/>
            <a:ext cx="86403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Minh hoạ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47" name="Google Shape;147;p30"/>
          <p:cNvCxnSpPr/>
          <p:nvPr/>
        </p:nvCxnSpPr>
        <p:spPr>
          <a:xfrm>
            <a:off x="2794600" y="2516025"/>
            <a:ext cx="1995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30"/>
          <p:cNvCxnSpPr/>
          <p:nvPr/>
        </p:nvCxnSpPr>
        <p:spPr>
          <a:xfrm>
            <a:off x="5226775" y="2529275"/>
            <a:ext cx="180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30"/>
          <p:cNvSpPr txBox="1"/>
          <p:nvPr/>
        </p:nvSpPr>
        <p:spPr>
          <a:xfrm>
            <a:off x="7701875" y="2316975"/>
            <a:ext cx="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30V2407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5" y="1572775"/>
            <a:ext cx="24193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325" y="2184100"/>
            <a:ext cx="20811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627" y="2260300"/>
            <a:ext cx="1847875" cy="45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0"/>
          <p:cNvCxnSpPr/>
          <p:nvPr/>
        </p:nvCxnSpPr>
        <p:spPr>
          <a:xfrm>
            <a:off x="7384050" y="2529275"/>
            <a:ext cx="180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30"/>
          <p:cNvCxnSpPr/>
          <p:nvPr/>
        </p:nvCxnSpPr>
        <p:spPr>
          <a:xfrm rot="10800000">
            <a:off x="2870825" y="2564775"/>
            <a:ext cx="392400" cy="14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30"/>
          <p:cNvSpPr txBox="1"/>
          <p:nvPr/>
        </p:nvSpPr>
        <p:spPr>
          <a:xfrm>
            <a:off x="2588125" y="4048125"/>
            <a:ext cx="14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Plate detection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p30"/>
          <p:cNvCxnSpPr/>
          <p:nvPr/>
        </p:nvCxnSpPr>
        <p:spPr>
          <a:xfrm rot="10800000">
            <a:off x="5309225" y="2564775"/>
            <a:ext cx="392400" cy="14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0"/>
          <p:cNvSpPr txBox="1"/>
          <p:nvPr/>
        </p:nvSpPr>
        <p:spPr>
          <a:xfrm>
            <a:off x="4913075" y="4100725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egmentation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 rot="10800000">
            <a:off x="7519025" y="2564775"/>
            <a:ext cx="392400" cy="14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30"/>
          <p:cNvSpPr txBox="1"/>
          <p:nvPr/>
        </p:nvSpPr>
        <p:spPr>
          <a:xfrm>
            <a:off x="7511550" y="3948325"/>
            <a:ext cx="14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Character Classification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Loại bài toán ML</a:t>
            </a:r>
            <a:r>
              <a:rPr lang="en"/>
              <a:t> 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</a:t>
            </a:r>
            <a:r>
              <a:rPr lang="en"/>
              <a:t> Detection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Nhận diện và lấy ra biển số xe từ trong hình ảnh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Segmentation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Phân tách ký tự trong biển số xe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Classification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Phân loại ký tự này thuộc chữ nào trong bảng chữ cái ( A-Z) hay số nào trong 10 số (0-9)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Các bước thực hiện</a:t>
            </a:r>
            <a:endParaRPr b="1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Dùng pre-trained model có tên là </a:t>
            </a:r>
            <a:r>
              <a:rPr lang="en"/>
              <a:t>Wpod-Net để xác định ra biển số xe từ trong hình ảnh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Segmentation - Dùng OpenCV để phân cắt các chữ và số trong biển số xe ( Nhận input từ bước 1)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Huấn luyện 1 mô hình để nhận diện được chữ và số sau khi segmentation. Sử dụng kiến trúc MobileNets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Dữ liệu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Tổng số mẫu: </a:t>
            </a:r>
            <a:r>
              <a:rPr lang="en"/>
              <a:t>34575 hình ảnh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Số mẫu train: 90%	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Số mẫu validation: 10%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Cách thu thập: Tìm trên Internet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Dữ liệu được chia thành 36 lớp kí tự tương ứng ( A-Z ) và (0-9).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Cách gán nhãn: Thủ công, ứng với mỗi lớp tạo 1 thư mục và cho các hình ảnh tương ứng vào.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