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2.jpeg" ContentType="image/jpe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1" name="PlaceHolder 2"/>
          <p:cNvSpPr>
            <a:spLocks noGrp="1"/>
          </p:cNvSpPr>
          <p:nvPr>
            <p:ph type="body"/>
          </p:nvPr>
        </p:nvSpPr>
        <p:spPr>
          <a:xfrm>
            <a:off x="1451520" y="201564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32" name="PlaceHolder 3"/>
          <p:cNvSpPr>
            <a:spLocks noGrp="1"/>
          </p:cNvSpPr>
          <p:nvPr>
            <p:ph type="body"/>
          </p:nvPr>
        </p:nvSpPr>
        <p:spPr>
          <a:xfrm>
            <a:off x="1451520" y="381780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4"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35"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36" name="PlaceHolder 4"/>
          <p:cNvSpPr>
            <a:spLocks noGrp="1"/>
          </p:cNvSpPr>
          <p:nvPr>
            <p:ph type="body"/>
          </p:nvPr>
        </p:nvSpPr>
        <p:spPr>
          <a:xfrm>
            <a:off x="145152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37" name="PlaceHolder 5"/>
          <p:cNvSpPr>
            <a:spLocks noGrp="1"/>
          </p:cNvSpPr>
          <p:nvPr>
            <p:ph type="body"/>
          </p:nvPr>
        </p:nvSpPr>
        <p:spPr>
          <a:xfrm>
            <a:off x="637236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9" name="PlaceHolder 2"/>
          <p:cNvSpPr>
            <a:spLocks noGrp="1"/>
          </p:cNvSpPr>
          <p:nvPr>
            <p:ph type="body"/>
          </p:nvPr>
        </p:nvSpPr>
        <p:spPr>
          <a:xfrm>
            <a:off x="145152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40" name="PlaceHolder 3"/>
          <p:cNvSpPr>
            <a:spLocks noGrp="1"/>
          </p:cNvSpPr>
          <p:nvPr>
            <p:ph type="body"/>
          </p:nvPr>
        </p:nvSpPr>
        <p:spPr>
          <a:xfrm>
            <a:off x="469872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41" name="PlaceHolder 4"/>
          <p:cNvSpPr>
            <a:spLocks noGrp="1"/>
          </p:cNvSpPr>
          <p:nvPr>
            <p:ph type="body"/>
          </p:nvPr>
        </p:nvSpPr>
        <p:spPr>
          <a:xfrm>
            <a:off x="794556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42" name="PlaceHolder 5"/>
          <p:cNvSpPr>
            <a:spLocks noGrp="1"/>
          </p:cNvSpPr>
          <p:nvPr>
            <p:ph type="body"/>
          </p:nvPr>
        </p:nvSpPr>
        <p:spPr>
          <a:xfrm>
            <a:off x="145152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43" name="PlaceHolder 6"/>
          <p:cNvSpPr>
            <a:spLocks noGrp="1"/>
          </p:cNvSpPr>
          <p:nvPr>
            <p:ph type="body"/>
          </p:nvPr>
        </p:nvSpPr>
        <p:spPr>
          <a:xfrm>
            <a:off x="469872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44" name="PlaceHolder 7"/>
          <p:cNvSpPr>
            <a:spLocks noGrp="1"/>
          </p:cNvSpPr>
          <p:nvPr>
            <p:ph type="body"/>
          </p:nvPr>
        </p:nvSpPr>
        <p:spPr>
          <a:xfrm>
            <a:off x="794556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5" name="PlaceHolder 2"/>
          <p:cNvSpPr>
            <a:spLocks noGrp="1"/>
          </p:cNvSpPr>
          <p:nvPr>
            <p:ph type="subTitle"/>
          </p:nvPr>
        </p:nvSpPr>
        <p:spPr>
          <a:xfrm>
            <a:off x="1451520" y="2015640"/>
            <a:ext cx="9603000" cy="3450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type="body"/>
          </p:nvPr>
        </p:nvSpPr>
        <p:spPr>
          <a:xfrm>
            <a:off x="1451520" y="2015640"/>
            <a:ext cx="9603000" cy="345024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9" name="PlaceHolder 2"/>
          <p:cNvSpPr>
            <a:spLocks noGrp="1"/>
          </p:cNvSpPr>
          <p:nvPr>
            <p:ph type="body"/>
          </p:nvPr>
        </p:nvSpPr>
        <p:spPr>
          <a:xfrm>
            <a:off x="145152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60" name="PlaceHolder 3"/>
          <p:cNvSpPr>
            <a:spLocks noGrp="1"/>
          </p:cNvSpPr>
          <p:nvPr>
            <p:ph type="body"/>
          </p:nvPr>
        </p:nvSpPr>
        <p:spPr>
          <a:xfrm>
            <a:off x="637236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1451520" y="804600"/>
            <a:ext cx="9603000" cy="4863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4"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65" name="PlaceHolder 3"/>
          <p:cNvSpPr>
            <a:spLocks noGrp="1"/>
          </p:cNvSpPr>
          <p:nvPr>
            <p:ph type="body"/>
          </p:nvPr>
        </p:nvSpPr>
        <p:spPr>
          <a:xfrm>
            <a:off x="637236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66" name="PlaceHolder 4"/>
          <p:cNvSpPr>
            <a:spLocks noGrp="1"/>
          </p:cNvSpPr>
          <p:nvPr>
            <p:ph type="body"/>
          </p:nvPr>
        </p:nvSpPr>
        <p:spPr>
          <a:xfrm>
            <a:off x="145152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type="subTitle"/>
          </p:nvPr>
        </p:nvSpPr>
        <p:spPr>
          <a:xfrm>
            <a:off x="1451520" y="2015640"/>
            <a:ext cx="9603000" cy="3450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8" name="PlaceHolder 2"/>
          <p:cNvSpPr>
            <a:spLocks noGrp="1"/>
          </p:cNvSpPr>
          <p:nvPr>
            <p:ph type="body"/>
          </p:nvPr>
        </p:nvSpPr>
        <p:spPr>
          <a:xfrm>
            <a:off x="145152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69"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70" name="PlaceHolder 4"/>
          <p:cNvSpPr>
            <a:spLocks noGrp="1"/>
          </p:cNvSpPr>
          <p:nvPr>
            <p:ph type="body"/>
          </p:nvPr>
        </p:nvSpPr>
        <p:spPr>
          <a:xfrm>
            <a:off x="637236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2"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73"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74" name="PlaceHolder 4"/>
          <p:cNvSpPr>
            <a:spLocks noGrp="1"/>
          </p:cNvSpPr>
          <p:nvPr>
            <p:ph type="body"/>
          </p:nvPr>
        </p:nvSpPr>
        <p:spPr>
          <a:xfrm>
            <a:off x="1451520" y="381780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6" name="PlaceHolder 2"/>
          <p:cNvSpPr>
            <a:spLocks noGrp="1"/>
          </p:cNvSpPr>
          <p:nvPr>
            <p:ph type="body"/>
          </p:nvPr>
        </p:nvSpPr>
        <p:spPr>
          <a:xfrm>
            <a:off x="1451520" y="201564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77" name="PlaceHolder 3"/>
          <p:cNvSpPr>
            <a:spLocks noGrp="1"/>
          </p:cNvSpPr>
          <p:nvPr>
            <p:ph type="body"/>
          </p:nvPr>
        </p:nvSpPr>
        <p:spPr>
          <a:xfrm>
            <a:off x="1451520" y="381780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9"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0"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1" name="PlaceHolder 4"/>
          <p:cNvSpPr>
            <a:spLocks noGrp="1"/>
          </p:cNvSpPr>
          <p:nvPr>
            <p:ph type="body"/>
          </p:nvPr>
        </p:nvSpPr>
        <p:spPr>
          <a:xfrm>
            <a:off x="145152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2" name="PlaceHolder 5"/>
          <p:cNvSpPr>
            <a:spLocks noGrp="1"/>
          </p:cNvSpPr>
          <p:nvPr>
            <p:ph type="body"/>
          </p:nvPr>
        </p:nvSpPr>
        <p:spPr>
          <a:xfrm>
            <a:off x="637236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4" name="PlaceHolder 2"/>
          <p:cNvSpPr>
            <a:spLocks noGrp="1"/>
          </p:cNvSpPr>
          <p:nvPr>
            <p:ph type="body"/>
          </p:nvPr>
        </p:nvSpPr>
        <p:spPr>
          <a:xfrm>
            <a:off x="145152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5" name="PlaceHolder 3"/>
          <p:cNvSpPr>
            <a:spLocks noGrp="1"/>
          </p:cNvSpPr>
          <p:nvPr>
            <p:ph type="body"/>
          </p:nvPr>
        </p:nvSpPr>
        <p:spPr>
          <a:xfrm>
            <a:off x="469872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6" name="PlaceHolder 4"/>
          <p:cNvSpPr>
            <a:spLocks noGrp="1"/>
          </p:cNvSpPr>
          <p:nvPr>
            <p:ph type="body"/>
          </p:nvPr>
        </p:nvSpPr>
        <p:spPr>
          <a:xfrm>
            <a:off x="794556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7" name="PlaceHolder 5"/>
          <p:cNvSpPr>
            <a:spLocks noGrp="1"/>
          </p:cNvSpPr>
          <p:nvPr>
            <p:ph type="body"/>
          </p:nvPr>
        </p:nvSpPr>
        <p:spPr>
          <a:xfrm>
            <a:off x="145152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8" name="PlaceHolder 6"/>
          <p:cNvSpPr>
            <a:spLocks noGrp="1"/>
          </p:cNvSpPr>
          <p:nvPr>
            <p:ph type="body"/>
          </p:nvPr>
        </p:nvSpPr>
        <p:spPr>
          <a:xfrm>
            <a:off x="469872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9" name="PlaceHolder 7"/>
          <p:cNvSpPr>
            <a:spLocks noGrp="1"/>
          </p:cNvSpPr>
          <p:nvPr>
            <p:ph type="body"/>
          </p:nvPr>
        </p:nvSpPr>
        <p:spPr>
          <a:xfrm>
            <a:off x="794556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 name="PlaceHolder 2"/>
          <p:cNvSpPr>
            <a:spLocks noGrp="1"/>
          </p:cNvSpPr>
          <p:nvPr>
            <p:ph type="body"/>
          </p:nvPr>
        </p:nvSpPr>
        <p:spPr>
          <a:xfrm>
            <a:off x="1451520" y="2015640"/>
            <a:ext cx="9603000" cy="345024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 name="PlaceHolder 2"/>
          <p:cNvSpPr>
            <a:spLocks noGrp="1"/>
          </p:cNvSpPr>
          <p:nvPr>
            <p:ph type="body"/>
          </p:nvPr>
        </p:nvSpPr>
        <p:spPr>
          <a:xfrm>
            <a:off x="145152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15" name="PlaceHolder 3"/>
          <p:cNvSpPr>
            <a:spLocks noGrp="1"/>
          </p:cNvSpPr>
          <p:nvPr>
            <p:ph type="body"/>
          </p:nvPr>
        </p:nvSpPr>
        <p:spPr>
          <a:xfrm>
            <a:off x="637236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451520" y="804600"/>
            <a:ext cx="9603000" cy="4863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0" name="PlaceHolder 3"/>
          <p:cNvSpPr>
            <a:spLocks noGrp="1"/>
          </p:cNvSpPr>
          <p:nvPr>
            <p:ph type="body"/>
          </p:nvPr>
        </p:nvSpPr>
        <p:spPr>
          <a:xfrm>
            <a:off x="637236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1" name="PlaceHolder 4"/>
          <p:cNvSpPr>
            <a:spLocks noGrp="1"/>
          </p:cNvSpPr>
          <p:nvPr>
            <p:ph type="body"/>
          </p:nvPr>
        </p:nvSpPr>
        <p:spPr>
          <a:xfrm>
            <a:off x="145152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type="body"/>
          </p:nvPr>
        </p:nvSpPr>
        <p:spPr>
          <a:xfrm>
            <a:off x="145152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4"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5" name="PlaceHolder 4"/>
          <p:cNvSpPr>
            <a:spLocks noGrp="1"/>
          </p:cNvSpPr>
          <p:nvPr>
            <p:ph type="body"/>
          </p:nvPr>
        </p:nvSpPr>
        <p:spPr>
          <a:xfrm>
            <a:off x="637236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8"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9" name="PlaceHolder 4"/>
          <p:cNvSpPr>
            <a:spLocks noGrp="1"/>
          </p:cNvSpPr>
          <p:nvPr>
            <p:ph type="body"/>
          </p:nvPr>
        </p:nvSpPr>
        <p:spPr>
          <a:xfrm>
            <a:off x="1451520" y="381780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10000" r="50000" b="90000"/>
          </a:path>
        </a:gradFill>
      </p:bgPr>
    </p:bg>
    <p:spTree>
      <p:nvGrpSpPr>
        <p:cNvPr id="1" name=""/>
        <p:cNvGrpSpPr/>
        <p:nvPr/>
      </p:nvGrpSpPr>
      <p:grpSpPr>
        <a:xfrm>
          <a:off x="0" y="0"/>
          <a:ext cx="0" cy="0"/>
          <a:chOff x="0" y="0"/>
          <a:chExt cx="0" cy="0"/>
        </a:xfrm>
      </p:grpSpPr>
      <p:sp>
        <p:nvSpPr>
          <p:cNvPr id="0" name="CustomShape 1"/>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1526" r="0" b="-1526"/>
          <a:stretch/>
        </p:blipFill>
        <p:spPr>
          <a:xfrm>
            <a:off x="0" y="6126480"/>
            <a:ext cx="12191760" cy="742680"/>
          </a:xfrm>
          <a:prstGeom prst="rect">
            <a:avLst/>
          </a:prstGeom>
          <a:ln>
            <a:noFill/>
          </a:ln>
        </p:spPr>
      </p:pic>
      <p:sp>
        <p:nvSpPr>
          <p:cNvPr id="2" name="Line 2"/>
          <p:cNvSpPr/>
          <p:nvPr/>
        </p:nvSpPr>
        <p:spPr>
          <a:xfrm>
            <a:off x="0" y="6128280"/>
            <a:ext cx="1219176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PlaceHolder 3"/>
          <p:cNvSpPr>
            <a:spLocks noGrp="1"/>
          </p:cNvSpPr>
          <p:nvPr>
            <p:ph type="title"/>
          </p:nvPr>
        </p:nvSpPr>
        <p:spPr>
          <a:xfrm>
            <a:off x="2417760" y="802440"/>
            <a:ext cx="8636760" cy="2541240"/>
          </a:xfrm>
          <a:prstGeom prst="rect">
            <a:avLst/>
          </a:prstGeom>
        </p:spPr>
        <p:txBody>
          <a:bodyPr bIns="0" anchor="b">
            <a:normAutofit fontScale="87000"/>
          </a:bodyPr>
          <a:p>
            <a:pPr>
              <a:lnSpc>
                <a:spcPct val="90000"/>
              </a:lnSpc>
            </a:pPr>
            <a:r>
              <a:rPr b="0" lang="en-US" sz="6600" spc="-1" strike="noStrike" cap="all">
                <a:solidFill>
                  <a:srgbClr val="000000"/>
                </a:solidFill>
                <a:latin typeface="Gill Sans MT"/>
              </a:rPr>
              <a:t>Click to edit Master title style</a:t>
            </a:r>
            <a:endParaRPr b="0" lang="en-US" sz="6600" spc="-1" strike="noStrike">
              <a:solidFill>
                <a:srgbClr val="000000"/>
              </a:solidFill>
              <a:latin typeface="Gill Sans MT"/>
            </a:endParaRPr>
          </a:p>
        </p:txBody>
      </p:sp>
      <p:sp>
        <p:nvSpPr>
          <p:cNvPr id="4" name="PlaceHolder 4"/>
          <p:cNvSpPr>
            <a:spLocks noGrp="1"/>
          </p:cNvSpPr>
          <p:nvPr>
            <p:ph type="dt"/>
          </p:nvPr>
        </p:nvSpPr>
        <p:spPr>
          <a:xfrm>
            <a:off x="7554240" y="330480"/>
            <a:ext cx="3500280" cy="308880"/>
          </a:xfrm>
          <a:prstGeom prst="rect">
            <a:avLst/>
          </a:prstGeom>
        </p:spPr>
        <p:txBody>
          <a:bodyPr anchor="ctr">
            <a:noAutofit/>
          </a:bodyPr>
          <a:p>
            <a:pPr algn="r">
              <a:lnSpc>
                <a:spcPct val="100000"/>
              </a:lnSpc>
            </a:pPr>
            <a:fld id="{85DD9453-E669-447C-B452-ACBDCACBEE2D}" type="datetime">
              <a:rPr b="0" lang="en-IN" sz="1000" spc="-1" strike="noStrike">
                <a:solidFill>
                  <a:srgbClr val="8b8b8b"/>
                </a:solidFill>
                <a:latin typeface="Gill Sans MT"/>
              </a:rPr>
              <a:t>04/08/20</a:t>
            </a:fld>
            <a:endParaRPr b="0" lang="en-IN" sz="1000" spc="-1" strike="noStrike">
              <a:latin typeface="Times New Roman"/>
            </a:endParaRPr>
          </a:p>
        </p:txBody>
      </p:sp>
      <p:sp>
        <p:nvSpPr>
          <p:cNvPr id="5" name="PlaceHolder 5"/>
          <p:cNvSpPr>
            <a:spLocks noGrp="1"/>
          </p:cNvSpPr>
          <p:nvPr>
            <p:ph type="ftr"/>
          </p:nvPr>
        </p:nvSpPr>
        <p:spPr>
          <a:xfrm>
            <a:off x="2416680" y="329400"/>
            <a:ext cx="4973400" cy="308880"/>
          </a:xfrm>
          <a:prstGeom prst="rect">
            <a:avLst/>
          </a:prstGeom>
        </p:spPr>
        <p:txBody>
          <a:bodyPr anchor="ctr">
            <a:noAutofit/>
          </a:bodyPr>
          <a:p>
            <a:endParaRPr b="0" lang="en-IN" sz="2400" spc="-1" strike="noStrike">
              <a:latin typeface="Times New Roman"/>
            </a:endParaRPr>
          </a:p>
        </p:txBody>
      </p:sp>
      <p:sp>
        <p:nvSpPr>
          <p:cNvPr id="6" name="PlaceHolder 6"/>
          <p:cNvSpPr>
            <a:spLocks noGrp="1"/>
          </p:cNvSpPr>
          <p:nvPr>
            <p:ph type="sldNum"/>
          </p:nvPr>
        </p:nvSpPr>
        <p:spPr>
          <a:xfrm>
            <a:off x="1437840" y="798840"/>
            <a:ext cx="810720" cy="503280"/>
          </a:xfrm>
          <a:prstGeom prst="rect">
            <a:avLst/>
          </a:prstGeom>
        </p:spPr>
        <p:txBody>
          <a:bodyPr>
            <a:noAutofit/>
          </a:bodyPr>
          <a:p>
            <a:pPr algn="r">
              <a:lnSpc>
                <a:spcPct val="100000"/>
              </a:lnSpc>
            </a:pPr>
            <a:fld id="{53EBFBF8-3247-4BD6-9E3A-0F48ACB03549}" type="slidenum">
              <a:rPr b="0" lang="en-IN" sz="2800" spc="-1" strike="noStrike">
                <a:solidFill>
                  <a:srgbClr val="b71e42"/>
                </a:solidFill>
                <a:latin typeface="Gill Sans MT"/>
              </a:rPr>
              <a:t>&lt;number&gt;</a:t>
            </a:fld>
            <a:endParaRPr b="0" lang="en-IN" sz="2800" spc="-1" strike="noStrike">
              <a:latin typeface="Times New Roman"/>
            </a:endParaRPr>
          </a:p>
        </p:txBody>
      </p:sp>
      <p:sp>
        <p:nvSpPr>
          <p:cNvPr id="7" name="Line 7"/>
          <p:cNvSpPr/>
          <p:nvPr/>
        </p:nvSpPr>
        <p:spPr>
          <a:xfrm>
            <a:off x="2417760" y="3528360"/>
            <a:ext cx="8636760" cy="0"/>
          </a:xfrm>
          <a:prstGeom prst="line">
            <a:avLst/>
          </a:prstGeom>
          <a:ln w="31680">
            <a:round/>
          </a:ln>
        </p:spPr>
        <p:style>
          <a:lnRef idx="3">
            <a:schemeClr val="accent1"/>
          </a:lnRef>
          <a:fillRef idx="0">
            <a:schemeClr val="accent1"/>
          </a:fillRef>
          <a:effectRef idx="2">
            <a:schemeClr val="accent1"/>
          </a:effectRef>
          <a:fontRef idx="minor"/>
        </p:style>
      </p:sp>
      <p:sp>
        <p:nvSpPr>
          <p:cNvPr id="8"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Gill Sans MT"/>
              </a:rPr>
              <a:t>Click to edit the outline text format</a:t>
            </a:r>
            <a:endParaRPr b="0" lang="en-US" sz="20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Gill Sans MT"/>
              </a:rPr>
              <a:t>Second Outline Level</a:t>
            </a:r>
            <a:endParaRPr b="0" lang="en-US" sz="16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Gill Sans MT"/>
              </a:rPr>
              <a:t>Third Outline Level</a:t>
            </a:r>
            <a:endParaRPr b="0" lang="en-US" sz="14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Gill Sans MT"/>
              </a:rPr>
              <a:t>Fourth Outline Level</a:t>
            </a:r>
            <a:endParaRPr b="0" lang="en-US" sz="12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10000" r="50000" b="90000"/>
          </a:path>
        </a:gradFill>
      </p:bgPr>
    </p:bg>
    <p:spTree>
      <p:nvGrpSpPr>
        <p:cNvPr id="1" name=""/>
        <p:cNvGrpSpPr/>
        <p:nvPr/>
      </p:nvGrpSpPr>
      <p:grpSpPr>
        <a:xfrm>
          <a:off x="0" y="0"/>
          <a:ext cx="0" cy="0"/>
          <a:chOff x="0" y="0"/>
          <a:chExt cx="0" cy="0"/>
        </a:xfrm>
      </p:grpSpPr>
      <p:sp>
        <p:nvSpPr>
          <p:cNvPr id="45" name="CustomShape 1"/>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6" name="Picture 6" descr=""/>
          <p:cNvPicPr/>
          <p:nvPr/>
        </p:nvPicPr>
        <p:blipFill>
          <a:blip r:embed="rId2"/>
          <a:srcRect l="0" t="1526" r="0" b="-1526"/>
          <a:stretch/>
        </p:blipFill>
        <p:spPr>
          <a:xfrm>
            <a:off x="0" y="6126480"/>
            <a:ext cx="12191760" cy="742680"/>
          </a:xfrm>
          <a:prstGeom prst="rect">
            <a:avLst/>
          </a:prstGeom>
          <a:ln>
            <a:noFill/>
          </a:ln>
        </p:spPr>
      </p:pic>
      <p:sp>
        <p:nvSpPr>
          <p:cNvPr id="47" name="Line 2"/>
          <p:cNvSpPr/>
          <p:nvPr/>
        </p:nvSpPr>
        <p:spPr>
          <a:xfrm>
            <a:off x="0" y="6128280"/>
            <a:ext cx="1219176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48" name="PlaceHolder 3"/>
          <p:cNvSpPr>
            <a:spLocks noGrp="1"/>
          </p:cNvSpPr>
          <p:nvPr>
            <p:ph type="title"/>
          </p:nvPr>
        </p:nvSpPr>
        <p:spPr>
          <a:xfrm>
            <a:off x="1451520" y="804600"/>
            <a:ext cx="9603000" cy="1049040"/>
          </a:xfrm>
          <a:prstGeom prst="rect">
            <a:avLst/>
          </a:prstGeom>
        </p:spPr>
        <p:txBody>
          <a:bodyPr>
            <a:noAutofit/>
          </a:bodyPr>
          <a:p>
            <a:pPr>
              <a:lnSpc>
                <a:spcPct val="90000"/>
              </a:lnSpc>
            </a:pPr>
            <a:r>
              <a:rPr b="0" lang="en-US" sz="3200" spc="-1" strike="noStrike" cap="all">
                <a:solidFill>
                  <a:srgbClr val="000000"/>
                </a:solidFill>
                <a:latin typeface="Gill Sans MT"/>
              </a:rPr>
              <a:t>Click to edit Master title style</a:t>
            </a:r>
            <a:endParaRPr b="0" lang="en-US" sz="3200" spc="-1" strike="noStrike">
              <a:solidFill>
                <a:srgbClr val="000000"/>
              </a:solidFill>
              <a:latin typeface="Gill Sans MT"/>
            </a:endParaRPr>
          </a:p>
        </p:txBody>
      </p:sp>
      <p:sp>
        <p:nvSpPr>
          <p:cNvPr id="49" name="PlaceHolder 4"/>
          <p:cNvSpPr>
            <a:spLocks noGrp="1"/>
          </p:cNvSpPr>
          <p:nvPr>
            <p:ph type="body"/>
          </p:nvPr>
        </p:nvSpPr>
        <p:spPr>
          <a:xfrm>
            <a:off x="1451520" y="2015640"/>
            <a:ext cx="9603000" cy="3450240"/>
          </a:xfrm>
          <a:prstGeom prst="rect">
            <a:avLst/>
          </a:prstGeom>
        </p:spPr>
        <p:txBody>
          <a:bodyPr>
            <a:noAutofit/>
          </a:bodyPr>
          <a:p>
            <a:pPr marL="228600" indent="-228240">
              <a:lnSpc>
                <a:spcPct val="120000"/>
              </a:lnSpc>
              <a:spcBef>
                <a:spcPts val="1001"/>
              </a:spcBef>
              <a:buClr>
                <a:srgbClr val="b71e42"/>
              </a:buClr>
              <a:buFont typeface="Arial"/>
              <a:buChar char="•"/>
            </a:pPr>
            <a:r>
              <a:rPr b="0" lang="en-US" sz="2000" spc="-1" strike="noStrike">
                <a:solidFill>
                  <a:srgbClr val="000000"/>
                </a:solidFill>
                <a:latin typeface="Gill Sans MT"/>
              </a:rPr>
              <a:t>Click to edit Master text styles</a:t>
            </a:r>
            <a:endParaRPr b="0" lang="en-US" sz="2000" spc="-1" strike="noStrike">
              <a:solidFill>
                <a:srgbClr val="000000"/>
              </a:solidFill>
              <a:latin typeface="Gill Sans MT"/>
            </a:endParaRPr>
          </a:p>
          <a:p>
            <a:pPr lvl="1" marL="685800" indent="-228240">
              <a:lnSpc>
                <a:spcPct val="120000"/>
              </a:lnSpc>
              <a:spcBef>
                <a:spcPts val="499"/>
              </a:spcBef>
              <a:buClr>
                <a:srgbClr val="b71e42"/>
              </a:buClr>
              <a:buFont typeface="Arial"/>
              <a:buChar char="•"/>
            </a:pPr>
            <a:r>
              <a:rPr b="0" lang="en-US" sz="1800" spc="-1" strike="noStrike">
                <a:solidFill>
                  <a:srgbClr val="000000"/>
                </a:solidFill>
                <a:latin typeface="Gill Sans MT"/>
              </a:rPr>
              <a:t>Second level</a:t>
            </a:r>
            <a:endParaRPr b="0" lang="en-US" sz="1800" spc="-1" strike="noStrike">
              <a:solidFill>
                <a:srgbClr val="000000"/>
              </a:solidFill>
              <a:latin typeface="Gill Sans MT"/>
            </a:endParaRPr>
          </a:p>
          <a:p>
            <a:pPr lvl="2" marL="1143000" indent="-228240">
              <a:lnSpc>
                <a:spcPct val="120000"/>
              </a:lnSpc>
              <a:spcBef>
                <a:spcPts val="499"/>
              </a:spcBef>
              <a:buClr>
                <a:srgbClr val="b71e42"/>
              </a:buClr>
              <a:buFont typeface="Arial"/>
              <a:buChar char="•"/>
            </a:pPr>
            <a:r>
              <a:rPr b="0" lang="en-US" sz="1600" spc="-1" strike="noStrike">
                <a:solidFill>
                  <a:srgbClr val="000000"/>
                </a:solidFill>
                <a:latin typeface="Gill Sans MT"/>
              </a:rPr>
              <a:t>Third level</a:t>
            </a:r>
            <a:endParaRPr b="0" lang="en-US" sz="1600" spc="-1" strike="noStrike">
              <a:solidFill>
                <a:srgbClr val="000000"/>
              </a:solidFill>
              <a:latin typeface="Gill Sans MT"/>
            </a:endParaRPr>
          </a:p>
          <a:p>
            <a:pPr lvl="3" marL="1600200" indent="-228240">
              <a:lnSpc>
                <a:spcPct val="120000"/>
              </a:lnSpc>
              <a:spcBef>
                <a:spcPts val="499"/>
              </a:spcBef>
              <a:buClr>
                <a:srgbClr val="b71e42"/>
              </a:buClr>
              <a:buFont typeface="Arial"/>
              <a:buChar char="•"/>
            </a:pPr>
            <a:r>
              <a:rPr b="0" lang="en-US" sz="1400" spc="-1" strike="noStrike">
                <a:solidFill>
                  <a:srgbClr val="000000"/>
                </a:solidFill>
                <a:latin typeface="Gill Sans MT"/>
              </a:rPr>
              <a:t>Fourth level</a:t>
            </a:r>
            <a:endParaRPr b="0" lang="en-US" sz="1400" spc="-1" strike="noStrike">
              <a:solidFill>
                <a:srgbClr val="000000"/>
              </a:solidFill>
              <a:latin typeface="Gill Sans MT"/>
            </a:endParaRPr>
          </a:p>
          <a:p>
            <a:pPr lvl="4" marL="2057400" indent="-228240">
              <a:lnSpc>
                <a:spcPct val="120000"/>
              </a:lnSpc>
              <a:spcBef>
                <a:spcPts val="499"/>
              </a:spcBef>
              <a:buClr>
                <a:srgbClr val="b71e42"/>
              </a:buClr>
              <a:buFont typeface="Arial"/>
              <a:buChar char="•"/>
            </a:pPr>
            <a:r>
              <a:rPr b="0" lang="en-US" sz="1200" spc="-1" strike="noStrike">
                <a:solidFill>
                  <a:srgbClr val="000000"/>
                </a:solidFill>
                <a:latin typeface="Gill Sans MT"/>
              </a:rPr>
              <a:t>Fifth level</a:t>
            </a:r>
            <a:endParaRPr b="0" lang="en-US" sz="1200" spc="-1" strike="noStrike">
              <a:solidFill>
                <a:srgbClr val="000000"/>
              </a:solidFill>
              <a:latin typeface="Gill Sans MT"/>
            </a:endParaRPr>
          </a:p>
        </p:txBody>
      </p:sp>
      <p:sp>
        <p:nvSpPr>
          <p:cNvPr id="50" name="PlaceHolder 5"/>
          <p:cNvSpPr>
            <a:spLocks noGrp="1"/>
          </p:cNvSpPr>
          <p:nvPr>
            <p:ph type="dt"/>
          </p:nvPr>
        </p:nvSpPr>
        <p:spPr>
          <a:xfrm>
            <a:off x="7554240" y="330480"/>
            <a:ext cx="3500280" cy="308880"/>
          </a:xfrm>
          <a:prstGeom prst="rect">
            <a:avLst/>
          </a:prstGeom>
        </p:spPr>
        <p:txBody>
          <a:bodyPr anchor="ctr">
            <a:noAutofit/>
          </a:bodyPr>
          <a:p>
            <a:pPr algn="r">
              <a:lnSpc>
                <a:spcPct val="100000"/>
              </a:lnSpc>
            </a:pPr>
            <a:fld id="{548ADA9C-B649-4F8B-9A8E-DC8419D5DB72}" type="datetime">
              <a:rPr b="0" lang="en-IN" sz="1000" spc="-1" strike="noStrike">
                <a:solidFill>
                  <a:srgbClr val="8b8b8b"/>
                </a:solidFill>
                <a:latin typeface="Gill Sans MT"/>
              </a:rPr>
              <a:t>04/08/20</a:t>
            </a:fld>
            <a:endParaRPr b="0" lang="en-IN" sz="1000" spc="-1" strike="noStrike">
              <a:latin typeface="Times New Roman"/>
            </a:endParaRPr>
          </a:p>
        </p:txBody>
      </p:sp>
      <p:sp>
        <p:nvSpPr>
          <p:cNvPr id="51" name="PlaceHolder 6"/>
          <p:cNvSpPr>
            <a:spLocks noGrp="1"/>
          </p:cNvSpPr>
          <p:nvPr>
            <p:ph type="ftr"/>
          </p:nvPr>
        </p:nvSpPr>
        <p:spPr>
          <a:xfrm>
            <a:off x="1451520" y="329400"/>
            <a:ext cx="5938560" cy="308880"/>
          </a:xfrm>
          <a:prstGeom prst="rect">
            <a:avLst/>
          </a:prstGeom>
        </p:spPr>
        <p:txBody>
          <a:bodyPr anchor="ctr">
            <a:noAutofit/>
          </a:bodyPr>
          <a:p>
            <a:endParaRPr b="0" lang="en-IN" sz="2400" spc="-1" strike="noStrike">
              <a:latin typeface="Times New Roman"/>
            </a:endParaRPr>
          </a:p>
        </p:txBody>
      </p:sp>
      <p:sp>
        <p:nvSpPr>
          <p:cNvPr id="52" name="PlaceHolder 7"/>
          <p:cNvSpPr>
            <a:spLocks noGrp="1"/>
          </p:cNvSpPr>
          <p:nvPr>
            <p:ph type="sldNum"/>
          </p:nvPr>
        </p:nvSpPr>
        <p:spPr>
          <a:xfrm>
            <a:off x="480240" y="798840"/>
            <a:ext cx="810720" cy="503280"/>
          </a:xfrm>
          <a:prstGeom prst="rect">
            <a:avLst/>
          </a:prstGeom>
        </p:spPr>
        <p:txBody>
          <a:bodyPr>
            <a:noAutofit/>
          </a:bodyPr>
          <a:p>
            <a:pPr algn="r">
              <a:lnSpc>
                <a:spcPct val="100000"/>
              </a:lnSpc>
            </a:pPr>
            <a:fld id="{BFBB55FF-46A8-4F75-A02A-F7817B073F3F}" type="slidenum">
              <a:rPr b="0" lang="en-IN" sz="2800" spc="-1" strike="noStrike">
                <a:solidFill>
                  <a:srgbClr val="b71e42"/>
                </a:solidFill>
                <a:latin typeface="Gill Sans MT"/>
              </a:rPr>
              <a:t>&lt;number&gt;</a:t>
            </a:fld>
            <a:endParaRPr b="0" lang="en-IN" sz="2800" spc="-1" strike="noStrike">
              <a:latin typeface="Times New Roman"/>
            </a:endParaRPr>
          </a:p>
        </p:txBody>
      </p:sp>
      <p:sp>
        <p:nvSpPr>
          <p:cNvPr id="53" name="Line 8"/>
          <p:cNvSpPr/>
          <p:nvPr/>
        </p:nvSpPr>
        <p:spPr>
          <a:xfrm>
            <a:off x="1453680" y="1846800"/>
            <a:ext cx="9607680" cy="0"/>
          </a:xfrm>
          <a:prstGeom prst="line">
            <a:avLst/>
          </a:prstGeom>
          <a:ln w="31680">
            <a:round/>
          </a:ln>
        </p:spPr>
        <p:style>
          <a:lnRef idx="3">
            <a:schemeClr val="accent1"/>
          </a:lnRef>
          <a:fillRef idx="0">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082760" y="4246920"/>
            <a:ext cx="4589280" cy="604080"/>
          </a:xfrm>
          <a:prstGeom prst="rect">
            <a:avLst/>
          </a:prstGeom>
          <a:noFill/>
          <a:ln>
            <a:noFill/>
          </a:ln>
        </p:spPr>
        <p:txBody>
          <a:bodyPr tIns="91440" bIns="91440">
            <a:normAutofit/>
          </a:bodyPr>
          <a:p>
            <a:pPr>
              <a:lnSpc>
                <a:spcPct val="120000"/>
              </a:lnSpc>
              <a:spcBef>
                <a:spcPts val="1001"/>
              </a:spcBef>
              <a:tabLst>
                <a:tab algn="l" pos="0"/>
              </a:tabLst>
            </a:pPr>
            <a:r>
              <a:rPr b="0" lang="en-IN" sz="2000" spc="-1" strike="noStrike" cap="all">
                <a:solidFill>
                  <a:srgbClr val="000000"/>
                </a:solidFill>
                <a:latin typeface="Gill Sans MT"/>
              </a:rPr>
              <a:t>Using Blockchain Technology</a:t>
            </a:r>
            <a:endParaRPr b="0" lang="en-IN" sz="2000" spc="-1" strike="noStrike">
              <a:latin typeface="Arial"/>
            </a:endParaRPr>
          </a:p>
        </p:txBody>
      </p:sp>
      <p:sp>
        <p:nvSpPr>
          <p:cNvPr id="91" name="TextShape 2"/>
          <p:cNvSpPr txBox="1"/>
          <p:nvPr/>
        </p:nvSpPr>
        <p:spPr>
          <a:xfrm>
            <a:off x="2417760" y="802440"/>
            <a:ext cx="8636760" cy="2541240"/>
          </a:xfrm>
          <a:prstGeom prst="rect">
            <a:avLst/>
          </a:prstGeom>
          <a:noFill/>
          <a:ln>
            <a:noFill/>
          </a:ln>
        </p:spPr>
        <p:txBody>
          <a:bodyPr bIns="0" anchor="b">
            <a:normAutofit/>
          </a:bodyPr>
          <a:p>
            <a:pPr>
              <a:lnSpc>
                <a:spcPct val="90000"/>
              </a:lnSpc>
            </a:pPr>
            <a:r>
              <a:rPr b="0" lang="en-US" sz="4400" spc="-1" strike="noStrike" cap="all">
                <a:solidFill>
                  <a:srgbClr val="000000"/>
                </a:solidFill>
                <a:latin typeface="Gill Sans MT"/>
              </a:rPr>
              <a:t>Litcoin – a CRYPTOCURRENCY</a:t>
            </a:r>
            <a:endParaRPr b="0" lang="en-US" sz="4400" spc="-1" strike="noStrike">
              <a:solidFill>
                <a:srgbClr val="000000"/>
              </a:solidFill>
              <a:latin typeface="Gill Sans MT"/>
            </a:endParaRPr>
          </a:p>
        </p:txBody>
      </p:sp>
      <p:sp>
        <p:nvSpPr>
          <p:cNvPr id="92" name="CustomShape 3"/>
          <p:cNvSpPr/>
          <p:nvPr/>
        </p:nvSpPr>
        <p:spPr>
          <a:xfrm>
            <a:off x="4082760" y="5225040"/>
            <a:ext cx="4334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Gill Sans MT"/>
              </a:rPr>
              <a:t>BITS F463 CRYPTOGRAPHY PROJECT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451520" y="804600"/>
            <a:ext cx="9603000" cy="1049040"/>
          </a:xfrm>
          <a:prstGeom prst="rect">
            <a:avLst/>
          </a:prstGeom>
          <a:noFill/>
          <a:ln>
            <a:noFill/>
          </a:ln>
        </p:spPr>
        <p:txBody>
          <a:bodyPr>
            <a:noAutofit/>
          </a:bodyPr>
          <a:p>
            <a:pPr>
              <a:lnSpc>
                <a:spcPct val="90000"/>
              </a:lnSpc>
            </a:pPr>
            <a:r>
              <a:rPr b="0" lang="en-IN" sz="3200" spc="-1" strike="noStrike" cap="all">
                <a:solidFill>
                  <a:srgbClr val="000000"/>
                </a:solidFill>
                <a:latin typeface="Gill Sans MT"/>
              </a:rPr>
              <a:t>Team Members</a:t>
            </a:r>
            <a:endParaRPr b="0" lang="en-US" sz="3200" spc="-1" strike="noStrike">
              <a:solidFill>
                <a:srgbClr val="000000"/>
              </a:solidFill>
              <a:latin typeface="Gill Sans MT"/>
            </a:endParaRPr>
          </a:p>
        </p:txBody>
      </p:sp>
      <p:sp>
        <p:nvSpPr>
          <p:cNvPr id="94" name="TextShape 2"/>
          <p:cNvSpPr txBox="1"/>
          <p:nvPr/>
        </p:nvSpPr>
        <p:spPr>
          <a:xfrm>
            <a:off x="1451520" y="2015640"/>
            <a:ext cx="9603000" cy="3450240"/>
          </a:xfrm>
          <a:prstGeom prst="rect">
            <a:avLst/>
          </a:prstGeom>
          <a:noFill/>
          <a:ln>
            <a:noFill/>
          </a:ln>
        </p:spPr>
        <p:txBody>
          <a:bodyPr>
            <a:noAutofit/>
          </a:bodyPr>
          <a:p>
            <a:pPr marL="228600" indent="-228240">
              <a:lnSpc>
                <a:spcPct val="120000"/>
              </a:lnSpc>
              <a:spcBef>
                <a:spcPts val="1001"/>
              </a:spcBef>
              <a:buClr>
                <a:srgbClr val="b71e42"/>
              </a:buClr>
              <a:buFont typeface="Arial"/>
              <a:buAutoNum type="arabicPeriod"/>
            </a:pPr>
            <a:r>
              <a:rPr b="0" lang="en-IN" sz="2800" spc="-1" strike="noStrike">
                <a:solidFill>
                  <a:srgbClr val="000000"/>
                </a:solidFill>
                <a:latin typeface="Gill Sans MT"/>
              </a:rPr>
              <a:t>Thakur Shivank Singh</a:t>
            </a:r>
            <a:endParaRPr b="0" lang="en-US" sz="2800" spc="-1" strike="noStrike">
              <a:solidFill>
                <a:srgbClr val="000000"/>
              </a:solidFill>
              <a:latin typeface="Gill Sans MT"/>
            </a:endParaRPr>
          </a:p>
          <a:p>
            <a:pPr marL="228600" indent="-228240">
              <a:lnSpc>
                <a:spcPct val="120000"/>
              </a:lnSpc>
              <a:spcBef>
                <a:spcPts val="1001"/>
              </a:spcBef>
              <a:buClr>
                <a:srgbClr val="b71e42"/>
              </a:buClr>
              <a:buFont typeface="Arial"/>
              <a:buAutoNum type="arabicPeriod"/>
            </a:pPr>
            <a:r>
              <a:rPr b="0" lang="en-IN" sz="2800" spc="-1" strike="noStrike">
                <a:solidFill>
                  <a:srgbClr val="000000"/>
                </a:solidFill>
                <a:latin typeface="Gill Sans MT"/>
              </a:rPr>
              <a:t>Rohan Sinha</a:t>
            </a:r>
            <a:endParaRPr b="0" lang="en-US" sz="2800" spc="-1" strike="noStrike">
              <a:solidFill>
                <a:srgbClr val="000000"/>
              </a:solidFill>
              <a:latin typeface="Gill Sans MT"/>
            </a:endParaRPr>
          </a:p>
          <a:p>
            <a:pPr marL="228600" indent="-228240">
              <a:lnSpc>
                <a:spcPct val="120000"/>
              </a:lnSpc>
              <a:spcBef>
                <a:spcPts val="1001"/>
              </a:spcBef>
              <a:buClr>
                <a:srgbClr val="b71e42"/>
              </a:buClr>
              <a:buFont typeface="Arial"/>
              <a:buAutoNum type="arabicPeriod"/>
            </a:pPr>
            <a:r>
              <a:rPr b="0" lang="en-IN" sz="2800" spc="-1" strike="noStrike">
                <a:solidFill>
                  <a:srgbClr val="000000"/>
                </a:solidFill>
                <a:latin typeface="Gill Sans MT"/>
              </a:rPr>
              <a:t>Rishab Nahar </a:t>
            </a:r>
            <a:endParaRPr b="0" lang="en-US" sz="2800" spc="-1" strike="noStrike">
              <a:solidFill>
                <a:srgbClr val="000000"/>
              </a:solidFill>
              <a:latin typeface="Gill Sans MT"/>
            </a:endParaRPr>
          </a:p>
          <a:p>
            <a:pPr marL="228600" indent="-228240">
              <a:lnSpc>
                <a:spcPct val="120000"/>
              </a:lnSpc>
              <a:spcBef>
                <a:spcPts val="1001"/>
              </a:spcBef>
              <a:buClr>
                <a:srgbClr val="b71e42"/>
              </a:buClr>
              <a:buFont typeface="Arial"/>
              <a:buAutoNum type="arabicPeriod"/>
            </a:pPr>
            <a:r>
              <a:rPr b="0" lang="en-IN" sz="2800" spc="-1" strike="noStrike">
                <a:solidFill>
                  <a:srgbClr val="000000"/>
                </a:solidFill>
                <a:latin typeface="Gill Sans MT"/>
              </a:rPr>
              <a:t>Vamsi Krishna </a:t>
            </a: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451520" y="804600"/>
            <a:ext cx="9603000" cy="1049040"/>
          </a:xfrm>
          <a:prstGeom prst="rect">
            <a:avLst/>
          </a:prstGeom>
          <a:noFill/>
          <a:ln>
            <a:noFill/>
          </a:ln>
        </p:spPr>
        <p:txBody>
          <a:bodyPr>
            <a:noAutofit/>
          </a:bodyPr>
          <a:p>
            <a:pPr>
              <a:lnSpc>
                <a:spcPct val="90000"/>
              </a:lnSpc>
            </a:pPr>
            <a:r>
              <a:rPr b="0" lang="en-IN" sz="3200" spc="-1" strike="noStrike" cap="all">
                <a:solidFill>
                  <a:srgbClr val="000000"/>
                </a:solidFill>
                <a:latin typeface="Gill Sans MT"/>
              </a:rPr>
              <a:t>An intro to cryptocurrency</a:t>
            </a:r>
            <a:endParaRPr b="0" lang="en-US" sz="3200" spc="-1" strike="noStrike">
              <a:solidFill>
                <a:srgbClr val="000000"/>
              </a:solidFill>
              <a:latin typeface="Gill Sans MT"/>
            </a:endParaRPr>
          </a:p>
        </p:txBody>
      </p:sp>
      <p:sp>
        <p:nvSpPr>
          <p:cNvPr id="96" name="TextShape 2"/>
          <p:cNvSpPr txBox="1"/>
          <p:nvPr/>
        </p:nvSpPr>
        <p:spPr>
          <a:xfrm>
            <a:off x="1107360" y="2202120"/>
            <a:ext cx="8825400" cy="3416040"/>
          </a:xfrm>
          <a:prstGeom prst="rect">
            <a:avLst/>
          </a:prstGeom>
          <a:noFill/>
          <a:ln>
            <a:noFill/>
          </a:ln>
        </p:spPr>
        <p:txBody>
          <a:bodyPr>
            <a:normAutofit fontScale="61000"/>
          </a:bodyPr>
          <a:p>
            <a:pPr marL="228600" indent="-228240">
              <a:lnSpc>
                <a:spcPct val="120000"/>
              </a:lnSpc>
              <a:spcBef>
                <a:spcPts val="1001"/>
              </a:spcBef>
              <a:buClr>
                <a:srgbClr val="b71e42"/>
              </a:buClr>
              <a:buFont typeface="Arial"/>
              <a:buChar char="•"/>
            </a:pPr>
            <a:r>
              <a:rPr b="0" lang="en-US" sz="2000" spc="-1" strike="noStrike">
                <a:solidFill>
                  <a:srgbClr val="000000"/>
                </a:solidFill>
                <a:latin typeface="Gill Sans MT"/>
              </a:rPr>
              <a:t>Cryptocurrency is an internet-based medium of exchange which uses cryptographical functions to conduct financial transactions. Cryptocurrencies leverage blockchain technology to gain decentralization, transparency, and immutability.</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n-US" sz="2000" spc="-1" strike="noStrike">
                <a:solidFill>
                  <a:srgbClr val="000000"/>
                </a:solidFill>
                <a:latin typeface="Gill Sans MT"/>
              </a:rPr>
              <a:t>The most important feature of a cryptocurrency is that it is not controlled by any central authority: the decentralized nature of the blockchain makes cryptocurrencies theoretically immune to the old ways of government control and interference.</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n-US" sz="2000" spc="-1" strike="noStrike">
                <a:solidFill>
                  <a:srgbClr val="000000"/>
                </a:solidFill>
                <a:latin typeface="Gill Sans MT"/>
              </a:rPr>
              <a:t>Cryptocurrencies can be sent directly between two parties via the use of private and public keys.  These transfers can be done with minimal processing fees, allowing users to avoid the steep fees charged by traditional financial institutions.</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451520" y="804600"/>
            <a:ext cx="9603000" cy="1049040"/>
          </a:xfrm>
          <a:prstGeom prst="rect">
            <a:avLst/>
          </a:prstGeom>
          <a:noFill/>
          <a:ln>
            <a:noFill/>
          </a:ln>
        </p:spPr>
        <p:txBody>
          <a:bodyPr>
            <a:noAutofit/>
          </a:bodyPr>
          <a:p>
            <a:pPr>
              <a:lnSpc>
                <a:spcPct val="90000"/>
              </a:lnSpc>
            </a:pPr>
            <a:r>
              <a:rPr b="0" lang="en-US" sz="3200" spc="-1" strike="noStrike" cap="all">
                <a:solidFill>
                  <a:srgbClr val="000000"/>
                </a:solidFill>
                <a:latin typeface="Gill Sans MT"/>
              </a:rPr>
              <a:t>What is litcoin?</a:t>
            </a:r>
            <a:endParaRPr b="0" lang="en-US" sz="3200" spc="-1" strike="noStrike">
              <a:solidFill>
                <a:srgbClr val="000000"/>
              </a:solidFill>
              <a:latin typeface="Gill Sans MT"/>
            </a:endParaRPr>
          </a:p>
        </p:txBody>
      </p:sp>
      <p:sp>
        <p:nvSpPr>
          <p:cNvPr id="98" name="TextShape 2"/>
          <p:cNvSpPr txBox="1"/>
          <p:nvPr/>
        </p:nvSpPr>
        <p:spPr>
          <a:xfrm>
            <a:off x="1451520" y="2015640"/>
            <a:ext cx="9603000" cy="3564720"/>
          </a:xfrm>
          <a:prstGeom prst="rect">
            <a:avLst/>
          </a:prstGeom>
          <a:noFill/>
          <a:ln>
            <a:noFill/>
          </a:ln>
        </p:spPr>
        <p:txBody>
          <a:bodyPr>
            <a:noAutofit/>
          </a:bodyPr>
          <a:p>
            <a:pPr marL="228600" indent="-228240">
              <a:lnSpc>
                <a:spcPct val="120000"/>
              </a:lnSpc>
              <a:spcBef>
                <a:spcPts val="1001"/>
              </a:spcBef>
              <a:buClr>
                <a:srgbClr val="b71e42"/>
              </a:buClr>
              <a:buFont typeface="Arial"/>
              <a:buChar char="•"/>
            </a:pPr>
            <a:r>
              <a:rPr b="1" lang="en-US" sz="2000" spc="-1" strike="noStrike">
                <a:solidFill>
                  <a:srgbClr val="000000"/>
                </a:solidFill>
                <a:latin typeface="Gill Sans MT"/>
              </a:rPr>
              <a:t>Litcoin</a:t>
            </a:r>
            <a:r>
              <a:rPr b="0" lang="en-US" sz="2000" spc="-1" strike="noStrike">
                <a:solidFill>
                  <a:srgbClr val="000000"/>
                </a:solidFill>
                <a:latin typeface="Gill Sans MT"/>
              </a:rPr>
              <a:t>, as a decentralized network of peers that keep a consensus about accounts and balances, is more a currency than the numbers you see in your bank account. Cryptocurrencies are entries about token in decentralized consensus-databases. They are called CRYPTO-currencies because the consensus-keeping process is secured by strong cryptography.</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n-US" sz="2000" spc="-1" strike="noStrike">
                <a:solidFill>
                  <a:srgbClr val="000000"/>
                </a:solidFill>
                <a:latin typeface="Gill Sans MT"/>
              </a:rPr>
              <a:t>Cryptocurrencies are built on Cryptography. They are not secured by people or by trust, but by math. </a:t>
            </a:r>
            <a:r>
              <a:rPr b="1" lang="en-US" sz="2000" spc="-1" strike="noStrike">
                <a:solidFill>
                  <a:srgbClr val="000000"/>
                </a:solidFill>
                <a:latin typeface="Gill Sans MT"/>
              </a:rPr>
              <a:t>Litcoin</a:t>
            </a:r>
            <a:r>
              <a:rPr b="0" lang="en-US" sz="2000" spc="-1" strike="noStrike">
                <a:solidFill>
                  <a:srgbClr val="000000"/>
                </a:solidFill>
                <a:latin typeface="Gill Sans MT"/>
              </a:rPr>
              <a:t> will be one such example.</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451520" y="804600"/>
            <a:ext cx="9603000" cy="1049040"/>
          </a:xfrm>
          <a:prstGeom prst="rect">
            <a:avLst/>
          </a:prstGeom>
          <a:noFill/>
          <a:ln>
            <a:noFill/>
          </a:ln>
        </p:spPr>
        <p:txBody>
          <a:bodyPr>
            <a:noAutofit/>
          </a:bodyPr>
          <a:p>
            <a:pPr>
              <a:lnSpc>
                <a:spcPct val="90000"/>
              </a:lnSpc>
            </a:pPr>
            <a:r>
              <a:rPr b="0" lang="en-IN" sz="3200" spc="-1" strike="noStrike" cap="all">
                <a:solidFill>
                  <a:srgbClr val="000000"/>
                </a:solidFill>
                <a:latin typeface="Gill Sans MT"/>
              </a:rPr>
              <a:t>Solution Strategy</a:t>
            </a:r>
            <a:endParaRPr b="0" lang="en-US" sz="3200" spc="-1" strike="noStrike">
              <a:solidFill>
                <a:srgbClr val="000000"/>
              </a:solidFill>
              <a:latin typeface="Gill Sans MT"/>
            </a:endParaRPr>
          </a:p>
        </p:txBody>
      </p:sp>
      <p:sp>
        <p:nvSpPr>
          <p:cNvPr id="100" name="TextShape 2"/>
          <p:cNvSpPr txBox="1"/>
          <p:nvPr/>
        </p:nvSpPr>
        <p:spPr>
          <a:xfrm>
            <a:off x="1451520" y="2015640"/>
            <a:ext cx="9603000" cy="3450240"/>
          </a:xfrm>
          <a:prstGeom prst="rect">
            <a:avLst/>
          </a:prstGeom>
          <a:noFill/>
          <a:ln>
            <a:noFill/>
          </a:ln>
        </p:spPr>
        <p:txBody>
          <a:bodyPr>
            <a:normAutofit fontScale="61000"/>
          </a:bodyPr>
          <a:p>
            <a:pPr marL="228600" indent="-228240" algn="just">
              <a:lnSpc>
                <a:spcPct val="120000"/>
              </a:lnSpc>
              <a:spcBef>
                <a:spcPts val="1001"/>
              </a:spcBef>
              <a:buClr>
                <a:srgbClr val="b71e42"/>
              </a:buClr>
              <a:buFont typeface="Wingdings" charset="2"/>
              <a:buChar char=""/>
            </a:pPr>
            <a:r>
              <a:rPr b="0" lang="en-IN" sz="2400" spc="-1" strike="noStrike">
                <a:solidFill>
                  <a:srgbClr val="000000"/>
                </a:solidFill>
                <a:latin typeface="Gill Sans MT"/>
              </a:rPr>
              <a:t>The problem of illegal transaction can be stopped by Blockchain technology.</a:t>
            </a:r>
            <a:endParaRPr b="0" lang="en-US" sz="2400" spc="-1" strike="noStrike">
              <a:solidFill>
                <a:srgbClr val="000000"/>
              </a:solidFill>
              <a:latin typeface="Gill Sans MT"/>
            </a:endParaRPr>
          </a:p>
          <a:p>
            <a:pPr marL="228600" indent="-228240" algn="just">
              <a:lnSpc>
                <a:spcPct val="120000"/>
              </a:lnSpc>
              <a:spcBef>
                <a:spcPts val="1001"/>
              </a:spcBef>
              <a:buClr>
                <a:srgbClr val="b71e42"/>
              </a:buClr>
              <a:buFont typeface="Wingdings" charset="2"/>
              <a:buChar char=""/>
            </a:pPr>
            <a:r>
              <a:rPr b="0" lang="en-IN" sz="2400" spc="-1" strike="noStrike">
                <a:solidFill>
                  <a:srgbClr val="000000"/>
                </a:solidFill>
                <a:latin typeface="Gill Sans MT"/>
              </a:rPr>
              <a:t>We will have two levels of defence mechanism- Consensus algorithm and verification of transaction. </a:t>
            </a:r>
            <a:endParaRPr b="0" lang="en-US" sz="2400" spc="-1" strike="noStrike">
              <a:solidFill>
                <a:srgbClr val="000000"/>
              </a:solidFill>
              <a:latin typeface="Gill Sans MT"/>
            </a:endParaRPr>
          </a:p>
          <a:p>
            <a:pPr marL="228600" indent="-228240" algn="just">
              <a:lnSpc>
                <a:spcPct val="120000"/>
              </a:lnSpc>
              <a:spcBef>
                <a:spcPts val="1001"/>
              </a:spcBef>
              <a:buClr>
                <a:srgbClr val="b71e42"/>
              </a:buClr>
              <a:buFont typeface="Wingdings" charset="2"/>
              <a:buChar char=""/>
            </a:pPr>
            <a:r>
              <a:rPr b="0" lang="en-IN" sz="2400" spc="-1" strike="noStrike">
                <a:solidFill>
                  <a:srgbClr val="000000"/>
                </a:solidFill>
                <a:latin typeface="Gill Sans MT"/>
              </a:rPr>
              <a:t>Even if he is somehow able to make the transaction, either by cheating the consensus algorithm or by his large computational power, he will still fail in the verification of the transaction by the other nodes.</a:t>
            </a:r>
            <a:endParaRPr b="0" lang="en-US" sz="2400" spc="-1" strike="noStrike">
              <a:solidFill>
                <a:srgbClr val="000000"/>
              </a:solidFill>
              <a:latin typeface="Gill Sans MT"/>
            </a:endParaRPr>
          </a:p>
          <a:p>
            <a:pPr marL="228600" indent="-228240" algn="just">
              <a:lnSpc>
                <a:spcPct val="120000"/>
              </a:lnSpc>
              <a:spcBef>
                <a:spcPts val="1001"/>
              </a:spcBef>
              <a:buClr>
                <a:srgbClr val="b71e42"/>
              </a:buClr>
              <a:buFont typeface="Wingdings" charset="2"/>
              <a:buChar char=""/>
            </a:pPr>
            <a:r>
              <a:rPr b="0" lang="en-IN" sz="2400" spc="-1" strike="noStrike">
                <a:solidFill>
                  <a:srgbClr val="000000"/>
                </a:solidFill>
                <a:latin typeface="Gill Sans MT"/>
              </a:rPr>
              <a:t>Thereby this makes it a full proof system against such kinds of cyber frauds.</a:t>
            </a:r>
            <a:endParaRPr b="0" lang="en-US" sz="2400" spc="-1" strike="noStrike">
              <a:solidFill>
                <a:srgbClr val="000000"/>
              </a:solidFill>
              <a:latin typeface="Gill Sans MT"/>
            </a:endParaRPr>
          </a:p>
          <a:p>
            <a:pPr>
              <a:lnSpc>
                <a:spcPct val="120000"/>
              </a:lnSpc>
              <a:spcBef>
                <a:spcPts val="1001"/>
              </a:spcBef>
            </a:pPr>
            <a:endParaRPr b="0" lang="en-US" sz="2400" spc="-1" strike="noStrike">
              <a:solidFill>
                <a:srgbClr val="000000"/>
              </a:solidFill>
              <a:latin typeface="Gill Sans MT"/>
            </a:endParaRPr>
          </a:p>
          <a:p>
            <a:pPr>
              <a:lnSpc>
                <a:spcPct val="120000"/>
              </a:lnSpc>
              <a:spcBef>
                <a:spcPts val="1001"/>
              </a:spcBef>
            </a:pP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468960" y="3044880"/>
            <a:ext cx="4609440" cy="1027080"/>
          </a:xfrm>
          <a:prstGeom prst="rect">
            <a:avLst/>
          </a:prstGeom>
          <a:noFill/>
          <a:ln>
            <a:noFill/>
          </a:ln>
        </p:spPr>
        <p:txBody>
          <a:bodyPr>
            <a:normAutofit fontScale="44000"/>
          </a:bodyPr>
          <a:p>
            <a:pPr>
              <a:lnSpc>
                <a:spcPct val="90000"/>
              </a:lnSpc>
            </a:pPr>
            <a:r>
              <a:rPr b="0" lang="en-US" sz="6000" spc="-1" strike="noStrike" cap="all">
                <a:solidFill>
                  <a:srgbClr val="000000"/>
                </a:solidFill>
                <a:latin typeface="Gill Sans MT"/>
              </a:rPr>
              <a:t>THANK YOU</a:t>
            </a:r>
            <a:endParaRPr b="0" lang="en-US" sz="6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Gallery</Template>
  <TotalTime>178</TotalTime>
  <Application>LibreOffice/6.4.5.2$Linux_X86_64 LibreOffice_project/40$Build-2</Application>
  <Words>315</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2019-02-01T19:11:22Z</dcterms:created>
  <dc:creator>verma.sanjay.64@gmail.com</dc:creator>
  <dc:description/>
  <dc:language>en-IN</dc:language>
  <cp:lastModifiedBy/>
  <dcterms:modified xsi:type="dcterms:W3CDTF">2020-08-04T19:42:59Z</dcterms:modified>
  <cp:revision>30</cp:revision>
  <dc:subject/>
  <dc:title>Business Transactions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