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45.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media/image7.png" ContentType="image/png"/>
  <Override PartName="/ppt/media/image2.png" ContentType="image/png"/>
  <Override PartName="/ppt/media/image8.png" ContentType="image/png"/>
  <Override PartName="/ppt/media/image1.png" ContentType="image/png"/>
  <Override PartName="/ppt/media/image5.png" ContentType="image/png"/>
  <Override PartName="/ppt/media/image3.png" ContentType="image/png"/>
  <Override PartName="/ppt/media/image9.png" ContentType="image/png"/>
  <Override PartName="/ppt/media/image13.png" ContentType="image/png"/>
  <Override PartName="/ppt/media/image16.png" ContentType="image/png"/>
  <Override PartName="/ppt/media/image15.png" ContentType="image/png"/>
  <Override PartName="/ppt/media/image17.png" ContentType="image/png"/>
  <Override PartName="/ppt/media/image4.jpeg" ContentType="image/jpeg"/>
  <Override PartName="/ppt/media/image14.png" ContentType="image/png"/>
  <Override PartName="/ppt/media/image6.jpeg" ContentType="image/jpeg"/>
  <Override PartName="/ppt/media/image10.png" ContentType="image/png"/>
  <Override PartName="/ppt/media/image11.png" ContentType="image/png"/>
  <Override PartName="/ppt/media/image12.png" ContentType="image/png"/>
  <Override PartName="/ppt/presentation.xml" ContentType="application/vnd.openxmlformats-officedocument.presentationml.presentation.main+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28" name="PlaceHolder 2"/>
          <p:cNvSpPr>
            <a:spLocks noGrp="1"/>
          </p:cNvSpPr>
          <p:nvPr>
            <p:ph type="body"/>
          </p:nvPr>
        </p:nvSpPr>
        <p:spPr>
          <a:xfrm>
            <a:off x="0" y="47638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29" name="PlaceHolder 3"/>
          <p:cNvSpPr>
            <a:spLocks noGrp="1"/>
          </p:cNvSpPr>
          <p:nvPr>
            <p:ph type="body"/>
          </p:nvPr>
        </p:nvSpPr>
        <p:spPr>
          <a:xfrm>
            <a:off x="0" y="50644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31"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32"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33" name="PlaceHolder 4"/>
          <p:cNvSpPr>
            <a:spLocks noGrp="1"/>
          </p:cNvSpPr>
          <p:nvPr>
            <p:ph type="body"/>
          </p:nvPr>
        </p:nvSpPr>
        <p:spPr>
          <a:xfrm>
            <a:off x="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34" name="PlaceHolder 5"/>
          <p:cNvSpPr>
            <a:spLocks noGrp="1"/>
          </p:cNvSpPr>
          <p:nvPr>
            <p:ph type="body"/>
          </p:nvPr>
        </p:nvSpPr>
        <p:spPr>
          <a:xfrm>
            <a:off x="624708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36" name="PlaceHolder 2"/>
          <p:cNvSpPr>
            <a:spLocks noGrp="1"/>
          </p:cNvSpPr>
          <p:nvPr>
            <p:ph type="body"/>
          </p:nvPr>
        </p:nvSpPr>
        <p:spPr>
          <a:xfrm>
            <a:off x="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37" name="PlaceHolder 3"/>
          <p:cNvSpPr>
            <a:spLocks noGrp="1"/>
          </p:cNvSpPr>
          <p:nvPr>
            <p:ph type="body"/>
          </p:nvPr>
        </p:nvSpPr>
        <p:spPr>
          <a:xfrm>
            <a:off x="412200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38" name="PlaceHolder 4"/>
          <p:cNvSpPr>
            <a:spLocks noGrp="1"/>
          </p:cNvSpPr>
          <p:nvPr>
            <p:ph type="body"/>
          </p:nvPr>
        </p:nvSpPr>
        <p:spPr>
          <a:xfrm>
            <a:off x="824436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39" name="PlaceHolder 5"/>
          <p:cNvSpPr>
            <a:spLocks noGrp="1"/>
          </p:cNvSpPr>
          <p:nvPr>
            <p:ph type="body"/>
          </p:nvPr>
        </p:nvSpPr>
        <p:spPr>
          <a:xfrm>
            <a:off x="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40" name="PlaceHolder 6"/>
          <p:cNvSpPr>
            <a:spLocks noGrp="1"/>
          </p:cNvSpPr>
          <p:nvPr>
            <p:ph type="body"/>
          </p:nvPr>
        </p:nvSpPr>
        <p:spPr>
          <a:xfrm>
            <a:off x="412200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41" name="PlaceHolder 7"/>
          <p:cNvSpPr>
            <a:spLocks noGrp="1"/>
          </p:cNvSpPr>
          <p:nvPr>
            <p:ph type="body"/>
          </p:nvPr>
        </p:nvSpPr>
        <p:spPr>
          <a:xfrm>
            <a:off x="824436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45" name="PlaceHolder 2"/>
          <p:cNvSpPr>
            <a:spLocks noGrp="1"/>
          </p:cNvSpPr>
          <p:nvPr>
            <p:ph type="subTitle"/>
          </p:nvPr>
        </p:nvSpPr>
        <p:spPr>
          <a:xfrm>
            <a:off x="0" y="4763880"/>
            <a:ext cx="12191760" cy="575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47" name="PlaceHolder 2"/>
          <p:cNvSpPr>
            <a:spLocks noGrp="1"/>
          </p:cNvSpPr>
          <p:nvPr>
            <p:ph type="body"/>
          </p:nvPr>
        </p:nvSpPr>
        <p:spPr>
          <a:xfrm>
            <a:off x="0" y="4763880"/>
            <a:ext cx="12191760" cy="575640"/>
          </a:xfrm>
          <a:prstGeom prst="rect">
            <a:avLst/>
          </a:prstGeom>
        </p:spPr>
        <p:txBody>
          <a:bodyPr lIns="0" rIns="0" tIns="0" bIns="0">
            <a:normAutofit/>
          </a:bodyPr>
          <a:p>
            <a:endParaRPr b="0" lang="en-US" sz="2800" spc="-1" strike="noStrike">
              <a:solidFill>
                <a:srgbClr val="30303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49" name="PlaceHolder 2"/>
          <p:cNvSpPr>
            <a:spLocks noGrp="1"/>
          </p:cNvSpPr>
          <p:nvPr>
            <p:ph type="body"/>
          </p:nvPr>
        </p:nvSpPr>
        <p:spPr>
          <a:xfrm>
            <a:off x="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50" name="PlaceHolder 3"/>
          <p:cNvSpPr>
            <a:spLocks noGrp="1"/>
          </p:cNvSpPr>
          <p:nvPr>
            <p:ph type="body"/>
          </p:nvPr>
        </p:nvSpPr>
        <p:spPr>
          <a:xfrm>
            <a:off x="624708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54"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55" name="PlaceHolder 3"/>
          <p:cNvSpPr>
            <a:spLocks noGrp="1"/>
          </p:cNvSpPr>
          <p:nvPr>
            <p:ph type="body"/>
          </p:nvPr>
        </p:nvSpPr>
        <p:spPr>
          <a:xfrm>
            <a:off x="624708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56" name="PlaceHolder 4"/>
          <p:cNvSpPr>
            <a:spLocks noGrp="1"/>
          </p:cNvSpPr>
          <p:nvPr>
            <p:ph type="body"/>
          </p:nvPr>
        </p:nvSpPr>
        <p:spPr>
          <a:xfrm>
            <a:off x="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7" name="PlaceHolder 2"/>
          <p:cNvSpPr>
            <a:spLocks noGrp="1"/>
          </p:cNvSpPr>
          <p:nvPr>
            <p:ph type="subTitle"/>
          </p:nvPr>
        </p:nvSpPr>
        <p:spPr>
          <a:xfrm>
            <a:off x="0" y="4763880"/>
            <a:ext cx="12191760" cy="575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58" name="PlaceHolder 2"/>
          <p:cNvSpPr>
            <a:spLocks noGrp="1"/>
          </p:cNvSpPr>
          <p:nvPr>
            <p:ph type="body"/>
          </p:nvPr>
        </p:nvSpPr>
        <p:spPr>
          <a:xfrm>
            <a:off x="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59"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60" name="PlaceHolder 4"/>
          <p:cNvSpPr>
            <a:spLocks noGrp="1"/>
          </p:cNvSpPr>
          <p:nvPr>
            <p:ph type="body"/>
          </p:nvPr>
        </p:nvSpPr>
        <p:spPr>
          <a:xfrm>
            <a:off x="624708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62"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63"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64" name="PlaceHolder 4"/>
          <p:cNvSpPr>
            <a:spLocks noGrp="1"/>
          </p:cNvSpPr>
          <p:nvPr>
            <p:ph type="body"/>
          </p:nvPr>
        </p:nvSpPr>
        <p:spPr>
          <a:xfrm>
            <a:off x="0" y="50644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66" name="PlaceHolder 2"/>
          <p:cNvSpPr>
            <a:spLocks noGrp="1"/>
          </p:cNvSpPr>
          <p:nvPr>
            <p:ph type="body"/>
          </p:nvPr>
        </p:nvSpPr>
        <p:spPr>
          <a:xfrm>
            <a:off x="0" y="47638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67" name="PlaceHolder 3"/>
          <p:cNvSpPr>
            <a:spLocks noGrp="1"/>
          </p:cNvSpPr>
          <p:nvPr>
            <p:ph type="body"/>
          </p:nvPr>
        </p:nvSpPr>
        <p:spPr>
          <a:xfrm>
            <a:off x="0" y="50644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69"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70"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71" name="PlaceHolder 4"/>
          <p:cNvSpPr>
            <a:spLocks noGrp="1"/>
          </p:cNvSpPr>
          <p:nvPr>
            <p:ph type="body"/>
          </p:nvPr>
        </p:nvSpPr>
        <p:spPr>
          <a:xfrm>
            <a:off x="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72" name="PlaceHolder 5"/>
          <p:cNvSpPr>
            <a:spLocks noGrp="1"/>
          </p:cNvSpPr>
          <p:nvPr>
            <p:ph type="body"/>
          </p:nvPr>
        </p:nvSpPr>
        <p:spPr>
          <a:xfrm>
            <a:off x="624708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74" name="PlaceHolder 2"/>
          <p:cNvSpPr>
            <a:spLocks noGrp="1"/>
          </p:cNvSpPr>
          <p:nvPr>
            <p:ph type="body"/>
          </p:nvPr>
        </p:nvSpPr>
        <p:spPr>
          <a:xfrm>
            <a:off x="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75" name="PlaceHolder 3"/>
          <p:cNvSpPr>
            <a:spLocks noGrp="1"/>
          </p:cNvSpPr>
          <p:nvPr>
            <p:ph type="body"/>
          </p:nvPr>
        </p:nvSpPr>
        <p:spPr>
          <a:xfrm>
            <a:off x="412200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76" name="PlaceHolder 4"/>
          <p:cNvSpPr>
            <a:spLocks noGrp="1"/>
          </p:cNvSpPr>
          <p:nvPr>
            <p:ph type="body"/>
          </p:nvPr>
        </p:nvSpPr>
        <p:spPr>
          <a:xfrm>
            <a:off x="824436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77" name="PlaceHolder 5"/>
          <p:cNvSpPr>
            <a:spLocks noGrp="1"/>
          </p:cNvSpPr>
          <p:nvPr>
            <p:ph type="body"/>
          </p:nvPr>
        </p:nvSpPr>
        <p:spPr>
          <a:xfrm>
            <a:off x="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78" name="PlaceHolder 6"/>
          <p:cNvSpPr>
            <a:spLocks noGrp="1"/>
          </p:cNvSpPr>
          <p:nvPr>
            <p:ph type="body"/>
          </p:nvPr>
        </p:nvSpPr>
        <p:spPr>
          <a:xfrm>
            <a:off x="412200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79" name="PlaceHolder 7"/>
          <p:cNvSpPr>
            <a:spLocks noGrp="1"/>
          </p:cNvSpPr>
          <p:nvPr>
            <p:ph type="body"/>
          </p:nvPr>
        </p:nvSpPr>
        <p:spPr>
          <a:xfrm>
            <a:off x="824436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87" name="PlaceHolder 2"/>
          <p:cNvSpPr>
            <a:spLocks noGrp="1"/>
          </p:cNvSpPr>
          <p:nvPr>
            <p:ph type="subTitle"/>
          </p:nvPr>
        </p:nvSpPr>
        <p:spPr>
          <a:xfrm>
            <a:off x="0" y="4763880"/>
            <a:ext cx="12191760" cy="575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89" name="PlaceHolder 2"/>
          <p:cNvSpPr>
            <a:spLocks noGrp="1"/>
          </p:cNvSpPr>
          <p:nvPr>
            <p:ph type="body"/>
          </p:nvPr>
        </p:nvSpPr>
        <p:spPr>
          <a:xfrm>
            <a:off x="0" y="4763880"/>
            <a:ext cx="12191760" cy="575640"/>
          </a:xfrm>
          <a:prstGeom prst="rect">
            <a:avLst/>
          </a:prstGeom>
        </p:spPr>
        <p:txBody>
          <a:bodyPr lIns="0" rIns="0" tIns="0" bIns="0">
            <a:normAutofit/>
          </a:bodyPr>
          <a:p>
            <a:endParaRPr b="0" lang="en-US" sz="2800" spc="-1" strike="noStrike">
              <a:solidFill>
                <a:srgbClr val="30303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91" name="PlaceHolder 2"/>
          <p:cNvSpPr>
            <a:spLocks noGrp="1"/>
          </p:cNvSpPr>
          <p:nvPr>
            <p:ph type="body"/>
          </p:nvPr>
        </p:nvSpPr>
        <p:spPr>
          <a:xfrm>
            <a:off x="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92" name="PlaceHolder 3"/>
          <p:cNvSpPr>
            <a:spLocks noGrp="1"/>
          </p:cNvSpPr>
          <p:nvPr>
            <p:ph type="body"/>
          </p:nvPr>
        </p:nvSpPr>
        <p:spPr>
          <a:xfrm>
            <a:off x="624708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9" name="PlaceHolder 2"/>
          <p:cNvSpPr>
            <a:spLocks noGrp="1"/>
          </p:cNvSpPr>
          <p:nvPr>
            <p:ph type="body"/>
          </p:nvPr>
        </p:nvSpPr>
        <p:spPr>
          <a:xfrm>
            <a:off x="0" y="4763880"/>
            <a:ext cx="12191760" cy="575640"/>
          </a:xfrm>
          <a:prstGeom prst="rect">
            <a:avLst/>
          </a:prstGeom>
        </p:spPr>
        <p:txBody>
          <a:bodyPr lIns="0" rIns="0" tIns="0" bIns="0">
            <a:normAutofit/>
          </a:bodyPr>
          <a:p>
            <a:endParaRPr b="0" lang="en-US" sz="2800" spc="-1" strike="noStrike">
              <a:solidFill>
                <a:srgbClr val="30303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96"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97" name="PlaceHolder 3"/>
          <p:cNvSpPr>
            <a:spLocks noGrp="1"/>
          </p:cNvSpPr>
          <p:nvPr>
            <p:ph type="body"/>
          </p:nvPr>
        </p:nvSpPr>
        <p:spPr>
          <a:xfrm>
            <a:off x="624708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98" name="PlaceHolder 4"/>
          <p:cNvSpPr>
            <a:spLocks noGrp="1"/>
          </p:cNvSpPr>
          <p:nvPr>
            <p:ph type="body"/>
          </p:nvPr>
        </p:nvSpPr>
        <p:spPr>
          <a:xfrm>
            <a:off x="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00" name="PlaceHolder 2"/>
          <p:cNvSpPr>
            <a:spLocks noGrp="1"/>
          </p:cNvSpPr>
          <p:nvPr>
            <p:ph type="body"/>
          </p:nvPr>
        </p:nvSpPr>
        <p:spPr>
          <a:xfrm>
            <a:off x="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101"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02" name="PlaceHolder 4"/>
          <p:cNvSpPr>
            <a:spLocks noGrp="1"/>
          </p:cNvSpPr>
          <p:nvPr>
            <p:ph type="body"/>
          </p:nvPr>
        </p:nvSpPr>
        <p:spPr>
          <a:xfrm>
            <a:off x="624708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04"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05"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06" name="PlaceHolder 4"/>
          <p:cNvSpPr>
            <a:spLocks noGrp="1"/>
          </p:cNvSpPr>
          <p:nvPr>
            <p:ph type="body"/>
          </p:nvPr>
        </p:nvSpPr>
        <p:spPr>
          <a:xfrm>
            <a:off x="0" y="50644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08" name="PlaceHolder 2"/>
          <p:cNvSpPr>
            <a:spLocks noGrp="1"/>
          </p:cNvSpPr>
          <p:nvPr>
            <p:ph type="body"/>
          </p:nvPr>
        </p:nvSpPr>
        <p:spPr>
          <a:xfrm>
            <a:off x="0" y="47638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09" name="PlaceHolder 3"/>
          <p:cNvSpPr>
            <a:spLocks noGrp="1"/>
          </p:cNvSpPr>
          <p:nvPr>
            <p:ph type="body"/>
          </p:nvPr>
        </p:nvSpPr>
        <p:spPr>
          <a:xfrm>
            <a:off x="0" y="50644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11"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12"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13" name="PlaceHolder 4"/>
          <p:cNvSpPr>
            <a:spLocks noGrp="1"/>
          </p:cNvSpPr>
          <p:nvPr>
            <p:ph type="body"/>
          </p:nvPr>
        </p:nvSpPr>
        <p:spPr>
          <a:xfrm>
            <a:off x="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14" name="PlaceHolder 5"/>
          <p:cNvSpPr>
            <a:spLocks noGrp="1"/>
          </p:cNvSpPr>
          <p:nvPr>
            <p:ph type="body"/>
          </p:nvPr>
        </p:nvSpPr>
        <p:spPr>
          <a:xfrm>
            <a:off x="624708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16" name="PlaceHolder 2"/>
          <p:cNvSpPr>
            <a:spLocks noGrp="1"/>
          </p:cNvSpPr>
          <p:nvPr>
            <p:ph type="body"/>
          </p:nvPr>
        </p:nvSpPr>
        <p:spPr>
          <a:xfrm>
            <a:off x="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17" name="PlaceHolder 3"/>
          <p:cNvSpPr>
            <a:spLocks noGrp="1"/>
          </p:cNvSpPr>
          <p:nvPr>
            <p:ph type="body"/>
          </p:nvPr>
        </p:nvSpPr>
        <p:spPr>
          <a:xfrm>
            <a:off x="412200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18" name="PlaceHolder 4"/>
          <p:cNvSpPr>
            <a:spLocks noGrp="1"/>
          </p:cNvSpPr>
          <p:nvPr>
            <p:ph type="body"/>
          </p:nvPr>
        </p:nvSpPr>
        <p:spPr>
          <a:xfrm>
            <a:off x="824436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19" name="PlaceHolder 5"/>
          <p:cNvSpPr>
            <a:spLocks noGrp="1"/>
          </p:cNvSpPr>
          <p:nvPr>
            <p:ph type="body"/>
          </p:nvPr>
        </p:nvSpPr>
        <p:spPr>
          <a:xfrm>
            <a:off x="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20" name="PlaceHolder 6"/>
          <p:cNvSpPr>
            <a:spLocks noGrp="1"/>
          </p:cNvSpPr>
          <p:nvPr>
            <p:ph type="body"/>
          </p:nvPr>
        </p:nvSpPr>
        <p:spPr>
          <a:xfrm>
            <a:off x="412200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21" name="PlaceHolder 7"/>
          <p:cNvSpPr>
            <a:spLocks noGrp="1"/>
          </p:cNvSpPr>
          <p:nvPr>
            <p:ph type="body"/>
          </p:nvPr>
        </p:nvSpPr>
        <p:spPr>
          <a:xfrm>
            <a:off x="824436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29" name="PlaceHolder 2"/>
          <p:cNvSpPr>
            <a:spLocks noGrp="1"/>
          </p:cNvSpPr>
          <p:nvPr>
            <p:ph type="subTitle"/>
          </p:nvPr>
        </p:nvSpPr>
        <p:spPr>
          <a:xfrm>
            <a:off x="0" y="4763880"/>
            <a:ext cx="12191760" cy="575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31" name="PlaceHolder 2"/>
          <p:cNvSpPr>
            <a:spLocks noGrp="1"/>
          </p:cNvSpPr>
          <p:nvPr>
            <p:ph type="body"/>
          </p:nvPr>
        </p:nvSpPr>
        <p:spPr>
          <a:xfrm>
            <a:off x="0" y="4763880"/>
            <a:ext cx="12191760" cy="575640"/>
          </a:xfrm>
          <a:prstGeom prst="rect">
            <a:avLst/>
          </a:prstGeom>
        </p:spPr>
        <p:txBody>
          <a:bodyPr lIns="0" rIns="0" tIns="0" bIns="0">
            <a:normAutofit/>
          </a:bodyPr>
          <a:p>
            <a:endParaRPr b="0" lang="en-US" sz="2800" spc="-1" strike="noStrike">
              <a:solidFill>
                <a:srgbClr val="30303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1" name="PlaceHolder 2"/>
          <p:cNvSpPr>
            <a:spLocks noGrp="1"/>
          </p:cNvSpPr>
          <p:nvPr>
            <p:ph type="body"/>
          </p:nvPr>
        </p:nvSpPr>
        <p:spPr>
          <a:xfrm>
            <a:off x="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12" name="PlaceHolder 3"/>
          <p:cNvSpPr>
            <a:spLocks noGrp="1"/>
          </p:cNvSpPr>
          <p:nvPr>
            <p:ph type="body"/>
          </p:nvPr>
        </p:nvSpPr>
        <p:spPr>
          <a:xfrm>
            <a:off x="624708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33" name="PlaceHolder 2"/>
          <p:cNvSpPr>
            <a:spLocks noGrp="1"/>
          </p:cNvSpPr>
          <p:nvPr>
            <p:ph type="body"/>
          </p:nvPr>
        </p:nvSpPr>
        <p:spPr>
          <a:xfrm>
            <a:off x="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134" name="PlaceHolder 3"/>
          <p:cNvSpPr>
            <a:spLocks noGrp="1"/>
          </p:cNvSpPr>
          <p:nvPr>
            <p:ph type="body"/>
          </p:nvPr>
        </p:nvSpPr>
        <p:spPr>
          <a:xfrm>
            <a:off x="624708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38"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39" name="PlaceHolder 3"/>
          <p:cNvSpPr>
            <a:spLocks noGrp="1"/>
          </p:cNvSpPr>
          <p:nvPr>
            <p:ph type="body"/>
          </p:nvPr>
        </p:nvSpPr>
        <p:spPr>
          <a:xfrm>
            <a:off x="624708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140" name="PlaceHolder 4"/>
          <p:cNvSpPr>
            <a:spLocks noGrp="1"/>
          </p:cNvSpPr>
          <p:nvPr>
            <p:ph type="body"/>
          </p:nvPr>
        </p:nvSpPr>
        <p:spPr>
          <a:xfrm>
            <a:off x="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42" name="PlaceHolder 2"/>
          <p:cNvSpPr>
            <a:spLocks noGrp="1"/>
          </p:cNvSpPr>
          <p:nvPr>
            <p:ph type="body"/>
          </p:nvPr>
        </p:nvSpPr>
        <p:spPr>
          <a:xfrm>
            <a:off x="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143"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44" name="PlaceHolder 4"/>
          <p:cNvSpPr>
            <a:spLocks noGrp="1"/>
          </p:cNvSpPr>
          <p:nvPr>
            <p:ph type="body"/>
          </p:nvPr>
        </p:nvSpPr>
        <p:spPr>
          <a:xfrm>
            <a:off x="624708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46"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47"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48" name="PlaceHolder 4"/>
          <p:cNvSpPr>
            <a:spLocks noGrp="1"/>
          </p:cNvSpPr>
          <p:nvPr>
            <p:ph type="body"/>
          </p:nvPr>
        </p:nvSpPr>
        <p:spPr>
          <a:xfrm>
            <a:off x="0" y="50644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50" name="PlaceHolder 2"/>
          <p:cNvSpPr>
            <a:spLocks noGrp="1"/>
          </p:cNvSpPr>
          <p:nvPr>
            <p:ph type="body"/>
          </p:nvPr>
        </p:nvSpPr>
        <p:spPr>
          <a:xfrm>
            <a:off x="0" y="47638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51" name="PlaceHolder 3"/>
          <p:cNvSpPr>
            <a:spLocks noGrp="1"/>
          </p:cNvSpPr>
          <p:nvPr>
            <p:ph type="body"/>
          </p:nvPr>
        </p:nvSpPr>
        <p:spPr>
          <a:xfrm>
            <a:off x="0" y="50644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53"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54"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55" name="PlaceHolder 4"/>
          <p:cNvSpPr>
            <a:spLocks noGrp="1"/>
          </p:cNvSpPr>
          <p:nvPr>
            <p:ph type="body"/>
          </p:nvPr>
        </p:nvSpPr>
        <p:spPr>
          <a:xfrm>
            <a:off x="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56" name="PlaceHolder 5"/>
          <p:cNvSpPr>
            <a:spLocks noGrp="1"/>
          </p:cNvSpPr>
          <p:nvPr>
            <p:ph type="body"/>
          </p:nvPr>
        </p:nvSpPr>
        <p:spPr>
          <a:xfrm>
            <a:off x="624708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58" name="PlaceHolder 2"/>
          <p:cNvSpPr>
            <a:spLocks noGrp="1"/>
          </p:cNvSpPr>
          <p:nvPr>
            <p:ph type="body"/>
          </p:nvPr>
        </p:nvSpPr>
        <p:spPr>
          <a:xfrm>
            <a:off x="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59" name="PlaceHolder 3"/>
          <p:cNvSpPr>
            <a:spLocks noGrp="1"/>
          </p:cNvSpPr>
          <p:nvPr>
            <p:ph type="body"/>
          </p:nvPr>
        </p:nvSpPr>
        <p:spPr>
          <a:xfrm>
            <a:off x="412200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60" name="PlaceHolder 4"/>
          <p:cNvSpPr>
            <a:spLocks noGrp="1"/>
          </p:cNvSpPr>
          <p:nvPr>
            <p:ph type="body"/>
          </p:nvPr>
        </p:nvSpPr>
        <p:spPr>
          <a:xfrm>
            <a:off x="8244360" y="47638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61" name="PlaceHolder 5"/>
          <p:cNvSpPr>
            <a:spLocks noGrp="1"/>
          </p:cNvSpPr>
          <p:nvPr>
            <p:ph type="body"/>
          </p:nvPr>
        </p:nvSpPr>
        <p:spPr>
          <a:xfrm>
            <a:off x="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62" name="PlaceHolder 6"/>
          <p:cNvSpPr>
            <a:spLocks noGrp="1"/>
          </p:cNvSpPr>
          <p:nvPr>
            <p:ph type="body"/>
          </p:nvPr>
        </p:nvSpPr>
        <p:spPr>
          <a:xfrm>
            <a:off x="412200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63" name="PlaceHolder 7"/>
          <p:cNvSpPr>
            <a:spLocks noGrp="1"/>
          </p:cNvSpPr>
          <p:nvPr>
            <p:ph type="body"/>
          </p:nvPr>
        </p:nvSpPr>
        <p:spPr>
          <a:xfrm>
            <a:off x="8244360" y="5064480"/>
            <a:ext cx="392544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16"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17" name="PlaceHolder 3"/>
          <p:cNvSpPr>
            <a:spLocks noGrp="1"/>
          </p:cNvSpPr>
          <p:nvPr>
            <p:ph type="body"/>
          </p:nvPr>
        </p:nvSpPr>
        <p:spPr>
          <a:xfrm>
            <a:off x="624708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18" name="PlaceHolder 4"/>
          <p:cNvSpPr>
            <a:spLocks noGrp="1"/>
          </p:cNvSpPr>
          <p:nvPr>
            <p:ph type="body"/>
          </p:nvPr>
        </p:nvSpPr>
        <p:spPr>
          <a:xfrm>
            <a:off x="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20" name="PlaceHolder 2"/>
          <p:cNvSpPr>
            <a:spLocks noGrp="1"/>
          </p:cNvSpPr>
          <p:nvPr>
            <p:ph type="body"/>
          </p:nvPr>
        </p:nvSpPr>
        <p:spPr>
          <a:xfrm>
            <a:off x="0" y="4763880"/>
            <a:ext cx="5949360" cy="575640"/>
          </a:xfrm>
          <a:prstGeom prst="rect">
            <a:avLst/>
          </a:prstGeom>
        </p:spPr>
        <p:txBody>
          <a:bodyPr lIns="0" rIns="0" tIns="0" bIns="0">
            <a:normAutofit/>
          </a:bodyPr>
          <a:p>
            <a:endParaRPr b="0" lang="en-US" sz="2800" spc="-1" strike="noStrike">
              <a:solidFill>
                <a:srgbClr val="303030"/>
              </a:solidFill>
              <a:latin typeface="Arial"/>
            </a:endParaRPr>
          </a:p>
        </p:txBody>
      </p:sp>
      <p:sp>
        <p:nvSpPr>
          <p:cNvPr id="21"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22" name="PlaceHolder 4"/>
          <p:cNvSpPr>
            <a:spLocks noGrp="1"/>
          </p:cNvSpPr>
          <p:nvPr>
            <p:ph type="body"/>
          </p:nvPr>
        </p:nvSpPr>
        <p:spPr>
          <a:xfrm>
            <a:off x="6247080" y="50644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303030"/>
              </a:solidFill>
              <a:latin typeface="Arial"/>
            </a:endParaRPr>
          </a:p>
        </p:txBody>
      </p:sp>
      <p:sp>
        <p:nvSpPr>
          <p:cNvPr id="24" name="PlaceHolder 2"/>
          <p:cNvSpPr>
            <a:spLocks noGrp="1"/>
          </p:cNvSpPr>
          <p:nvPr>
            <p:ph type="body"/>
          </p:nvPr>
        </p:nvSpPr>
        <p:spPr>
          <a:xfrm>
            <a:off x="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25" name="PlaceHolder 3"/>
          <p:cNvSpPr>
            <a:spLocks noGrp="1"/>
          </p:cNvSpPr>
          <p:nvPr>
            <p:ph type="body"/>
          </p:nvPr>
        </p:nvSpPr>
        <p:spPr>
          <a:xfrm>
            <a:off x="6247080" y="4763880"/>
            <a:ext cx="59493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
        <p:nvSpPr>
          <p:cNvPr id="26" name="PlaceHolder 4"/>
          <p:cNvSpPr>
            <a:spLocks noGrp="1"/>
          </p:cNvSpPr>
          <p:nvPr>
            <p:ph type="body"/>
          </p:nvPr>
        </p:nvSpPr>
        <p:spPr>
          <a:xfrm>
            <a:off x="0" y="5064480"/>
            <a:ext cx="12191760" cy="274320"/>
          </a:xfrm>
          <a:prstGeom prst="rect">
            <a:avLst/>
          </a:prstGeom>
        </p:spPr>
        <p:txBody>
          <a:bodyPr lIns="0" rIns="0" tIns="0" bIns="0">
            <a:normAutofit fontScale="66000"/>
          </a:bodyPr>
          <a:p>
            <a:endParaRPr b="0" lang="en-US" sz="2800" spc="-1" strike="noStrike">
              <a:solidFill>
                <a:srgbClr val="30303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680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12196800" cy="4351680"/>
          </a:xfrm>
          <a:custGeom>
            <a:avLst/>
            <a:gdLst/>
            <a:ah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body"/>
          </p:nvPr>
        </p:nvSpPr>
        <p:spPr>
          <a:xfrm>
            <a:off x="466560" y="4124160"/>
            <a:ext cx="8610120" cy="1609200"/>
          </a:xfrm>
          <a:prstGeom prst="rect">
            <a:avLst/>
          </a:prstGeom>
        </p:spPr>
        <p:txBody>
          <a:bodyPr lIns="90000" rIns="90000" tIns="45000" bIns="45000" anchor="ctr">
            <a:noAutofit/>
          </a:bodyPr>
          <a:p>
            <a:pPr>
              <a:lnSpc>
                <a:spcPct val="80000"/>
              </a:lnSpc>
              <a:spcBef>
                <a:spcPts val="1001"/>
              </a:spcBef>
              <a:tabLst>
                <a:tab algn="l" pos="0"/>
              </a:tabLst>
            </a:pPr>
            <a:r>
              <a:rPr b="0" lang="en-US" sz="5400" spc="-1" strike="noStrike">
                <a:solidFill>
                  <a:srgbClr val="303030"/>
                </a:solidFill>
                <a:latin typeface="Arial"/>
                <a:ea typeface="Arial Unicode MS"/>
              </a:rPr>
              <a:t>Your Presentation</a:t>
            </a:r>
            <a:endParaRPr b="0" lang="en-US" sz="5400" spc="-1" strike="noStrike">
              <a:solidFill>
                <a:srgbClr val="303030"/>
              </a:solidFill>
              <a:latin typeface="Arial"/>
            </a:endParaRPr>
          </a:p>
          <a:p>
            <a:pPr>
              <a:lnSpc>
                <a:spcPct val="80000"/>
              </a:lnSpc>
              <a:spcBef>
                <a:spcPts val="1001"/>
              </a:spcBef>
              <a:tabLst>
                <a:tab algn="l" pos="0"/>
              </a:tabLst>
            </a:pPr>
            <a:r>
              <a:rPr b="0" lang="en-US" sz="5400" spc="-1" strike="noStrike">
                <a:solidFill>
                  <a:srgbClr val="303030"/>
                </a:solidFill>
                <a:latin typeface="Arial"/>
                <a:ea typeface="Arial Unicode MS"/>
              </a:rPr>
              <a:t>Name Here</a:t>
            </a:r>
            <a:endParaRPr b="0" lang="en-US" sz="5400" spc="-1" strike="noStrike">
              <a:solidFill>
                <a:srgbClr val="303030"/>
              </a:solidFill>
              <a:latin typeface="Arial"/>
            </a:endParaRPr>
          </a:p>
        </p:txBody>
      </p:sp>
      <p:sp>
        <p:nvSpPr>
          <p:cNvPr id="3" name="PlaceHolder 4"/>
          <p:cNvSpPr>
            <a:spLocks noGrp="1"/>
          </p:cNvSpPr>
          <p:nvPr>
            <p:ph type="body"/>
          </p:nvPr>
        </p:nvSpPr>
        <p:spPr>
          <a:xfrm>
            <a:off x="466560" y="5723640"/>
            <a:ext cx="8610120" cy="431640"/>
          </a:xfrm>
          <a:prstGeom prst="rect">
            <a:avLst/>
          </a:prstGeom>
        </p:spPr>
        <p:txBody>
          <a:bodyPr lIns="90000" rIns="90000" tIns="45000" bIns="45000" anchor="ctr">
            <a:noAutofit/>
          </a:bodyPr>
          <a:p>
            <a:pPr>
              <a:lnSpc>
                <a:spcPct val="90000"/>
              </a:lnSpc>
              <a:spcBef>
                <a:spcPts val="1001"/>
              </a:spcBef>
              <a:tabLst>
                <a:tab algn="l" pos="0"/>
              </a:tabLst>
            </a:pPr>
            <a:r>
              <a:rPr b="0" lang="en-US" sz="1800" spc="-1" strike="noStrike">
                <a:solidFill>
                  <a:srgbClr val="303030"/>
                </a:solidFill>
                <a:latin typeface="Arial"/>
                <a:ea typeface="Arial Unicode MS"/>
              </a:rPr>
              <a:t>Insert your subtitle here</a:t>
            </a:r>
            <a:endParaRPr b="0" lang="en-US" sz="1800" spc="-1" strike="noStrike">
              <a:solidFill>
                <a:srgbClr val="303030"/>
              </a:solidFill>
              <a:latin typeface="Arial"/>
            </a:endParaRPr>
          </a:p>
        </p:txBody>
      </p:sp>
      <p:pic>
        <p:nvPicPr>
          <p:cNvPr id="4" name="Picture 1" descr=""/>
          <p:cNvPicPr/>
          <p:nvPr/>
        </p:nvPicPr>
        <p:blipFill>
          <a:blip r:embed="rId2"/>
          <a:stretch/>
        </p:blipFill>
        <p:spPr>
          <a:xfrm>
            <a:off x="5832360" y="367560"/>
            <a:ext cx="5824080" cy="4589640"/>
          </a:xfrm>
          <a:prstGeom prst="rect">
            <a:avLst/>
          </a:prstGeom>
          <a:ln>
            <a:noFill/>
          </a:ln>
        </p:spPr>
      </p:pic>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303030"/>
                </a:solidFill>
                <a:latin typeface="Arial"/>
              </a:rPr>
              <a:t>Click to edit the title text format</a:t>
            </a:r>
            <a:endParaRPr b="0" lang="en-US" sz="1800" spc="-1" strike="noStrike">
              <a:solidFill>
                <a:srgbClr val="30303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303030"/>
                </a:solidFill>
                <a:latin typeface="Arial"/>
              </a:rPr>
              <a:t>Click to edit the title text format</a:t>
            </a:r>
            <a:endParaRPr b="0" lang="en-US" sz="1800" spc="-1" strike="noStrike">
              <a:solidFill>
                <a:srgbClr val="30303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303030"/>
                </a:solidFill>
                <a:latin typeface="Arial"/>
              </a:rPr>
              <a:t>Click to edit the outline text format</a:t>
            </a:r>
            <a:endParaRPr b="0" lang="en-US" sz="2800" spc="-1" strike="noStrike">
              <a:solidFill>
                <a:srgbClr val="30303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303030"/>
                </a:solidFill>
                <a:latin typeface="Arial"/>
              </a:rPr>
              <a:t>Second Outline Level</a:t>
            </a:r>
            <a:endParaRPr b="0" lang="en-US" sz="2000" spc="-1" strike="noStrike">
              <a:solidFill>
                <a:srgbClr val="30303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303030"/>
                </a:solidFill>
                <a:latin typeface="Arial"/>
              </a:rPr>
              <a:t>Third Outline Level</a:t>
            </a:r>
            <a:endParaRPr b="0" lang="en-US" sz="1800" spc="-1" strike="noStrike">
              <a:solidFill>
                <a:srgbClr val="30303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303030"/>
                </a:solidFill>
                <a:latin typeface="Arial"/>
              </a:rPr>
              <a:t>Fourth Outline Level</a:t>
            </a:r>
            <a:endParaRPr b="0" lang="en-US" sz="1800" spc="-1" strike="noStrike">
              <a:solidFill>
                <a:srgbClr val="30303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303030"/>
                </a:solidFill>
                <a:latin typeface="Arial"/>
              </a:rPr>
              <a:t>Fifth Outline Level</a:t>
            </a:r>
            <a:endParaRPr b="0" lang="en-US" sz="2000" spc="-1" strike="noStrike">
              <a:solidFill>
                <a:srgbClr val="30303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303030"/>
                </a:solidFill>
                <a:latin typeface="Arial"/>
              </a:rPr>
              <a:t>Sixth Outline Level</a:t>
            </a:r>
            <a:endParaRPr b="0" lang="en-US" sz="2000" spc="-1" strike="noStrike">
              <a:solidFill>
                <a:srgbClr val="30303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303030"/>
                </a:solidFill>
                <a:latin typeface="Arial"/>
              </a:rPr>
              <a:t>Seventh Outline Level</a:t>
            </a:r>
            <a:endParaRPr b="0" lang="en-US" sz="2000" spc="-1" strike="noStrike">
              <a:solidFill>
                <a:srgbClr val="30303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11113200" y="255960"/>
            <a:ext cx="1078560" cy="847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0" y="252720"/>
            <a:ext cx="11112840" cy="8474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2" name="PlaceHolder 3"/>
          <p:cNvSpPr>
            <a:spLocks noGrp="1"/>
          </p:cNvSpPr>
          <p:nvPr>
            <p:ph type="body"/>
          </p:nvPr>
        </p:nvSpPr>
        <p:spPr>
          <a:xfrm>
            <a:off x="421200" y="316080"/>
            <a:ext cx="8866800" cy="723960"/>
          </a:xfrm>
          <a:prstGeom prst="rect">
            <a:avLst/>
          </a:prstGeom>
        </p:spPr>
        <p:txBody>
          <a:bodyPr lIns="90000" rIns="90000" tIns="45000" bIns="45000" anchor="ctr">
            <a:noAutofit/>
          </a:bodyPr>
          <a:p>
            <a:pPr>
              <a:lnSpc>
                <a:spcPct val="90000"/>
              </a:lnSpc>
              <a:spcBef>
                <a:spcPts val="1001"/>
              </a:spcBef>
              <a:tabLst>
                <a:tab algn="l" pos="0"/>
              </a:tabLst>
            </a:pPr>
            <a:r>
              <a:rPr b="0" lang="en-US" sz="5400" spc="-1" strike="noStrike">
                <a:solidFill>
                  <a:srgbClr val="ffffff"/>
                </a:solidFill>
                <a:latin typeface="Arial"/>
                <a:ea typeface="Arial Unicode MS"/>
              </a:rPr>
              <a:t>BASIC LAYOUT</a:t>
            </a:r>
            <a:endParaRPr b="0" lang="en-US" sz="5400" spc="-1" strike="noStrike">
              <a:solidFill>
                <a:srgbClr val="303030"/>
              </a:solidFill>
              <a:latin typeface="Arial"/>
            </a:endParaRPr>
          </a:p>
        </p:txBody>
      </p:sp>
      <p:pic>
        <p:nvPicPr>
          <p:cNvPr id="83" name="Picture 2" descr=""/>
          <p:cNvPicPr/>
          <p:nvPr/>
        </p:nvPicPr>
        <p:blipFill>
          <a:blip r:embed="rId2"/>
          <a:stretch/>
        </p:blipFill>
        <p:spPr>
          <a:xfrm>
            <a:off x="10204200" y="197640"/>
            <a:ext cx="1451520" cy="1150200"/>
          </a:xfrm>
          <a:prstGeom prst="rect">
            <a:avLst/>
          </a:prstGeom>
          <a:ln>
            <a:noFill/>
          </a:ln>
        </p:spPr>
      </p:pic>
      <p:sp>
        <p:nvSpPr>
          <p:cNvPr id="84" name="CustomShape 4"/>
          <p:cNvSpPr/>
          <p:nvPr/>
        </p:nvSpPr>
        <p:spPr>
          <a:xfrm>
            <a:off x="3960" y="252360"/>
            <a:ext cx="212040" cy="847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303030"/>
                </a:solidFill>
                <a:latin typeface="Arial"/>
              </a:rPr>
              <a:t>Click to edit the </a:t>
            </a:r>
            <a:r>
              <a:rPr b="0" lang="en-US" sz="1800" spc="-1" strike="noStrike">
                <a:solidFill>
                  <a:srgbClr val="303030"/>
                </a:solidFill>
                <a:latin typeface="Arial"/>
              </a:rPr>
              <a:t>title text format</a:t>
            </a:r>
            <a:endParaRPr b="0" lang="en-US" sz="1800" spc="-1" strike="noStrike">
              <a:solidFill>
                <a:srgbClr val="30303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3524400" y="0"/>
            <a:ext cx="51433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4772160" y="0"/>
            <a:ext cx="264744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4" name="PlaceHolder 3"/>
          <p:cNvSpPr>
            <a:spLocks noGrp="1"/>
          </p:cNvSpPr>
          <p:nvPr>
            <p:ph type="body"/>
          </p:nvPr>
        </p:nvSpPr>
        <p:spPr>
          <a:xfrm>
            <a:off x="0" y="4763880"/>
            <a:ext cx="12191760" cy="575640"/>
          </a:xfrm>
          <a:prstGeom prst="rect">
            <a:avLst/>
          </a:prstGeom>
        </p:spPr>
        <p:txBody>
          <a:bodyPr lIns="90000" rIns="90000" tIns="45000" bIns="45000" anchor="ctr">
            <a:noAutofit/>
          </a:bodyPr>
          <a:p>
            <a:pPr algn="ctr">
              <a:lnSpc>
                <a:spcPct val="90000"/>
              </a:lnSpc>
              <a:spcBef>
                <a:spcPts val="1001"/>
              </a:spcBef>
              <a:tabLst>
                <a:tab algn="l" pos="0"/>
              </a:tabLst>
            </a:pPr>
            <a:r>
              <a:rPr b="0" lang="en-US" sz="5400" spc="-1" strike="noStrike">
                <a:solidFill>
                  <a:srgbClr val="ffffff"/>
                </a:solidFill>
                <a:latin typeface="Arial"/>
                <a:ea typeface="Arial Unicode MS"/>
              </a:rPr>
              <a:t>Thank you</a:t>
            </a:r>
            <a:endParaRPr b="0" lang="en-US" sz="5400" spc="-1" strike="noStrike">
              <a:solidFill>
                <a:srgbClr val="303030"/>
              </a:solidFill>
              <a:latin typeface="Arial"/>
            </a:endParaRPr>
          </a:p>
        </p:txBody>
      </p:sp>
      <p:sp>
        <p:nvSpPr>
          <p:cNvPr id="125" name="PlaceHolder 4"/>
          <p:cNvSpPr>
            <a:spLocks noGrp="1"/>
          </p:cNvSpPr>
          <p:nvPr>
            <p:ph type="body"/>
          </p:nvPr>
        </p:nvSpPr>
        <p:spPr>
          <a:xfrm>
            <a:off x="0" y="5340240"/>
            <a:ext cx="12191760" cy="287640"/>
          </a:xfrm>
          <a:prstGeom prst="rect">
            <a:avLst/>
          </a:prstGeom>
        </p:spPr>
        <p:txBody>
          <a:bodyPr lIns="90000" rIns="90000" tIns="45000" bIns="45000" anchor="ctr">
            <a:noAutofit/>
          </a:bodyPr>
          <a:p>
            <a:pPr algn="ctr">
              <a:lnSpc>
                <a:spcPct val="90000"/>
              </a:lnSpc>
              <a:spcBef>
                <a:spcPts val="1001"/>
              </a:spcBef>
              <a:tabLst>
                <a:tab algn="l" pos="0"/>
              </a:tabLst>
            </a:pPr>
            <a:r>
              <a:rPr b="0" lang="en-US" sz="1800" spc="-1" strike="noStrike">
                <a:solidFill>
                  <a:srgbClr val="ffffff"/>
                </a:solidFill>
                <a:latin typeface="Arial"/>
                <a:ea typeface="Arial Unicode MS"/>
              </a:rPr>
              <a:t>Insert your subtitle here</a:t>
            </a:r>
            <a:endParaRPr b="0" lang="en-US" sz="1800" spc="-1" strike="noStrike">
              <a:solidFill>
                <a:srgbClr val="303030"/>
              </a:solidFill>
              <a:latin typeface="Arial"/>
            </a:endParaRPr>
          </a:p>
        </p:txBody>
      </p:sp>
      <p:pic>
        <p:nvPicPr>
          <p:cNvPr id="126" name="Picture 9" descr=""/>
          <p:cNvPicPr/>
          <p:nvPr/>
        </p:nvPicPr>
        <p:blipFill>
          <a:blip r:embed="rId2"/>
          <a:stretch/>
        </p:blipFill>
        <p:spPr>
          <a:xfrm>
            <a:off x="3042360" y="644400"/>
            <a:ext cx="5079240" cy="4002480"/>
          </a:xfrm>
          <a:prstGeom prst="rect">
            <a:avLst/>
          </a:prstGeom>
          <a:ln>
            <a:noFill/>
          </a:ln>
        </p:spPr>
      </p:pic>
      <p:sp>
        <p:nvSpPr>
          <p:cNvPr id="127"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303030"/>
                </a:solidFill>
                <a:latin typeface="Arial"/>
              </a:rPr>
              <a:t>Click to edit the title text format</a:t>
            </a:r>
            <a:endParaRPr b="0" lang="en-US" sz="1800" spc="-1" strike="noStrike">
              <a:solidFill>
                <a:srgbClr val="30303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668960" y="4295880"/>
            <a:ext cx="8610120" cy="1609200"/>
          </a:xfrm>
          <a:prstGeom prst="rect">
            <a:avLst/>
          </a:prstGeom>
          <a:noFill/>
          <a:ln>
            <a:noFill/>
          </a:ln>
        </p:spPr>
        <p:txBody>
          <a:bodyPr lIns="90000" rIns="90000" tIns="45000" bIns="45000" anchor="ctr">
            <a:noAutofit/>
          </a:bodyPr>
          <a:p>
            <a:pPr>
              <a:lnSpc>
                <a:spcPct val="80000"/>
              </a:lnSpc>
              <a:spcBef>
                <a:spcPts val="1001"/>
              </a:spcBef>
              <a:tabLst>
                <a:tab algn="l" pos="0"/>
              </a:tabLst>
            </a:pPr>
            <a:r>
              <a:rPr b="1" lang="en-US" sz="5400" spc="-1" strike="noStrike">
                <a:solidFill>
                  <a:srgbClr val="303030"/>
                </a:solidFill>
                <a:latin typeface="Arial"/>
                <a:ea typeface="Arial Unicode MS"/>
              </a:rPr>
              <a:t>Litcoin</a:t>
            </a:r>
            <a:endParaRPr b="0" lang="en-US" sz="5400" spc="-1" strike="noStrike">
              <a:solidFill>
                <a:srgbClr val="303030"/>
              </a:solidFill>
              <a:latin typeface="Arial"/>
            </a:endParaRPr>
          </a:p>
        </p:txBody>
      </p:sp>
      <p:sp>
        <p:nvSpPr>
          <p:cNvPr id="165" name="TextShape 2"/>
          <p:cNvSpPr txBox="1"/>
          <p:nvPr/>
        </p:nvSpPr>
        <p:spPr>
          <a:xfrm>
            <a:off x="2995920" y="5713200"/>
            <a:ext cx="4807440" cy="431640"/>
          </a:xfrm>
          <a:prstGeom prst="rect">
            <a:avLst/>
          </a:prstGeom>
          <a:noFill/>
          <a:ln>
            <a:noFill/>
          </a:ln>
        </p:spPr>
        <p:txBody>
          <a:bodyPr lIns="90000" rIns="90000" tIns="45000" bIns="45000" anchor="ctr">
            <a:noAutofit/>
          </a:bodyPr>
          <a:p>
            <a:pPr>
              <a:lnSpc>
                <a:spcPct val="90000"/>
              </a:lnSpc>
              <a:tabLst>
                <a:tab algn="l" pos="0"/>
              </a:tabLst>
            </a:pPr>
            <a:r>
              <a:rPr b="0" lang="en-IN" sz="2400" spc="-1" strike="noStrike">
                <a:solidFill>
                  <a:srgbClr val="303030"/>
                </a:solidFill>
                <a:latin typeface="Arial"/>
                <a:ea typeface="Arial Unicode MS"/>
              </a:rPr>
              <a:t>Making our own Cryptocurrency</a:t>
            </a:r>
            <a:endParaRPr b="0" lang="en-US" sz="2400" spc="-1" strike="noStrike">
              <a:solidFill>
                <a:srgbClr val="303030"/>
              </a:solidFill>
              <a:latin typeface="Arial"/>
            </a:endParaRPr>
          </a:p>
        </p:txBody>
      </p:sp>
      <p:grpSp>
        <p:nvGrpSpPr>
          <p:cNvPr id="166" name="Group 3"/>
          <p:cNvGrpSpPr/>
          <p:nvPr/>
        </p:nvGrpSpPr>
        <p:grpSpPr>
          <a:xfrm>
            <a:off x="172800" y="4218840"/>
            <a:ext cx="1362600" cy="1362600"/>
            <a:chOff x="172800" y="4218840"/>
            <a:chExt cx="1362600" cy="1362600"/>
          </a:xfrm>
        </p:grpSpPr>
        <p:sp>
          <p:nvSpPr>
            <p:cNvPr id="167" name="CustomShape 4"/>
            <p:cNvSpPr/>
            <p:nvPr/>
          </p:nvSpPr>
          <p:spPr>
            <a:xfrm>
              <a:off x="172800" y="4218840"/>
              <a:ext cx="1362600" cy="1362600"/>
            </a:xfrm>
            <a:prstGeom prst="ellipse">
              <a:avLst/>
            </a:prstGeom>
            <a:solidFill>
              <a:schemeClr val="bg1">
                <a:lumMod val="75000"/>
              </a:schemeClr>
            </a:solidFill>
            <a:ln w="28440">
              <a:solidFill>
                <a:schemeClr val="accent1"/>
              </a:solidFill>
            </a:ln>
          </p:spPr>
          <p:style>
            <a:lnRef idx="2">
              <a:schemeClr val="accent1">
                <a:shade val="50000"/>
              </a:schemeClr>
            </a:lnRef>
            <a:fillRef idx="1">
              <a:schemeClr val="accent1"/>
            </a:fillRef>
            <a:effectRef idx="0">
              <a:schemeClr val="accent1"/>
            </a:effectRef>
            <a:fontRef idx="minor"/>
          </p:style>
        </p:sp>
        <p:sp>
          <p:nvSpPr>
            <p:cNvPr id="168" name="CustomShape 5"/>
            <p:cNvSpPr/>
            <p:nvPr/>
          </p:nvSpPr>
          <p:spPr>
            <a:xfrm>
              <a:off x="547200" y="4529160"/>
              <a:ext cx="619200" cy="680040"/>
            </a:xfrm>
            <a:custGeom>
              <a:avLst/>
              <a:gdLst/>
              <a:ahLst/>
              <a:rect l="l" t="t" r="r" b="b"/>
              <a:pathLst>
                <a:path w="3110214" h="3415802">
                  <a:moveTo>
                    <a:pt x="1024464" y="0"/>
                  </a:moveTo>
                  <a:lnTo>
                    <a:pt x="2071717" y="24667"/>
                  </a:lnTo>
                  <a:lnTo>
                    <a:pt x="1705002" y="1411927"/>
                  </a:lnTo>
                  <a:lnTo>
                    <a:pt x="2220271" y="1222836"/>
                  </a:lnTo>
                  <a:lnTo>
                    <a:pt x="2099720" y="1723189"/>
                  </a:lnTo>
                  <a:lnTo>
                    <a:pt x="1571138" y="1918326"/>
                  </a:lnTo>
                  <a:lnTo>
                    <a:pt x="1354720" y="2737017"/>
                  </a:lnTo>
                  <a:lnTo>
                    <a:pt x="3110214" y="2743200"/>
                  </a:lnTo>
                  <a:lnTo>
                    <a:pt x="2911630" y="3415802"/>
                  </a:lnTo>
                  <a:lnTo>
                    <a:pt x="117641" y="3413922"/>
                  </a:lnTo>
                  <a:lnTo>
                    <a:pt x="400074" y="2350646"/>
                  </a:lnTo>
                  <a:lnTo>
                    <a:pt x="0" y="2498341"/>
                  </a:lnTo>
                  <a:lnTo>
                    <a:pt x="130702" y="1989654"/>
                  </a:lnTo>
                  <a:lnTo>
                    <a:pt x="535413" y="1841136"/>
                  </a:lnTo>
                  <a:close/>
                </a:path>
              </a:pathLst>
            </a:custGeom>
            <a:solidFill>
              <a:schemeClr val="bg1"/>
            </a:solidFill>
            <a:ln w="28440">
              <a:solidFill>
                <a:schemeClr val="accent1"/>
              </a:solidFill>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4000" spc="-1" strike="noStrike">
                <a:solidFill>
                  <a:srgbClr val="ffffff"/>
                </a:solidFill>
                <a:latin typeface="Arial"/>
                <a:ea typeface="Arial Unicode MS"/>
              </a:rPr>
              <a:t>Blockchain Class</a:t>
            </a:r>
            <a:r>
              <a:rPr b="0" lang="en-US" sz="2000" spc="-1" strike="noStrike">
                <a:solidFill>
                  <a:srgbClr val="ffffff"/>
                </a:solidFill>
                <a:latin typeface="Arial"/>
                <a:ea typeface="Arial Unicode MS"/>
              </a:rPr>
              <a:t>(Continued)</a:t>
            </a:r>
            <a:endParaRPr b="0" lang="en-US" sz="2000" spc="-1" strike="noStrike">
              <a:solidFill>
                <a:srgbClr val="303030"/>
              </a:solidFill>
              <a:latin typeface="Arial"/>
            </a:endParaRPr>
          </a:p>
        </p:txBody>
      </p:sp>
      <p:pic>
        <p:nvPicPr>
          <p:cNvPr id="371" name="Picture 5" descr=""/>
          <p:cNvPicPr/>
          <p:nvPr/>
        </p:nvPicPr>
        <p:blipFill>
          <a:blip r:embed="rId1"/>
          <a:stretch/>
        </p:blipFill>
        <p:spPr>
          <a:xfrm>
            <a:off x="0" y="1296360"/>
            <a:ext cx="4820040" cy="3398400"/>
          </a:xfrm>
          <a:prstGeom prst="rect">
            <a:avLst/>
          </a:prstGeom>
          <a:ln>
            <a:noFill/>
          </a:ln>
        </p:spPr>
      </p:pic>
      <p:pic>
        <p:nvPicPr>
          <p:cNvPr id="372" name="Picture 7" descr=""/>
          <p:cNvPicPr/>
          <p:nvPr/>
        </p:nvPicPr>
        <p:blipFill>
          <a:blip r:embed="rId2"/>
          <a:stretch/>
        </p:blipFill>
        <p:spPr>
          <a:xfrm>
            <a:off x="5158440" y="1330560"/>
            <a:ext cx="6873480" cy="3330000"/>
          </a:xfrm>
          <a:prstGeom prst="rect">
            <a:avLst/>
          </a:prstGeom>
          <a:ln>
            <a:noFill/>
          </a:ln>
        </p:spPr>
      </p:pic>
      <p:sp>
        <p:nvSpPr>
          <p:cNvPr id="373" name="CustomShape 2"/>
          <p:cNvSpPr/>
          <p:nvPr/>
        </p:nvSpPr>
        <p:spPr>
          <a:xfrm>
            <a:off x="0" y="4695120"/>
            <a:ext cx="4820040" cy="2023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4" name="CustomShape 3"/>
          <p:cNvSpPr/>
          <p:nvPr/>
        </p:nvSpPr>
        <p:spPr>
          <a:xfrm>
            <a:off x="5158440" y="4649040"/>
            <a:ext cx="6873480" cy="160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5" name="CustomShape 4"/>
          <p:cNvSpPr/>
          <p:nvPr/>
        </p:nvSpPr>
        <p:spPr>
          <a:xfrm>
            <a:off x="612720" y="4829400"/>
            <a:ext cx="3524040" cy="47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500" spc="-1" strike="noStrike">
                <a:solidFill>
                  <a:srgbClr val="303030"/>
                </a:solidFill>
                <a:latin typeface="Arial"/>
                <a:ea typeface="Arial Unicode MS"/>
              </a:rPr>
              <a:t>Consensus Protocol</a:t>
            </a:r>
            <a:endParaRPr b="0" lang="en-IN" sz="2500" spc="-1" strike="noStrike">
              <a:latin typeface="Arial"/>
            </a:endParaRPr>
          </a:p>
        </p:txBody>
      </p:sp>
      <p:sp>
        <p:nvSpPr>
          <p:cNvPr id="376" name="CustomShape 5"/>
          <p:cNvSpPr/>
          <p:nvPr/>
        </p:nvSpPr>
        <p:spPr>
          <a:xfrm>
            <a:off x="612720" y="5241600"/>
            <a:ext cx="39679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03030"/>
                </a:solidFill>
                <a:latin typeface="Arial"/>
                <a:ea typeface="Arial Unicode MS"/>
              </a:rPr>
              <a:t>The above function checks the consensus protocol by checking the longest valid chain and replaces all smaller sub-chains present on other nodes by the longest chain.</a:t>
            </a:r>
            <a:endParaRPr b="0" lang="en-IN" sz="1800" spc="-1" strike="noStrike">
              <a:latin typeface="Arial"/>
            </a:endParaRPr>
          </a:p>
        </p:txBody>
      </p:sp>
      <p:sp>
        <p:nvSpPr>
          <p:cNvPr id="377" name="CustomShape 6"/>
          <p:cNvSpPr/>
          <p:nvPr/>
        </p:nvSpPr>
        <p:spPr>
          <a:xfrm>
            <a:off x="7463880" y="4697640"/>
            <a:ext cx="3524040" cy="47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500" spc="-1" strike="noStrike">
                <a:solidFill>
                  <a:srgbClr val="303030"/>
                </a:solidFill>
                <a:latin typeface="Arial"/>
                <a:ea typeface="Arial Unicode MS"/>
              </a:rPr>
              <a:t>Valid Chain</a:t>
            </a:r>
            <a:endParaRPr b="0" lang="en-IN" sz="2500" spc="-1" strike="noStrike">
              <a:latin typeface="Arial"/>
            </a:endParaRPr>
          </a:p>
        </p:txBody>
      </p:sp>
      <p:sp>
        <p:nvSpPr>
          <p:cNvPr id="378" name="CustomShape 7"/>
          <p:cNvSpPr/>
          <p:nvPr/>
        </p:nvSpPr>
        <p:spPr>
          <a:xfrm>
            <a:off x="5255640" y="5131440"/>
            <a:ext cx="668448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03030"/>
                </a:solidFill>
                <a:latin typeface="Arial"/>
                <a:ea typeface="Arial Unicode MS"/>
              </a:rPr>
              <a:t>The above chain checks the validity of the chain by cross-checking the previous_hash and last_block hash. It also changes the index of the current_block according to the validity.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4000" spc="-1" strike="noStrike">
                <a:solidFill>
                  <a:srgbClr val="ffffff"/>
                </a:solidFill>
                <a:latin typeface="Arial"/>
                <a:ea typeface="Arial Unicode MS"/>
              </a:rPr>
              <a:t>Dependencies</a:t>
            </a:r>
            <a:endParaRPr b="0" lang="en-US" sz="4000" spc="-1" strike="noStrike">
              <a:solidFill>
                <a:srgbClr val="303030"/>
              </a:solidFill>
              <a:latin typeface="Arial"/>
            </a:endParaRPr>
          </a:p>
        </p:txBody>
      </p:sp>
      <p:sp>
        <p:nvSpPr>
          <p:cNvPr id="380" name="CustomShape 2"/>
          <p:cNvSpPr/>
          <p:nvPr/>
        </p:nvSpPr>
        <p:spPr>
          <a:xfrm>
            <a:off x="274320" y="1668960"/>
            <a:ext cx="11430360" cy="4297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303030"/>
                </a:solidFill>
                <a:latin typeface="Arial"/>
                <a:ea typeface="Arial Unicode MS"/>
              </a:rPr>
              <a:t>Our Project works on the following dependencies:</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000" spc="-1" strike="noStrike">
                <a:solidFill>
                  <a:srgbClr val="303030"/>
                </a:solidFill>
                <a:latin typeface="Arial"/>
                <a:ea typeface="Arial Unicode MS"/>
              </a:rPr>
              <a:t>Python libraries –</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303030"/>
              </a:buClr>
              <a:buFont typeface="Arial"/>
              <a:buChar char="•"/>
            </a:pPr>
            <a:r>
              <a:rPr b="0" lang="en-IN" sz="2000" spc="-1" strike="noStrike">
                <a:solidFill>
                  <a:srgbClr val="303030"/>
                </a:solidFill>
                <a:latin typeface="Arial"/>
                <a:ea typeface="Arial Unicode MS"/>
              </a:rPr>
              <a:t>flask ( Web Framework ), </a:t>
            </a:r>
            <a:endParaRPr b="0" lang="en-IN" sz="2000" spc="-1" strike="noStrike">
              <a:latin typeface="Arial"/>
            </a:endParaRPr>
          </a:p>
          <a:p>
            <a:pPr marL="343080" indent="-342720">
              <a:lnSpc>
                <a:spcPct val="100000"/>
              </a:lnSpc>
              <a:buClr>
                <a:srgbClr val="303030"/>
              </a:buClr>
              <a:buFont typeface="Arial"/>
              <a:buChar char="•"/>
            </a:pPr>
            <a:r>
              <a:rPr b="0" lang="en-IN" sz="2000" spc="-1" strike="noStrike">
                <a:solidFill>
                  <a:srgbClr val="303030"/>
                </a:solidFill>
                <a:latin typeface="Arial"/>
                <a:ea typeface="Arial Unicode MS"/>
              </a:rPr>
              <a:t>pycrypto (used to implement RSA, creating Signatures, other crypto functions), hashlib</a:t>
            </a:r>
            <a:endParaRPr b="0" lang="en-IN" sz="2000" spc="-1" strike="noStrike">
              <a:latin typeface="Arial"/>
            </a:endParaRPr>
          </a:p>
          <a:p>
            <a:pPr marL="343080" indent="-342720">
              <a:lnSpc>
                <a:spcPct val="100000"/>
              </a:lnSpc>
              <a:buClr>
                <a:srgbClr val="303030"/>
              </a:buClr>
              <a:buFont typeface="Arial"/>
              <a:buChar char="•"/>
            </a:pPr>
            <a:r>
              <a:rPr b="0" lang="en-IN" sz="2000" spc="-1" strike="noStrike">
                <a:solidFill>
                  <a:srgbClr val="303030"/>
                </a:solidFill>
                <a:latin typeface="Arial"/>
                <a:ea typeface="Arial Unicode MS"/>
              </a:rPr>
              <a:t>requests</a:t>
            </a:r>
            <a:endParaRPr b="0" lang="en-IN" sz="2000" spc="-1" strike="noStrike">
              <a:latin typeface="Arial"/>
            </a:endParaRPr>
          </a:p>
          <a:p>
            <a:pPr marL="343080" indent="-342720">
              <a:lnSpc>
                <a:spcPct val="100000"/>
              </a:lnSpc>
              <a:buClr>
                <a:srgbClr val="303030"/>
              </a:buClr>
              <a:buFont typeface="Arial"/>
              <a:buChar char="•"/>
            </a:pPr>
            <a:r>
              <a:rPr b="0" lang="en-IN" sz="2000" spc="-1" strike="noStrike">
                <a:solidFill>
                  <a:srgbClr val="303030"/>
                </a:solidFill>
                <a:latin typeface="Arial"/>
                <a:ea typeface="Arial Unicode MS"/>
              </a:rPr>
              <a:t>urllib</a:t>
            </a:r>
            <a:endParaRPr b="0" lang="en-IN" sz="2000" spc="-1" strike="noStrike">
              <a:latin typeface="Arial"/>
            </a:endParaRPr>
          </a:p>
          <a:p>
            <a:pPr marL="343080" indent="-342720">
              <a:lnSpc>
                <a:spcPct val="100000"/>
              </a:lnSpc>
              <a:buClr>
                <a:srgbClr val="303030"/>
              </a:buClr>
              <a:buFont typeface="Arial"/>
              <a:buChar char="•"/>
            </a:pPr>
            <a:r>
              <a:rPr b="0" lang="en-IN" sz="2000" spc="-1" strike="noStrike">
                <a:solidFill>
                  <a:srgbClr val="303030"/>
                </a:solidFill>
                <a:latin typeface="Arial"/>
                <a:ea typeface="Arial Unicode MS"/>
              </a:rPr>
              <a:t>json , other python packages for UI</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303030"/>
                </a:solidFill>
                <a:latin typeface="Arial"/>
                <a:ea typeface="Arial Unicode MS"/>
              </a:rPr>
              <a:t>Our project runs with the python compiler (version 3.7). PyCharm IDE was very useful to manage all the files and various bunch of functions easily.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0" y="4763880"/>
            <a:ext cx="12191760" cy="575640"/>
          </a:xfrm>
          <a:prstGeom prst="rect">
            <a:avLst/>
          </a:prstGeom>
          <a:noFill/>
          <a:ln>
            <a:noFill/>
          </a:ln>
        </p:spPr>
        <p:txBody>
          <a:bodyPr lIns="90000" rIns="90000" tIns="45000" bIns="45000" anchor="ctr">
            <a:noAutofit/>
          </a:bodyPr>
          <a:p>
            <a:pPr algn="ctr">
              <a:lnSpc>
                <a:spcPct val="90000"/>
              </a:lnSpc>
              <a:spcBef>
                <a:spcPts val="1001"/>
              </a:spcBef>
              <a:tabLst>
                <a:tab algn="l" pos="0"/>
              </a:tabLst>
            </a:pPr>
            <a:r>
              <a:rPr b="0" lang="en-US" sz="5400" spc="-1" strike="noStrike">
                <a:solidFill>
                  <a:srgbClr val="ffffff"/>
                </a:solidFill>
                <a:latin typeface="Arial"/>
                <a:ea typeface="Arial Unicode MS"/>
              </a:rPr>
              <a:t>Thank you</a:t>
            </a:r>
            <a:endParaRPr b="0" lang="en-US" sz="5400" spc="-1" strike="noStrike">
              <a:solidFill>
                <a:srgbClr val="30303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69" name="CustomShape 1"/>
          <p:cNvSpPr/>
          <p:nvPr/>
        </p:nvSpPr>
        <p:spPr>
          <a:xfrm>
            <a:off x="5476320" y="4680"/>
            <a:ext cx="5704920" cy="91368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US" sz="5400" spc="-1" strike="noStrike">
                <a:solidFill>
                  <a:srgbClr val="fe9900"/>
                </a:solidFill>
                <a:latin typeface="Arial"/>
                <a:ea typeface="Arial Unicode MS"/>
              </a:rPr>
              <a:t>Agenda</a:t>
            </a:r>
            <a:endParaRPr b="0" lang="en-IN" sz="5400" spc="-1" strike="noStrike">
              <a:latin typeface="Arial"/>
            </a:endParaRPr>
          </a:p>
        </p:txBody>
      </p:sp>
      <p:grpSp>
        <p:nvGrpSpPr>
          <p:cNvPr id="170" name="Group 2"/>
          <p:cNvGrpSpPr/>
          <p:nvPr/>
        </p:nvGrpSpPr>
        <p:grpSpPr>
          <a:xfrm>
            <a:off x="99000" y="1063800"/>
            <a:ext cx="5798160" cy="780480"/>
            <a:chOff x="99000" y="1063800"/>
            <a:chExt cx="5798160" cy="780480"/>
          </a:xfrm>
        </p:grpSpPr>
        <p:sp>
          <p:nvSpPr>
            <p:cNvPr id="171" name="CustomShape 3"/>
            <p:cNvSpPr/>
            <p:nvPr/>
          </p:nvSpPr>
          <p:spPr>
            <a:xfrm>
              <a:off x="1057320" y="1063800"/>
              <a:ext cx="4839840" cy="639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ffffff"/>
                  </a:solidFill>
                  <a:latin typeface="Arial"/>
                  <a:ea typeface="Arial Unicode MS"/>
                </a:rPr>
                <a:t>The problem of illegal transactions can be easily solved by the Blockchain technology.</a:t>
              </a:r>
              <a:endParaRPr b="0" lang="en-IN" sz="1800" spc="-1" strike="noStrike">
                <a:latin typeface="Arial"/>
              </a:endParaRPr>
            </a:p>
          </p:txBody>
        </p:sp>
        <p:grpSp>
          <p:nvGrpSpPr>
            <p:cNvPr id="172" name="Group 4"/>
            <p:cNvGrpSpPr/>
            <p:nvPr/>
          </p:nvGrpSpPr>
          <p:grpSpPr>
            <a:xfrm>
              <a:off x="99000" y="1063800"/>
              <a:ext cx="957600" cy="780480"/>
              <a:chOff x="99000" y="1063800"/>
              <a:chExt cx="957600" cy="780480"/>
            </a:xfrm>
          </p:grpSpPr>
          <p:sp>
            <p:nvSpPr>
              <p:cNvPr id="173" name="CustomShape 5"/>
              <p:cNvSpPr/>
              <p:nvPr/>
            </p:nvSpPr>
            <p:spPr>
              <a:xfrm>
                <a:off x="187920" y="1063800"/>
                <a:ext cx="780480" cy="780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4" name="CustomShape 6"/>
              <p:cNvSpPr/>
              <p:nvPr/>
            </p:nvSpPr>
            <p:spPr>
              <a:xfrm>
                <a:off x="99000" y="1131120"/>
                <a:ext cx="957600" cy="639000"/>
              </a:xfrm>
              <a:prstGeom prst="rect">
                <a:avLst/>
              </a:prstGeom>
              <a:noFill/>
              <a:ln>
                <a:noFill/>
              </a:ln>
            </p:spPr>
            <p:style>
              <a:lnRef idx="0"/>
              <a:fillRef idx="0"/>
              <a:effectRef idx="0"/>
              <a:fontRef idx="minor"/>
            </p:style>
            <p:txBody>
              <a:bodyPr lIns="108000" rIns="108000" tIns="45000" bIns="45000">
                <a:spAutoFit/>
              </a:bodyPr>
              <a:p>
                <a:pPr algn="ctr">
                  <a:lnSpc>
                    <a:spcPct val="100000"/>
                  </a:lnSpc>
                </a:pPr>
                <a:r>
                  <a:rPr b="1" lang="en-US" sz="3600" spc="-1" strike="noStrike">
                    <a:solidFill>
                      <a:srgbClr val="303030"/>
                    </a:solidFill>
                    <a:latin typeface="Arial"/>
                    <a:ea typeface="Arial Unicode MS"/>
                  </a:rPr>
                  <a:t>01</a:t>
                </a:r>
                <a:endParaRPr b="0" lang="en-IN" sz="3600" spc="-1" strike="noStrike">
                  <a:latin typeface="Arial"/>
                </a:endParaRPr>
              </a:p>
            </p:txBody>
          </p:sp>
        </p:grpSp>
      </p:grpSp>
      <p:grpSp>
        <p:nvGrpSpPr>
          <p:cNvPr id="175" name="Group 7"/>
          <p:cNvGrpSpPr/>
          <p:nvPr/>
        </p:nvGrpSpPr>
        <p:grpSpPr>
          <a:xfrm>
            <a:off x="6203880" y="1063080"/>
            <a:ext cx="5327640" cy="2010600"/>
            <a:chOff x="6203880" y="1063080"/>
            <a:chExt cx="5327640" cy="2010600"/>
          </a:xfrm>
        </p:grpSpPr>
        <p:sp>
          <p:nvSpPr>
            <p:cNvPr id="176" name="CustomShape 8"/>
            <p:cNvSpPr/>
            <p:nvPr/>
          </p:nvSpPr>
          <p:spPr>
            <a:xfrm>
              <a:off x="7161840" y="1063080"/>
              <a:ext cx="4369680" cy="2010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ffffff"/>
                  </a:solidFill>
                  <a:latin typeface="Arial"/>
                  <a:ea typeface="Arial Unicode MS"/>
                </a:rPr>
                <a:t>We have two layers of defence enabled by</a:t>
              </a:r>
              <a:endParaRPr b="0" lang="en-IN" sz="1800" spc="-1" strike="noStrike">
                <a:latin typeface="Arial"/>
              </a:endParaRPr>
            </a:p>
            <a:p>
              <a:pPr algn="just">
                <a:lnSpc>
                  <a:spcPct val="100000"/>
                </a:lnSpc>
              </a:pPr>
              <a:r>
                <a:rPr b="0" lang="en-IN" sz="1800" spc="-1" strike="noStrike">
                  <a:solidFill>
                    <a:srgbClr val="ffffff"/>
                  </a:solidFill>
                  <a:latin typeface="Arial"/>
                  <a:ea typeface="Arial Unicode MS"/>
                </a:rPr>
                <a:t>-&gt;Linking of the blocks to form the blockchain (by verifying transactions).</a:t>
              </a:r>
              <a:endParaRPr b="0" lang="en-IN" sz="1800" spc="-1" strike="noStrike">
                <a:latin typeface="Arial"/>
              </a:endParaRPr>
            </a:p>
            <a:p>
              <a:pPr algn="just">
                <a:lnSpc>
                  <a:spcPct val="100000"/>
                </a:lnSpc>
              </a:pPr>
              <a:r>
                <a:rPr b="0" lang="en-IN" sz="1800" spc="-1" strike="noStrike">
                  <a:solidFill>
                    <a:srgbClr val="ffffff"/>
                  </a:solidFill>
                  <a:latin typeface="Arial"/>
                  <a:ea typeface="Arial Unicode MS"/>
                </a:rPr>
                <a:t>-&gt; Broadcasting the blockchain to various nodes to form a Distributed P2P network driven by the Consensus Protocol.</a:t>
              </a:r>
              <a:endParaRPr b="0" lang="en-IN" sz="1800" spc="-1" strike="noStrike">
                <a:latin typeface="Arial"/>
              </a:endParaRPr>
            </a:p>
          </p:txBody>
        </p:sp>
        <p:grpSp>
          <p:nvGrpSpPr>
            <p:cNvPr id="177" name="Group 9"/>
            <p:cNvGrpSpPr/>
            <p:nvPr/>
          </p:nvGrpSpPr>
          <p:grpSpPr>
            <a:xfrm>
              <a:off x="6203880" y="1063080"/>
              <a:ext cx="957600" cy="780480"/>
              <a:chOff x="6203880" y="1063080"/>
              <a:chExt cx="957600" cy="780480"/>
            </a:xfrm>
          </p:grpSpPr>
          <p:sp>
            <p:nvSpPr>
              <p:cNvPr id="178" name="CustomShape 10"/>
              <p:cNvSpPr/>
              <p:nvPr/>
            </p:nvSpPr>
            <p:spPr>
              <a:xfrm>
                <a:off x="6292440" y="1063080"/>
                <a:ext cx="780480" cy="780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9" name="CustomShape 11"/>
              <p:cNvSpPr/>
              <p:nvPr/>
            </p:nvSpPr>
            <p:spPr>
              <a:xfrm>
                <a:off x="6203880" y="1130400"/>
                <a:ext cx="957600" cy="639000"/>
              </a:xfrm>
              <a:prstGeom prst="rect">
                <a:avLst/>
              </a:prstGeom>
              <a:noFill/>
              <a:ln>
                <a:noFill/>
              </a:ln>
            </p:spPr>
            <p:style>
              <a:lnRef idx="0"/>
              <a:fillRef idx="0"/>
              <a:effectRef idx="0"/>
              <a:fontRef idx="minor"/>
            </p:style>
            <p:txBody>
              <a:bodyPr lIns="108000" rIns="108000" tIns="45000" bIns="45000">
                <a:spAutoFit/>
              </a:bodyPr>
              <a:p>
                <a:pPr algn="ctr">
                  <a:lnSpc>
                    <a:spcPct val="100000"/>
                  </a:lnSpc>
                </a:pPr>
                <a:r>
                  <a:rPr b="1" lang="en-US" sz="3600" spc="-1" strike="noStrike">
                    <a:solidFill>
                      <a:srgbClr val="303030"/>
                    </a:solidFill>
                    <a:latin typeface="Arial"/>
                    <a:ea typeface="Arial Unicode MS"/>
                  </a:rPr>
                  <a:t>02</a:t>
                </a:r>
                <a:endParaRPr b="0" lang="en-IN" sz="3600" spc="-1" strike="noStrike">
                  <a:latin typeface="Arial"/>
                </a:endParaRPr>
              </a:p>
            </p:txBody>
          </p:sp>
        </p:grpSp>
      </p:grpSp>
      <p:grpSp>
        <p:nvGrpSpPr>
          <p:cNvPr id="180" name="Group 12"/>
          <p:cNvGrpSpPr/>
          <p:nvPr/>
        </p:nvGrpSpPr>
        <p:grpSpPr>
          <a:xfrm>
            <a:off x="11160" y="4731480"/>
            <a:ext cx="5465520" cy="1736280"/>
            <a:chOff x="11160" y="4731480"/>
            <a:chExt cx="5465520" cy="1736280"/>
          </a:xfrm>
        </p:grpSpPr>
        <p:sp>
          <p:nvSpPr>
            <p:cNvPr id="181" name="CustomShape 13"/>
            <p:cNvSpPr/>
            <p:nvPr/>
          </p:nvSpPr>
          <p:spPr>
            <a:xfrm>
              <a:off x="969480" y="4731480"/>
              <a:ext cx="4507200" cy="1736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ffffff"/>
                  </a:solidFill>
                  <a:latin typeface="Arial"/>
                  <a:ea typeface="Arial Unicode MS"/>
                </a:rPr>
                <a:t>Even if he is somehow able to make the transaction, either by cheating the consensus algorithm or by his large computational power, he will still fail in the verification of the transaction by the other nodes.</a:t>
              </a:r>
              <a:endParaRPr b="0" lang="en-IN" sz="1800" spc="-1" strike="noStrike">
                <a:latin typeface="Arial"/>
              </a:endParaRPr>
            </a:p>
          </p:txBody>
        </p:sp>
        <p:grpSp>
          <p:nvGrpSpPr>
            <p:cNvPr id="182" name="Group 14"/>
            <p:cNvGrpSpPr/>
            <p:nvPr/>
          </p:nvGrpSpPr>
          <p:grpSpPr>
            <a:xfrm>
              <a:off x="11160" y="4731480"/>
              <a:ext cx="957600" cy="780480"/>
              <a:chOff x="11160" y="4731480"/>
              <a:chExt cx="957600" cy="780480"/>
            </a:xfrm>
          </p:grpSpPr>
          <p:sp>
            <p:nvSpPr>
              <p:cNvPr id="183" name="CustomShape 15"/>
              <p:cNvSpPr/>
              <p:nvPr/>
            </p:nvSpPr>
            <p:spPr>
              <a:xfrm>
                <a:off x="100080" y="4731480"/>
                <a:ext cx="780480" cy="780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4" name="CustomShape 16"/>
              <p:cNvSpPr/>
              <p:nvPr/>
            </p:nvSpPr>
            <p:spPr>
              <a:xfrm>
                <a:off x="11160" y="4798800"/>
                <a:ext cx="957600" cy="639000"/>
              </a:xfrm>
              <a:prstGeom prst="rect">
                <a:avLst/>
              </a:prstGeom>
              <a:noFill/>
              <a:ln>
                <a:noFill/>
              </a:ln>
            </p:spPr>
            <p:style>
              <a:lnRef idx="0"/>
              <a:fillRef idx="0"/>
              <a:effectRef idx="0"/>
              <a:fontRef idx="minor"/>
            </p:style>
            <p:txBody>
              <a:bodyPr lIns="108000" rIns="108000" tIns="45000" bIns="45000">
                <a:spAutoFit/>
              </a:bodyPr>
              <a:p>
                <a:pPr algn="ctr">
                  <a:lnSpc>
                    <a:spcPct val="100000"/>
                  </a:lnSpc>
                </a:pPr>
                <a:r>
                  <a:rPr b="1" lang="en-US" sz="3600" spc="-1" strike="noStrike">
                    <a:solidFill>
                      <a:srgbClr val="303030"/>
                    </a:solidFill>
                    <a:latin typeface="Arial"/>
                    <a:ea typeface="Arial Unicode MS"/>
                  </a:rPr>
                  <a:t>03</a:t>
                </a:r>
                <a:endParaRPr b="0" lang="en-IN" sz="3600" spc="-1" strike="noStrike">
                  <a:latin typeface="Arial"/>
                </a:endParaRPr>
              </a:p>
            </p:txBody>
          </p:sp>
        </p:grpSp>
      </p:grpSp>
      <p:grpSp>
        <p:nvGrpSpPr>
          <p:cNvPr id="185" name="Group 17"/>
          <p:cNvGrpSpPr/>
          <p:nvPr/>
        </p:nvGrpSpPr>
        <p:grpSpPr>
          <a:xfrm>
            <a:off x="5973120" y="4711320"/>
            <a:ext cx="5465160" cy="2010600"/>
            <a:chOff x="5973120" y="4711320"/>
            <a:chExt cx="5465160" cy="2010600"/>
          </a:xfrm>
        </p:grpSpPr>
        <p:sp>
          <p:nvSpPr>
            <p:cNvPr id="186" name="CustomShape 18"/>
            <p:cNvSpPr/>
            <p:nvPr/>
          </p:nvSpPr>
          <p:spPr>
            <a:xfrm>
              <a:off x="6931080" y="4711320"/>
              <a:ext cx="4507200" cy="2010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ffffff"/>
                  </a:solidFill>
                  <a:latin typeface="Arial"/>
                  <a:ea typeface="Arial Unicode MS"/>
                </a:rPr>
                <a:t>To accomplish the tasks we need to implement 4 functions</a:t>
              </a:r>
              <a:r>
                <a:rPr b="0" lang="en-IN" sz="1800" spc="-1" strike="noStrike">
                  <a:solidFill>
                    <a:srgbClr val="ffffff"/>
                  </a:solidFill>
                  <a:latin typeface="Arial"/>
                  <a:ea typeface="Arial Unicode MS"/>
                </a:rPr>
                <a:t>:</a:t>
              </a:r>
              <a:endParaRPr b="0" lang="en-IN" sz="1800" spc="-1" strike="noStrike">
                <a:latin typeface="Arial"/>
              </a:endParaRPr>
            </a:p>
            <a:p>
              <a:pPr algn="just">
                <a:lnSpc>
                  <a:spcPct val="100000"/>
                </a:lnSpc>
              </a:pPr>
              <a:r>
                <a:rPr b="0" lang="en-US" sz="1800" spc="-1" strike="noStrike">
                  <a:solidFill>
                    <a:srgbClr val="ffffff"/>
                  </a:solidFill>
                  <a:latin typeface="Arial"/>
                  <a:ea typeface="Arial Unicode MS"/>
                </a:rPr>
                <a:t>-- createBlock() </a:t>
              </a:r>
              <a:endParaRPr b="0" lang="en-IN" sz="1800" spc="-1" strike="noStrike">
                <a:latin typeface="Arial"/>
              </a:endParaRPr>
            </a:p>
            <a:p>
              <a:pPr algn="just">
                <a:lnSpc>
                  <a:spcPct val="100000"/>
                </a:lnSpc>
              </a:pPr>
              <a:r>
                <a:rPr b="0" lang="en-US" sz="1800" spc="-1" strike="noStrike">
                  <a:solidFill>
                    <a:srgbClr val="ffffff"/>
                  </a:solidFill>
                  <a:latin typeface="Arial"/>
                  <a:ea typeface="Arial Unicode MS"/>
                </a:rPr>
                <a:t>-- verifyTransaction() </a:t>
              </a:r>
              <a:endParaRPr b="0" lang="en-IN" sz="1800" spc="-1" strike="noStrike">
                <a:latin typeface="Arial"/>
              </a:endParaRPr>
            </a:p>
            <a:p>
              <a:pPr algn="just">
                <a:lnSpc>
                  <a:spcPct val="100000"/>
                </a:lnSpc>
              </a:pPr>
              <a:r>
                <a:rPr b="0" lang="en-US" sz="1800" spc="-1" strike="noStrike">
                  <a:solidFill>
                    <a:srgbClr val="ffffff"/>
                  </a:solidFill>
                  <a:latin typeface="Arial"/>
                  <a:ea typeface="Arial Unicode MS"/>
                </a:rPr>
                <a:t>-- mineBlock() or something equivalent for proof of work </a:t>
              </a:r>
              <a:endParaRPr b="0" lang="en-IN" sz="1800" spc="-1" strike="noStrike">
                <a:latin typeface="Arial"/>
              </a:endParaRPr>
            </a:p>
            <a:p>
              <a:pPr algn="just">
                <a:lnSpc>
                  <a:spcPct val="100000"/>
                </a:lnSpc>
              </a:pPr>
              <a:r>
                <a:rPr b="0" lang="en-US" sz="1800" spc="-1" strike="noStrike">
                  <a:solidFill>
                    <a:srgbClr val="ffffff"/>
                  </a:solidFill>
                  <a:latin typeface="Arial"/>
                  <a:ea typeface="Arial Unicode MS"/>
                </a:rPr>
                <a:t>-- viewUser()</a:t>
              </a:r>
              <a:endParaRPr b="0" lang="en-IN" sz="1800" spc="-1" strike="noStrike">
                <a:latin typeface="Arial"/>
              </a:endParaRPr>
            </a:p>
          </p:txBody>
        </p:sp>
        <p:grpSp>
          <p:nvGrpSpPr>
            <p:cNvPr id="187" name="Group 19"/>
            <p:cNvGrpSpPr/>
            <p:nvPr/>
          </p:nvGrpSpPr>
          <p:grpSpPr>
            <a:xfrm>
              <a:off x="5973120" y="4711320"/>
              <a:ext cx="957600" cy="780480"/>
              <a:chOff x="5973120" y="4711320"/>
              <a:chExt cx="957600" cy="780480"/>
            </a:xfrm>
          </p:grpSpPr>
          <p:sp>
            <p:nvSpPr>
              <p:cNvPr id="188" name="CustomShape 20"/>
              <p:cNvSpPr/>
              <p:nvPr/>
            </p:nvSpPr>
            <p:spPr>
              <a:xfrm>
                <a:off x="6061680" y="4711320"/>
                <a:ext cx="780480" cy="780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9" name="CustomShape 21"/>
              <p:cNvSpPr/>
              <p:nvPr/>
            </p:nvSpPr>
            <p:spPr>
              <a:xfrm>
                <a:off x="5973120" y="4778640"/>
                <a:ext cx="957600" cy="639000"/>
              </a:xfrm>
              <a:prstGeom prst="rect">
                <a:avLst/>
              </a:prstGeom>
              <a:noFill/>
              <a:ln>
                <a:noFill/>
              </a:ln>
            </p:spPr>
            <p:style>
              <a:lnRef idx="0"/>
              <a:fillRef idx="0"/>
              <a:effectRef idx="0"/>
              <a:fontRef idx="minor"/>
            </p:style>
            <p:txBody>
              <a:bodyPr lIns="108000" rIns="108000" tIns="45000" bIns="45000">
                <a:spAutoFit/>
              </a:bodyPr>
              <a:p>
                <a:pPr algn="ctr">
                  <a:lnSpc>
                    <a:spcPct val="100000"/>
                  </a:lnSpc>
                </a:pPr>
                <a:r>
                  <a:rPr b="1" lang="en-US" sz="3600" spc="-1" strike="noStrike">
                    <a:solidFill>
                      <a:srgbClr val="303030"/>
                    </a:solidFill>
                    <a:latin typeface="Arial"/>
                    <a:ea typeface="Arial Unicode MS"/>
                  </a:rPr>
                  <a:t>04</a:t>
                </a:r>
                <a:endParaRPr b="0" lang="en-IN" sz="3600" spc="-1" strike="noStrike">
                  <a:latin typeface="Arial"/>
                </a:endParaRPr>
              </a:p>
            </p:txBody>
          </p:sp>
        </p:gr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4000" spc="-1" strike="noStrike">
                <a:solidFill>
                  <a:srgbClr val="ffffff"/>
                </a:solidFill>
                <a:latin typeface="Arial"/>
                <a:ea typeface="Arial Unicode MS"/>
              </a:rPr>
              <a:t>Procedure to make a transaction</a:t>
            </a:r>
            <a:endParaRPr b="0" lang="en-US" sz="4000" spc="-1" strike="noStrike">
              <a:solidFill>
                <a:srgbClr val="303030"/>
              </a:solidFill>
              <a:latin typeface="Arial"/>
            </a:endParaRPr>
          </a:p>
        </p:txBody>
      </p:sp>
      <p:sp>
        <p:nvSpPr>
          <p:cNvPr id="191" name="CustomShape 2"/>
          <p:cNvSpPr/>
          <p:nvPr/>
        </p:nvSpPr>
        <p:spPr>
          <a:xfrm>
            <a:off x="914400" y="3314160"/>
            <a:ext cx="10400040" cy="1349640"/>
          </a:xfrm>
          <a:prstGeom prst="rightArrow">
            <a:avLst>
              <a:gd name="adj1" fmla="val 45285"/>
              <a:gd name="adj2" fmla="val 76984"/>
            </a:avLst>
          </a:prstGeom>
          <a:solidFill>
            <a:schemeClr val="tx1">
              <a:lumMod val="50000"/>
              <a:lumOff val="50000"/>
            </a:schemeClr>
          </a:solidFill>
          <a:ln w="76320">
            <a:noFill/>
          </a:ln>
        </p:spPr>
        <p:style>
          <a:lnRef idx="2">
            <a:schemeClr val="accent1">
              <a:shade val="50000"/>
            </a:schemeClr>
          </a:lnRef>
          <a:fillRef idx="1">
            <a:schemeClr val="accent1"/>
          </a:fillRef>
          <a:effectRef idx="0">
            <a:schemeClr val="accent1"/>
          </a:effectRef>
          <a:fontRef idx="minor"/>
        </p:style>
      </p:sp>
      <p:grpSp>
        <p:nvGrpSpPr>
          <p:cNvPr id="192" name="Group 3"/>
          <p:cNvGrpSpPr/>
          <p:nvPr/>
        </p:nvGrpSpPr>
        <p:grpSpPr>
          <a:xfrm>
            <a:off x="8071200" y="1595160"/>
            <a:ext cx="2190600" cy="1339560"/>
            <a:chOff x="8071200" y="1595160"/>
            <a:chExt cx="2190600" cy="1339560"/>
          </a:xfrm>
        </p:grpSpPr>
        <p:sp>
          <p:nvSpPr>
            <p:cNvPr id="193" name="CustomShape 4"/>
            <p:cNvSpPr/>
            <p:nvPr/>
          </p:nvSpPr>
          <p:spPr>
            <a:xfrm>
              <a:off x="8100720" y="1595160"/>
              <a:ext cx="20019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303030"/>
                  </a:solidFill>
                  <a:latin typeface="Arial"/>
                  <a:ea typeface="Arial Unicode MS"/>
                </a:rPr>
                <a:t>Transaction Complete</a:t>
              </a:r>
              <a:endParaRPr b="0" lang="en-IN" sz="1200" spc="-1" strike="noStrike">
                <a:latin typeface="Arial"/>
              </a:endParaRPr>
            </a:p>
          </p:txBody>
        </p:sp>
        <p:sp>
          <p:nvSpPr>
            <p:cNvPr id="194" name="CustomShape 5"/>
            <p:cNvSpPr/>
            <p:nvPr/>
          </p:nvSpPr>
          <p:spPr>
            <a:xfrm>
              <a:off x="8071200" y="1931760"/>
              <a:ext cx="2190600" cy="100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303030"/>
                  </a:solidFill>
                  <a:latin typeface="Arial"/>
                  <a:ea typeface="Arial Unicode MS"/>
                </a:rPr>
                <a:t>The transaction is considered complete when the block is added to the blockchain successfully following all the protocols and checks.</a:t>
              </a:r>
              <a:endParaRPr b="0" lang="en-IN" sz="1200" spc="-1" strike="noStrike">
                <a:latin typeface="Arial"/>
              </a:endParaRPr>
            </a:p>
          </p:txBody>
        </p:sp>
      </p:grpSp>
      <p:grpSp>
        <p:nvGrpSpPr>
          <p:cNvPr id="195" name="Group 6"/>
          <p:cNvGrpSpPr/>
          <p:nvPr/>
        </p:nvGrpSpPr>
        <p:grpSpPr>
          <a:xfrm>
            <a:off x="6271560" y="5006880"/>
            <a:ext cx="2001960" cy="1563120"/>
            <a:chOff x="6271560" y="5006880"/>
            <a:chExt cx="2001960" cy="1563120"/>
          </a:xfrm>
        </p:grpSpPr>
        <p:sp>
          <p:nvSpPr>
            <p:cNvPr id="196" name="CustomShape 7"/>
            <p:cNvSpPr/>
            <p:nvPr/>
          </p:nvSpPr>
          <p:spPr>
            <a:xfrm>
              <a:off x="6271560" y="5006880"/>
              <a:ext cx="20019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303030"/>
                  </a:solidFill>
                  <a:latin typeface="Arial"/>
                  <a:ea typeface="Arial Unicode MS"/>
                </a:rPr>
                <a:t>Mining the Block</a:t>
              </a:r>
              <a:endParaRPr b="0" lang="en-IN" sz="1200" spc="-1" strike="noStrike">
                <a:latin typeface="Arial"/>
              </a:endParaRPr>
            </a:p>
          </p:txBody>
        </p:sp>
        <p:sp>
          <p:nvSpPr>
            <p:cNvPr id="197" name="CustomShape 8"/>
            <p:cNvSpPr/>
            <p:nvPr/>
          </p:nvSpPr>
          <p:spPr>
            <a:xfrm>
              <a:off x="6271560" y="5384520"/>
              <a:ext cx="2001960" cy="1185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303030"/>
                  </a:solidFill>
                  <a:latin typeface="Arial"/>
                  <a:ea typeface="Arial Unicode MS"/>
                </a:rPr>
                <a:t>The node that has received the block will mine and broadcast it to all the neighbouring nodes for further verification of the transactions.</a:t>
              </a:r>
              <a:endParaRPr b="0" lang="en-IN" sz="1200" spc="-1" strike="noStrike">
                <a:latin typeface="Arial"/>
              </a:endParaRPr>
            </a:p>
          </p:txBody>
        </p:sp>
      </p:grpSp>
      <p:grpSp>
        <p:nvGrpSpPr>
          <p:cNvPr id="198" name="Group 9"/>
          <p:cNvGrpSpPr/>
          <p:nvPr/>
        </p:nvGrpSpPr>
        <p:grpSpPr>
          <a:xfrm>
            <a:off x="2703240" y="5006880"/>
            <a:ext cx="2001960" cy="1501560"/>
            <a:chOff x="2703240" y="5006880"/>
            <a:chExt cx="2001960" cy="1501560"/>
          </a:xfrm>
        </p:grpSpPr>
        <p:sp>
          <p:nvSpPr>
            <p:cNvPr id="199" name="CustomShape 10"/>
            <p:cNvSpPr/>
            <p:nvPr/>
          </p:nvSpPr>
          <p:spPr>
            <a:xfrm>
              <a:off x="2703240" y="5006880"/>
              <a:ext cx="2001960" cy="272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303030"/>
                  </a:solidFill>
                  <a:latin typeface="Arial"/>
                  <a:ea typeface="Arial Unicode MS"/>
                </a:rPr>
                <a:t>Making Transaction</a:t>
              </a:r>
              <a:endParaRPr b="0" lang="en-IN" sz="1200" spc="-1" strike="noStrike">
                <a:latin typeface="Arial"/>
              </a:endParaRPr>
            </a:p>
          </p:txBody>
        </p:sp>
        <p:sp>
          <p:nvSpPr>
            <p:cNvPr id="200" name="CustomShape 11"/>
            <p:cNvSpPr/>
            <p:nvPr/>
          </p:nvSpPr>
          <p:spPr>
            <a:xfrm>
              <a:off x="2703240" y="5322960"/>
              <a:ext cx="2001960" cy="1185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303030"/>
                  </a:solidFill>
                  <a:latin typeface="Arial"/>
                  <a:ea typeface="Arial Unicode MS"/>
                </a:rPr>
                <a:t>If we want to transfer Litcoin, we have to provide Sender public and private key and Recipient public key and the transaction amount</a:t>
              </a:r>
              <a:endParaRPr b="0" lang="en-IN" sz="1200" spc="-1" strike="noStrike">
                <a:latin typeface="Arial"/>
              </a:endParaRPr>
            </a:p>
          </p:txBody>
        </p:sp>
      </p:grpSp>
      <p:grpSp>
        <p:nvGrpSpPr>
          <p:cNvPr id="201" name="Group 12"/>
          <p:cNvGrpSpPr/>
          <p:nvPr/>
        </p:nvGrpSpPr>
        <p:grpSpPr>
          <a:xfrm>
            <a:off x="4494960" y="1568520"/>
            <a:ext cx="2010240" cy="1392480"/>
            <a:chOff x="4494960" y="1568520"/>
            <a:chExt cx="2010240" cy="1392480"/>
          </a:xfrm>
        </p:grpSpPr>
        <p:sp>
          <p:nvSpPr>
            <p:cNvPr id="202" name="CustomShape 13"/>
            <p:cNvSpPr/>
            <p:nvPr/>
          </p:nvSpPr>
          <p:spPr>
            <a:xfrm>
              <a:off x="4503240" y="1568520"/>
              <a:ext cx="2001960" cy="637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303030"/>
                  </a:solidFill>
                  <a:latin typeface="Arial"/>
                  <a:ea typeface="Arial Unicode MS"/>
                </a:rPr>
                <a:t>Confirming the transaction</a:t>
              </a:r>
              <a:endParaRPr b="0" lang="en-IN" sz="1200" spc="-1" strike="noStrike">
                <a:latin typeface="Arial"/>
              </a:endParaRPr>
            </a:p>
            <a:p>
              <a:pPr algn="ctr">
                <a:lnSpc>
                  <a:spcPct val="100000"/>
                </a:lnSpc>
              </a:pPr>
              <a:endParaRPr b="0" lang="en-IN" sz="1200" spc="-1" strike="noStrike">
                <a:latin typeface="Arial"/>
              </a:endParaRPr>
            </a:p>
          </p:txBody>
        </p:sp>
        <p:sp>
          <p:nvSpPr>
            <p:cNvPr id="203" name="CustomShape 14"/>
            <p:cNvSpPr/>
            <p:nvPr/>
          </p:nvSpPr>
          <p:spPr>
            <a:xfrm>
              <a:off x="4494960" y="1958040"/>
              <a:ext cx="2001960" cy="100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303030"/>
                  </a:solidFill>
                  <a:latin typeface="Arial"/>
                  <a:ea typeface="Arial Unicode MS"/>
                </a:rPr>
                <a:t>We then confirm the transaction. A digital signature is generated which is essential for the authenticity of the client. </a:t>
              </a:r>
              <a:endParaRPr b="0" lang="en-IN" sz="1200" spc="-1" strike="noStrike">
                <a:latin typeface="Arial"/>
              </a:endParaRPr>
            </a:p>
          </p:txBody>
        </p:sp>
      </p:grpSp>
      <p:grpSp>
        <p:nvGrpSpPr>
          <p:cNvPr id="204" name="Group 15"/>
          <p:cNvGrpSpPr/>
          <p:nvPr/>
        </p:nvGrpSpPr>
        <p:grpSpPr>
          <a:xfrm>
            <a:off x="735840" y="1678680"/>
            <a:ext cx="2407320" cy="1267200"/>
            <a:chOff x="735840" y="1678680"/>
            <a:chExt cx="2407320" cy="1267200"/>
          </a:xfrm>
        </p:grpSpPr>
        <p:sp>
          <p:nvSpPr>
            <p:cNvPr id="205" name="CustomShape 16"/>
            <p:cNvSpPr/>
            <p:nvPr/>
          </p:nvSpPr>
          <p:spPr>
            <a:xfrm>
              <a:off x="735840" y="1678680"/>
              <a:ext cx="240732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200" spc="-1" strike="noStrike">
                  <a:solidFill>
                    <a:srgbClr val="303030"/>
                  </a:solidFill>
                  <a:latin typeface="Arial"/>
                  <a:ea typeface="Arial Unicode MS"/>
                </a:rPr>
                <a:t>To create public and private keys for the client</a:t>
              </a:r>
              <a:endParaRPr b="0" lang="en-IN" sz="1200" spc="-1" strike="noStrike">
                <a:latin typeface="Arial"/>
              </a:endParaRPr>
            </a:p>
          </p:txBody>
        </p:sp>
        <p:sp>
          <p:nvSpPr>
            <p:cNvPr id="206" name="CustomShape 17"/>
            <p:cNvSpPr/>
            <p:nvPr/>
          </p:nvSpPr>
          <p:spPr>
            <a:xfrm>
              <a:off x="919080" y="2125440"/>
              <a:ext cx="2001960" cy="820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303030"/>
                  </a:solidFill>
                  <a:latin typeface="Arial"/>
                  <a:ea typeface="Arial Unicode MS"/>
                </a:rPr>
                <a:t>For any client we have to create a wallet which generates the public and private key</a:t>
              </a:r>
              <a:endParaRPr b="0" lang="en-IN" sz="1200" spc="-1" strike="noStrike">
                <a:latin typeface="Arial"/>
              </a:endParaRPr>
            </a:p>
          </p:txBody>
        </p:sp>
      </p:grpSp>
      <p:sp>
        <p:nvSpPr>
          <p:cNvPr id="207" name="CustomShape 18"/>
          <p:cNvSpPr/>
          <p:nvPr/>
        </p:nvSpPr>
        <p:spPr>
          <a:xfrm>
            <a:off x="1430640" y="3467880"/>
            <a:ext cx="1066680" cy="1017360"/>
          </a:xfrm>
          <a:prstGeom prst="ellipse">
            <a:avLst/>
          </a:prstGeom>
          <a:solidFill>
            <a:schemeClr val="bg1"/>
          </a:solidFill>
          <a:ln w="76320">
            <a:solidFill>
              <a:schemeClr val="accent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400" spc="-1" strike="noStrike">
                <a:solidFill>
                  <a:srgbClr val="303030"/>
                </a:solidFill>
                <a:latin typeface="Arial"/>
                <a:ea typeface="Arial Unicode MS"/>
              </a:rPr>
              <a:t>Step-1</a:t>
            </a:r>
            <a:endParaRPr b="0" lang="en-IN" sz="1400" spc="-1" strike="noStrike">
              <a:latin typeface="Arial"/>
            </a:endParaRPr>
          </a:p>
        </p:txBody>
      </p:sp>
      <p:sp>
        <p:nvSpPr>
          <p:cNvPr id="208" name="CustomShape 19"/>
          <p:cNvSpPr/>
          <p:nvPr/>
        </p:nvSpPr>
        <p:spPr>
          <a:xfrm>
            <a:off x="3178800" y="3467880"/>
            <a:ext cx="1017360" cy="1017360"/>
          </a:xfrm>
          <a:prstGeom prst="ellipse">
            <a:avLst/>
          </a:prstGeom>
          <a:solidFill>
            <a:schemeClr val="bg1"/>
          </a:solidFill>
          <a:ln w="76320">
            <a:solidFill>
              <a:schemeClr val="accent3"/>
            </a:solidFill>
          </a:ln>
        </p:spPr>
        <p:style>
          <a:lnRef idx="2">
            <a:schemeClr val="accent1">
              <a:shade val="50000"/>
            </a:schemeClr>
          </a:lnRef>
          <a:fillRef idx="1">
            <a:schemeClr val="accent1"/>
          </a:fillRef>
          <a:effectRef idx="0">
            <a:schemeClr val="accent1"/>
          </a:effectRef>
          <a:fontRef idx="minor"/>
        </p:style>
      </p:sp>
      <p:sp>
        <p:nvSpPr>
          <p:cNvPr id="209" name="CustomShape 20"/>
          <p:cNvSpPr/>
          <p:nvPr/>
        </p:nvSpPr>
        <p:spPr>
          <a:xfrm>
            <a:off x="4987440" y="3467880"/>
            <a:ext cx="1017360" cy="1017360"/>
          </a:xfrm>
          <a:prstGeom prst="ellipse">
            <a:avLst/>
          </a:prstGeom>
          <a:solidFill>
            <a:schemeClr val="bg1"/>
          </a:solidFill>
          <a:ln w="76320">
            <a:solidFill>
              <a:schemeClr val="accent4"/>
            </a:solidFill>
          </a:ln>
        </p:spPr>
        <p:style>
          <a:lnRef idx="2">
            <a:schemeClr val="accent1">
              <a:shade val="50000"/>
            </a:schemeClr>
          </a:lnRef>
          <a:fillRef idx="1">
            <a:schemeClr val="accent1"/>
          </a:fillRef>
          <a:effectRef idx="0">
            <a:schemeClr val="accent1"/>
          </a:effectRef>
          <a:fontRef idx="minor"/>
        </p:style>
      </p:sp>
      <p:sp>
        <p:nvSpPr>
          <p:cNvPr id="210" name="CustomShape 21"/>
          <p:cNvSpPr/>
          <p:nvPr/>
        </p:nvSpPr>
        <p:spPr>
          <a:xfrm>
            <a:off x="6783120" y="3467880"/>
            <a:ext cx="1017360" cy="1017360"/>
          </a:xfrm>
          <a:prstGeom prst="ellipse">
            <a:avLst/>
          </a:prstGeom>
          <a:solidFill>
            <a:schemeClr val="bg1"/>
          </a:solidFill>
          <a:ln w="76320">
            <a:solidFill>
              <a:schemeClr val="accent5"/>
            </a:solidFill>
          </a:ln>
        </p:spPr>
        <p:style>
          <a:lnRef idx="2">
            <a:schemeClr val="accent1">
              <a:shade val="50000"/>
            </a:schemeClr>
          </a:lnRef>
          <a:fillRef idx="1">
            <a:schemeClr val="accent1"/>
          </a:fillRef>
          <a:effectRef idx="0">
            <a:schemeClr val="accent1"/>
          </a:effectRef>
          <a:fontRef idx="minor"/>
        </p:style>
      </p:sp>
      <p:sp>
        <p:nvSpPr>
          <p:cNvPr id="211" name="CustomShape 22"/>
          <p:cNvSpPr/>
          <p:nvPr/>
        </p:nvSpPr>
        <p:spPr>
          <a:xfrm>
            <a:off x="1611720" y="3830760"/>
            <a:ext cx="655560" cy="338040"/>
          </a:xfrm>
          <a:prstGeom prst="rect">
            <a:avLst/>
          </a:prstGeom>
          <a:noFill/>
          <a:ln w="9360">
            <a:noFill/>
          </a:ln>
        </p:spPr>
        <p:style>
          <a:lnRef idx="0"/>
          <a:fillRef idx="0"/>
          <a:effectRef idx="0"/>
          <a:fontRef idx="minor"/>
        </p:style>
      </p:sp>
      <p:sp>
        <p:nvSpPr>
          <p:cNvPr id="212" name="CustomShape 23"/>
          <p:cNvSpPr/>
          <p:nvPr/>
        </p:nvSpPr>
        <p:spPr>
          <a:xfrm>
            <a:off x="3326760" y="3822840"/>
            <a:ext cx="75492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303030"/>
                </a:solidFill>
                <a:latin typeface="Arial"/>
                <a:ea typeface="Arial Unicode MS"/>
              </a:rPr>
              <a:t>Step-2</a:t>
            </a:r>
            <a:endParaRPr b="0" lang="en-IN" sz="1400" spc="-1" strike="noStrike">
              <a:latin typeface="Arial"/>
            </a:endParaRPr>
          </a:p>
        </p:txBody>
      </p:sp>
      <p:sp>
        <p:nvSpPr>
          <p:cNvPr id="213" name="CustomShape 24"/>
          <p:cNvSpPr/>
          <p:nvPr/>
        </p:nvSpPr>
        <p:spPr>
          <a:xfrm>
            <a:off x="5086800" y="3830760"/>
            <a:ext cx="83880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303030"/>
                </a:solidFill>
                <a:latin typeface="Arial"/>
                <a:ea typeface="Arial Unicode MS"/>
              </a:rPr>
              <a:t>Step-3</a:t>
            </a:r>
            <a:endParaRPr b="0" lang="en-IN" sz="1400" spc="-1" strike="noStrike">
              <a:latin typeface="Arial"/>
            </a:endParaRPr>
          </a:p>
        </p:txBody>
      </p:sp>
      <p:sp>
        <p:nvSpPr>
          <p:cNvPr id="214" name="CustomShape 25"/>
          <p:cNvSpPr/>
          <p:nvPr/>
        </p:nvSpPr>
        <p:spPr>
          <a:xfrm>
            <a:off x="6810120" y="3830760"/>
            <a:ext cx="96372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303030"/>
                </a:solidFill>
                <a:latin typeface="Arial"/>
                <a:ea typeface="Arial Unicode MS"/>
              </a:rPr>
              <a:t>Step-4</a:t>
            </a:r>
            <a:endParaRPr b="0" lang="en-IN" sz="1400" spc="-1" strike="noStrike">
              <a:latin typeface="Arial"/>
            </a:endParaRPr>
          </a:p>
        </p:txBody>
      </p:sp>
      <p:sp>
        <p:nvSpPr>
          <p:cNvPr id="215" name="Line 26"/>
          <p:cNvSpPr/>
          <p:nvPr/>
        </p:nvSpPr>
        <p:spPr>
          <a:xfrm flipV="1">
            <a:off x="1939320" y="2981880"/>
            <a:ext cx="0" cy="363960"/>
          </a:xfrm>
          <a:prstGeom prst="line">
            <a:avLst/>
          </a:prstGeom>
          <a:ln w="19080">
            <a:solidFill>
              <a:schemeClr val="accent2"/>
            </a:solidFill>
            <a:headEnd len="sm" type="oval" w="sm"/>
            <a:tailEnd len="sm" type="oval" w="sm"/>
          </a:ln>
        </p:spPr>
        <p:style>
          <a:lnRef idx="1">
            <a:schemeClr val="accent1"/>
          </a:lnRef>
          <a:fillRef idx="0">
            <a:schemeClr val="accent1"/>
          </a:fillRef>
          <a:effectRef idx="0">
            <a:schemeClr val="accent1"/>
          </a:effectRef>
          <a:fontRef idx="minor"/>
        </p:style>
      </p:sp>
      <p:sp>
        <p:nvSpPr>
          <p:cNvPr id="216" name="Line 27"/>
          <p:cNvSpPr/>
          <p:nvPr/>
        </p:nvSpPr>
        <p:spPr>
          <a:xfrm flipV="1">
            <a:off x="5507640" y="2981880"/>
            <a:ext cx="0" cy="363960"/>
          </a:xfrm>
          <a:prstGeom prst="line">
            <a:avLst/>
          </a:prstGeom>
          <a:ln w="19080">
            <a:solidFill>
              <a:schemeClr val="accent4"/>
            </a:solidFill>
            <a:headEnd len="sm" type="oval" w="sm"/>
            <a:tailEnd len="sm" type="oval" w="sm"/>
          </a:ln>
        </p:spPr>
        <p:style>
          <a:lnRef idx="1">
            <a:schemeClr val="accent1"/>
          </a:lnRef>
          <a:fillRef idx="0">
            <a:schemeClr val="accent1"/>
          </a:fillRef>
          <a:effectRef idx="0">
            <a:schemeClr val="accent1"/>
          </a:effectRef>
          <a:fontRef idx="minor"/>
        </p:style>
      </p:sp>
      <p:sp>
        <p:nvSpPr>
          <p:cNvPr id="217" name="Line 28"/>
          <p:cNvSpPr/>
          <p:nvPr/>
        </p:nvSpPr>
        <p:spPr>
          <a:xfrm flipV="1">
            <a:off x="9126720" y="2981880"/>
            <a:ext cx="0" cy="363960"/>
          </a:xfrm>
          <a:prstGeom prst="line">
            <a:avLst/>
          </a:prstGeom>
          <a:ln w="19080">
            <a:solidFill>
              <a:schemeClr val="accent2"/>
            </a:solidFill>
            <a:headEnd len="sm" type="oval" w="sm"/>
            <a:tailEnd len="sm" type="oval" w="sm"/>
          </a:ln>
        </p:spPr>
        <p:style>
          <a:lnRef idx="1">
            <a:schemeClr val="accent1"/>
          </a:lnRef>
          <a:fillRef idx="0">
            <a:schemeClr val="accent1"/>
          </a:fillRef>
          <a:effectRef idx="0">
            <a:schemeClr val="accent1"/>
          </a:effectRef>
          <a:fontRef idx="minor"/>
        </p:style>
      </p:sp>
      <p:sp>
        <p:nvSpPr>
          <p:cNvPr id="218" name="Line 29"/>
          <p:cNvSpPr/>
          <p:nvPr/>
        </p:nvSpPr>
        <p:spPr>
          <a:xfrm flipV="1">
            <a:off x="7291800" y="4646520"/>
            <a:ext cx="0" cy="363600"/>
          </a:xfrm>
          <a:prstGeom prst="line">
            <a:avLst/>
          </a:prstGeom>
          <a:ln w="19080">
            <a:solidFill>
              <a:schemeClr val="accent5"/>
            </a:solidFill>
            <a:headEnd len="sm" type="oval" w="sm"/>
            <a:tailEnd len="sm" type="oval" w="sm"/>
          </a:ln>
        </p:spPr>
        <p:style>
          <a:lnRef idx="1">
            <a:schemeClr val="accent1"/>
          </a:lnRef>
          <a:fillRef idx="0">
            <a:schemeClr val="accent1"/>
          </a:fillRef>
          <a:effectRef idx="0">
            <a:schemeClr val="accent1"/>
          </a:effectRef>
          <a:fontRef idx="minor"/>
        </p:style>
      </p:sp>
      <p:sp>
        <p:nvSpPr>
          <p:cNvPr id="219" name="Line 30"/>
          <p:cNvSpPr/>
          <p:nvPr/>
        </p:nvSpPr>
        <p:spPr>
          <a:xfrm flipV="1">
            <a:off x="3723480" y="4646520"/>
            <a:ext cx="0" cy="363600"/>
          </a:xfrm>
          <a:prstGeom prst="line">
            <a:avLst/>
          </a:prstGeom>
          <a:ln w="19080">
            <a:solidFill>
              <a:schemeClr val="accent3"/>
            </a:solidFill>
            <a:headEnd len="sm" type="oval" w="sm"/>
            <a:tailEnd len="sm" type="oval" w="sm"/>
          </a:ln>
        </p:spPr>
        <p:style>
          <a:lnRef idx="1">
            <a:schemeClr val="accent1"/>
          </a:lnRef>
          <a:fillRef idx="0">
            <a:schemeClr val="accent1"/>
          </a:fillRef>
          <a:effectRef idx="0">
            <a:schemeClr val="accent1"/>
          </a:effectRef>
          <a:fontRef idx="minor"/>
        </p:style>
      </p:sp>
      <p:sp>
        <p:nvSpPr>
          <p:cNvPr id="220" name="CustomShape 31"/>
          <p:cNvSpPr/>
          <p:nvPr/>
        </p:nvSpPr>
        <p:spPr>
          <a:xfrm>
            <a:off x="8482320" y="3300480"/>
            <a:ext cx="1384560" cy="1384560"/>
          </a:xfrm>
          <a:prstGeom prst="ellipse">
            <a:avLst/>
          </a:prstGeom>
          <a:solidFill>
            <a:schemeClr val="bg1">
              <a:alpha val="70000"/>
            </a:schemeClr>
          </a:solidFill>
          <a:ln w="6480">
            <a:noFill/>
          </a:ln>
        </p:spPr>
        <p:style>
          <a:lnRef idx="2">
            <a:schemeClr val="accent1">
              <a:shade val="50000"/>
            </a:schemeClr>
          </a:lnRef>
          <a:fillRef idx="1">
            <a:schemeClr val="accent1"/>
          </a:fillRef>
          <a:effectRef idx="0">
            <a:schemeClr val="accent1"/>
          </a:effectRef>
          <a:fontRef idx="minor"/>
        </p:style>
      </p:sp>
      <p:sp>
        <p:nvSpPr>
          <p:cNvPr id="221" name="CustomShape 32"/>
          <p:cNvSpPr/>
          <p:nvPr/>
        </p:nvSpPr>
        <p:spPr>
          <a:xfrm>
            <a:off x="8604720" y="3422880"/>
            <a:ext cx="1139400" cy="113940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222" name="CustomShape 33"/>
          <p:cNvSpPr/>
          <p:nvPr/>
        </p:nvSpPr>
        <p:spPr>
          <a:xfrm>
            <a:off x="8395200" y="3769200"/>
            <a:ext cx="15584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303030"/>
                </a:solidFill>
                <a:latin typeface="Arial"/>
                <a:ea typeface="Arial Unicode MS"/>
              </a:rPr>
              <a:t>Final step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4000" spc="-1" strike="noStrike">
                <a:solidFill>
                  <a:srgbClr val="ffffff"/>
                </a:solidFill>
                <a:latin typeface="Arial"/>
                <a:ea typeface="Arial Unicode MS"/>
              </a:rPr>
              <a:t>Creating and Mining the blocks</a:t>
            </a:r>
            <a:endParaRPr b="0" lang="en-US" sz="4000" spc="-1" strike="noStrike">
              <a:solidFill>
                <a:srgbClr val="303030"/>
              </a:solidFill>
              <a:latin typeface="Arial"/>
            </a:endParaRPr>
          </a:p>
        </p:txBody>
      </p:sp>
      <p:sp>
        <p:nvSpPr>
          <p:cNvPr id="224" name="CustomShape 2"/>
          <p:cNvSpPr/>
          <p:nvPr/>
        </p:nvSpPr>
        <p:spPr>
          <a:xfrm>
            <a:off x="985320" y="1976400"/>
            <a:ext cx="532440" cy="532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25" name="CustomShape 3"/>
          <p:cNvSpPr/>
          <p:nvPr/>
        </p:nvSpPr>
        <p:spPr>
          <a:xfrm>
            <a:off x="915120" y="2838600"/>
            <a:ext cx="532440" cy="532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6" name="CustomShape 4"/>
          <p:cNvSpPr/>
          <p:nvPr/>
        </p:nvSpPr>
        <p:spPr>
          <a:xfrm>
            <a:off x="975960" y="3649680"/>
            <a:ext cx="532440" cy="532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7" name="CustomShape 5"/>
          <p:cNvSpPr/>
          <p:nvPr/>
        </p:nvSpPr>
        <p:spPr>
          <a:xfrm>
            <a:off x="909720" y="4914360"/>
            <a:ext cx="532440" cy="532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8" name="CustomShape 6"/>
          <p:cNvSpPr/>
          <p:nvPr/>
        </p:nvSpPr>
        <p:spPr>
          <a:xfrm>
            <a:off x="1011960" y="2042640"/>
            <a:ext cx="46980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000" spc="-1" strike="noStrike">
                <a:solidFill>
                  <a:srgbClr val="ffffff"/>
                </a:solidFill>
                <a:latin typeface="Arial"/>
                <a:ea typeface="Arial Unicode MS"/>
              </a:rPr>
              <a:t>01</a:t>
            </a:r>
            <a:endParaRPr b="0" lang="en-IN" sz="2000" spc="-1" strike="noStrike">
              <a:latin typeface="Arial"/>
            </a:endParaRPr>
          </a:p>
        </p:txBody>
      </p:sp>
      <p:grpSp>
        <p:nvGrpSpPr>
          <p:cNvPr id="229" name="Group 7"/>
          <p:cNvGrpSpPr/>
          <p:nvPr/>
        </p:nvGrpSpPr>
        <p:grpSpPr>
          <a:xfrm>
            <a:off x="1477800" y="1606320"/>
            <a:ext cx="5685840" cy="1069920"/>
            <a:chOff x="1477800" y="1606320"/>
            <a:chExt cx="5685840" cy="1069920"/>
          </a:xfrm>
        </p:grpSpPr>
        <p:sp>
          <p:nvSpPr>
            <p:cNvPr id="230" name="CustomShape 8"/>
            <p:cNvSpPr/>
            <p:nvPr/>
          </p:nvSpPr>
          <p:spPr>
            <a:xfrm>
              <a:off x="1477800" y="1606320"/>
              <a:ext cx="568584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fe9900"/>
                  </a:solidFill>
                  <a:latin typeface="Arial"/>
                  <a:ea typeface="Arial Unicode MS"/>
                </a:rPr>
                <a:t>Creating Block</a:t>
              </a:r>
              <a:endParaRPr b="0" lang="en-IN" sz="1200" spc="-1" strike="noStrike">
                <a:latin typeface="Arial"/>
              </a:endParaRPr>
            </a:p>
          </p:txBody>
        </p:sp>
        <p:sp>
          <p:nvSpPr>
            <p:cNvPr id="231" name="CustomShape 9"/>
            <p:cNvSpPr/>
            <p:nvPr/>
          </p:nvSpPr>
          <p:spPr>
            <a:xfrm>
              <a:off x="1477800" y="1855800"/>
              <a:ext cx="568584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303030"/>
                  </a:solidFill>
                  <a:latin typeface="Arial"/>
                  <a:ea typeface="Arial Unicode MS"/>
                </a:rPr>
                <a:t>When transactions are made and communicated to a node, the miner tries to create a block which consist of all the transactions which are present in in his/her node. The block consists of attributes like block no., timestamp, transaction details, nonce and previous hash.</a:t>
              </a:r>
              <a:endParaRPr b="0" lang="en-IN" sz="1200" spc="-1" strike="noStrike">
                <a:latin typeface="Arial"/>
              </a:endParaRPr>
            </a:p>
          </p:txBody>
        </p:sp>
      </p:grpSp>
      <p:grpSp>
        <p:nvGrpSpPr>
          <p:cNvPr id="232" name="Group 10"/>
          <p:cNvGrpSpPr/>
          <p:nvPr/>
        </p:nvGrpSpPr>
        <p:grpSpPr>
          <a:xfrm>
            <a:off x="1473840" y="5046120"/>
            <a:ext cx="4943520" cy="887400"/>
            <a:chOff x="1473840" y="5046120"/>
            <a:chExt cx="4943520" cy="887400"/>
          </a:xfrm>
        </p:grpSpPr>
        <p:sp>
          <p:nvSpPr>
            <p:cNvPr id="233" name="CustomShape 11"/>
            <p:cNvSpPr/>
            <p:nvPr/>
          </p:nvSpPr>
          <p:spPr>
            <a:xfrm>
              <a:off x="1473840" y="5046120"/>
              <a:ext cx="494352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303030"/>
                  </a:solidFill>
                  <a:latin typeface="Arial"/>
                  <a:ea typeface="Arial Unicode MS"/>
                </a:rPr>
                <a:t>Rewarding Miner</a:t>
              </a:r>
              <a:endParaRPr b="0" lang="en-IN" sz="1200" spc="-1" strike="noStrike">
                <a:latin typeface="Arial"/>
              </a:endParaRPr>
            </a:p>
          </p:txBody>
        </p:sp>
        <p:sp>
          <p:nvSpPr>
            <p:cNvPr id="234" name="CustomShape 12"/>
            <p:cNvSpPr/>
            <p:nvPr/>
          </p:nvSpPr>
          <p:spPr>
            <a:xfrm>
              <a:off x="1473840" y="5295600"/>
              <a:ext cx="494352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303030"/>
                  </a:solidFill>
                  <a:latin typeface="Arial"/>
                  <a:ea typeface="Arial Unicode MS"/>
                </a:rPr>
                <a:t>The miner is rewarded with Litcoins for all the computation power, effort and resources to mine the block. He may also receive a small tip from the transaction recipients / senders.</a:t>
              </a:r>
              <a:endParaRPr b="0" lang="en-IN" sz="1200" spc="-1" strike="noStrike">
                <a:latin typeface="Arial"/>
              </a:endParaRPr>
            </a:p>
          </p:txBody>
        </p:sp>
      </p:grpSp>
      <p:grpSp>
        <p:nvGrpSpPr>
          <p:cNvPr id="235" name="Group 13"/>
          <p:cNvGrpSpPr/>
          <p:nvPr/>
        </p:nvGrpSpPr>
        <p:grpSpPr>
          <a:xfrm>
            <a:off x="1482120" y="2707920"/>
            <a:ext cx="5706000" cy="1033920"/>
            <a:chOff x="1482120" y="2707920"/>
            <a:chExt cx="5706000" cy="1033920"/>
          </a:xfrm>
        </p:grpSpPr>
        <p:sp>
          <p:nvSpPr>
            <p:cNvPr id="236" name="CustomShape 14"/>
            <p:cNvSpPr/>
            <p:nvPr/>
          </p:nvSpPr>
          <p:spPr>
            <a:xfrm>
              <a:off x="1502280" y="2707920"/>
              <a:ext cx="568584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303030"/>
                  </a:solidFill>
                  <a:latin typeface="Arial"/>
                  <a:ea typeface="Arial Unicode MS"/>
                </a:rPr>
                <a:t>Mining of Block</a:t>
              </a:r>
              <a:endParaRPr b="0" lang="en-IN" sz="1200" spc="-1" strike="noStrike">
                <a:latin typeface="Arial"/>
              </a:endParaRPr>
            </a:p>
          </p:txBody>
        </p:sp>
        <p:sp>
          <p:nvSpPr>
            <p:cNvPr id="237" name="CustomShape 15"/>
            <p:cNvSpPr/>
            <p:nvPr/>
          </p:nvSpPr>
          <p:spPr>
            <a:xfrm>
              <a:off x="1482120" y="2921400"/>
              <a:ext cx="568584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303030"/>
                  </a:solidFill>
                  <a:latin typeface="Arial"/>
                  <a:ea typeface="Arial Unicode MS"/>
                </a:rPr>
                <a:t>After the block is created, the miner tries to “mine” the block. For mining to be successful the Hash corresponding to the block must satisfy certain criteria depending on the difficulty. After computing the required nonce the block is “mined”.</a:t>
              </a:r>
              <a:endParaRPr b="0" lang="en-IN" sz="1200" spc="-1" strike="noStrike">
                <a:latin typeface="Arial"/>
              </a:endParaRPr>
            </a:p>
          </p:txBody>
        </p:sp>
      </p:grpSp>
      <p:grpSp>
        <p:nvGrpSpPr>
          <p:cNvPr id="238" name="Group 16"/>
          <p:cNvGrpSpPr/>
          <p:nvPr/>
        </p:nvGrpSpPr>
        <p:grpSpPr>
          <a:xfrm>
            <a:off x="1517760" y="3701520"/>
            <a:ext cx="4943520" cy="1252800"/>
            <a:chOff x="1517760" y="3701520"/>
            <a:chExt cx="4943520" cy="1252800"/>
          </a:xfrm>
        </p:grpSpPr>
        <p:sp>
          <p:nvSpPr>
            <p:cNvPr id="239" name="CustomShape 17"/>
            <p:cNvSpPr/>
            <p:nvPr/>
          </p:nvSpPr>
          <p:spPr>
            <a:xfrm>
              <a:off x="1517760" y="3701520"/>
              <a:ext cx="494352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fe9900"/>
                  </a:solidFill>
                  <a:latin typeface="Arial"/>
                  <a:ea typeface="Arial Unicode MS"/>
                </a:rPr>
                <a:t>Consensus Protocol</a:t>
              </a:r>
              <a:endParaRPr b="0" lang="en-IN" sz="1200" spc="-1" strike="noStrike">
                <a:latin typeface="Arial"/>
              </a:endParaRPr>
            </a:p>
          </p:txBody>
        </p:sp>
        <p:sp>
          <p:nvSpPr>
            <p:cNvPr id="240" name="CustomShape 18"/>
            <p:cNvSpPr/>
            <p:nvPr/>
          </p:nvSpPr>
          <p:spPr>
            <a:xfrm>
              <a:off x="1517760" y="3951360"/>
              <a:ext cx="4943520" cy="100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303030"/>
                  </a:solidFill>
                  <a:latin typeface="Arial"/>
                  <a:ea typeface="Arial Unicode MS"/>
                </a:rPr>
                <a:t>After one node mines a block then other nodes tries to  resolve conflicts by following Consensus Protocol which says that maximum length blockchain will be accepted. It also checks the validity of the blockchain alongside to ensure that the blockchain hasn’t been attacked/tampered. </a:t>
              </a:r>
              <a:endParaRPr b="0" lang="en-IN" sz="1200" spc="-1" strike="noStrike">
                <a:latin typeface="Arial"/>
              </a:endParaRPr>
            </a:p>
          </p:txBody>
        </p:sp>
      </p:grpSp>
      <p:sp>
        <p:nvSpPr>
          <p:cNvPr id="241" name="CustomShape 19"/>
          <p:cNvSpPr/>
          <p:nvPr/>
        </p:nvSpPr>
        <p:spPr>
          <a:xfrm>
            <a:off x="941040" y="2871000"/>
            <a:ext cx="46980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000" spc="-1" strike="noStrike">
                <a:solidFill>
                  <a:srgbClr val="ffffff"/>
                </a:solidFill>
                <a:latin typeface="Arial"/>
                <a:ea typeface="Arial Unicode MS"/>
              </a:rPr>
              <a:t>02</a:t>
            </a:r>
            <a:endParaRPr b="0" lang="en-IN" sz="2000" spc="-1" strike="noStrike">
              <a:latin typeface="Arial"/>
            </a:endParaRPr>
          </a:p>
        </p:txBody>
      </p:sp>
      <p:sp>
        <p:nvSpPr>
          <p:cNvPr id="242" name="CustomShape 20"/>
          <p:cNvSpPr/>
          <p:nvPr/>
        </p:nvSpPr>
        <p:spPr>
          <a:xfrm>
            <a:off x="975960" y="3705840"/>
            <a:ext cx="46980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000" spc="-1" strike="noStrike">
                <a:solidFill>
                  <a:srgbClr val="ffffff"/>
                </a:solidFill>
                <a:latin typeface="Arial"/>
                <a:ea typeface="Arial Unicode MS"/>
              </a:rPr>
              <a:t>03</a:t>
            </a:r>
            <a:endParaRPr b="0" lang="en-IN" sz="2000" spc="-1" strike="noStrike">
              <a:latin typeface="Arial"/>
            </a:endParaRPr>
          </a:p>
        </p:txBody>
      </p:sp>
      <p:sp>
        <p:nvSpPr>
          <p:cNvPr id="243" name="CustomShape 21"/>
          <p:cNvSpPr/>
          <p:nvPr/>
        </p:nvSpPr>
        <p:spPr>
          <a:xfrm>
            <a:off x="941040" y="4980600"/>
            <a:ext cx="469800" cy="395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000" spc="-1" strike="noStrike">
                <a:solidFill>
                  <a:srgbClr val="ffffff"/>
                </a:solidFill>
                <a:latin typeface="Arial"/>
                <a:ea typeface="Arial Unicode MS"/>
              </a:rPr>
              <a:t>04</a:t>
            </a:r>
            <a:endParaRPr b="0" lang="en-IN" sz="2000" spc="-1" strike="noStrike">
              <a:latin typeface="Arial"/>
            </a:endParaRPr>
          </a:p>
        </p:txBody>
      </p:sp>
      <p:sp>
        <p:nvSpPr>
          <p:cNvPr id="244" name="CustomShape 22"/>
          <p:cNvSpPr/>
          <p:nvPr/>
        </p:nvSpPr>
        <p:spPr>
          <a:xfrm>
            <a:off x="0" y="1872360"/>
            <a:ext cx="12217680" cy="4397400"/>
          </a:xfrm>
          <a:custGeom>
            <a:avLst/>
            <a:gdLst/>
            <a:ahLst/>
            <a:rect l="l" t="t" r="r" b="b"/>
            <a:pathLst>
              <a:path w="12218126" h="4397829">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60">
            <a:solidFill>
              <a:schemeClr val="accent1"/>
            </a:solidFill>
          </a:ln>
        </p:spPr>
        <p:style>
          <a:lnRef idx="2">
            <a:schemeClr val="accent1">
              <a:shade val="50000"/>
            </a:schemeClr>
          </a:lnRef>
          <a:fillRef idx="1">
            <a:schemeClr val="accent1"/>
          </a:fillRef>
          <a:effectRef idx="0">
            <a:schemeClr val="accent1"/>
          </a:effectRef>
          <a:fontRef idx="minor"/>
        </p:style>
      </p:sp>
      <p:sp>
        <p:nvSpPr>
          <p:cNvPr id="245" name="CustomShape 23"/>
          <p:cNvSpPr/>
          <p:nvPr/>
        </p:nvSpPr>
        <p:spPr>
          <a:xfrm>
            <a:off x="8372880" y="3110400"/>
            <a:ext cx="3122280" cy="3159360"/>
          </a:xfrm>
          <a:custGeom>
            <a:avLst/>
            <a:gdLst/>
            <a:ahLst/>
            <a:rect l="l" t="t" r="r" b="b"/>
            <a:pathLst>
              <a:path w="2934789" h="2969622">
                <a:moveTo>
                  <a:pt x="2934789" y="0"/>
                </a:moveTo>
                <a:lnTo>
                  <a:pt x="2081349" y="226422"/>
                </a:lnTo>
                <a:lnTo>
                  <a:pt x="1419497" y="1027611"/>
                </a:lnTo>
                <a:lnTo>
                  <a:pt x="1271452" y="1680754"/>
                </a:lnTo>
                <a:lnTo>
                  <a:pt x="165463" y="2438400"/>
                </a:lnTo>
                <a:lnTo>
                  <a:pt x="0" y="2969622"/>
                </a:lnTo>
                <a:lnTo>
                  <a:pt x="2891246" y="2969622"/>
                </a:lnTo>
                <a:lnTo>
                  <a:pt x="2934789" y="0"/>
                </a:lnTo>
                <a:close/>
              </a:path>
            </a:pathLst>
          </a:custGeom>
          <a:ln>
            <a:noFill/>
          </a:ln>
        </p:spPr>
        <p:style>
          <a:lnRef idx="2">
            <a:schemeClr val="accent1">
              <a:shade val="50000"/>
            </a:schemeClr>
          </a:lnRef>
          <a:fillRef idx="1">
            <a:schemeClr val="accent1"/>
          </a:fillRef>
          <a:effectRef idx="0">
            <a:schemeClr val="accent1"/>
          </a:effectRef>
          <a:fontRef idx="minor"/>
        </p:style>
      </p:sp>
      <p:grpSp>
        <p:nvGrpSpPr>
          <p:cNvPr id="246" name="Group 24"/>
          <p:cNvGrpSpPr/>
          <p:nvPr/>
        </p:nvGrpSpPr>
        <p:grpSpPr>
          <a:xfrm>
            <a:off x="7793640" y="3582000"/>
            <a:ext cx="1361880" cy="1423080"/>
            <a:chOff x="7793640" y="3582000"/>
            <a:chExt cx="1361880" cy="1423080"/>
          </a:xfrm>
        </p:grpSpPr>
        <p:sp>
          <p:nvSpPr>
            <p:cNvPr id="247" name="CustomShape 25"/>
            <p:cNvSpPr/>
            <p:nvPr/>
          </p:nvSpPr>
          <p:spPr>
            <a:xfrm rot="2338800">
              <a:off x="8201880" y="3788280"/>
              <a:ext cx="98640" cy="1334160"/>
            </a:xfrm>
            <a:prstGeom prst="roundRect">
              <a:avLst>
                <a:gd name="adj" fmla="val 33702"/>
              </a:avLst>
            </a:prstGeom>
            <a:gradFill rotWithShape="0">
              <a:gsLst>
                <a:gs pos="0">
                  <a:srgbClr val="cb7a00"/>
                </a:gs>
                <a:gs pos="50000">
                  <a:srgbClr val="cb7a00"/>
                </a:gs>
                <a:gs pos="100000">
                  <a:srgbClr val="cb7a00"/>
                </a:gs>
              </a:gsLst>
              <a:lin ang="3618000"/>
            </a:gradFill>
            <a:ln>
              <a:noFill/>
            </a:ln>
          </p:spPr>
          <p:style>
            <a:lnRef idx="2">
              <a:schemeClr val="accent1">
                <a:shade val="50000"/>
              </a:schemeClr>
            </a:lnRef>
            <a:fillRef idx="1">
              <a:schemeClr val="accent1"/>
            </a:fillRef>
            <a:effectRef idx="0">
              <a:schemeClr val="accent1"/>
            </a:effectRef>
            <a:fontRef idx="minor"/>
          </p:style>
        </p:sp>
        <p:sp>
          <p:nvSpPr>
            <p:cNvPr id="248" name="CustomShape 26"/>
            <p:cNvSpPr/>
            <p:nvPr/>
          </p:nvSpPr>
          <p:spPr>
            <a:xfrm rot="2338800">
              <a:off x="8495640" y="3963240"/>
              <a:ext cx="176400" cy="156240"/>
            </a:xfrm>
            <a:prstGeom prst="roundRect">
              <a:avLst>
                <a:gd name="adj" fmla="val 27550"/>
              </a:avLst>
            </a:prstGeom>
            <a:ln>
              <a:noFill/>
            </a:ln>
          </p:spPr>
          <p:style>
            <a:lnRef idx="2">
              <a:schemeClr val="accent1">
                <a:shade val="50000"/>
              </a:schemeClr>
            </a:lnRef>
            <a:fillRef idx="1">
              <a:schemeClr val="accent1"/>
            </a:fillRef>
            <a:effectRef idx="0">
              <a:schemeClr val="accent1"/>
            </a:effectRef>
            <a:fontRef idx="minor"/>
          </p:style>
        </p:sp>
        <p:sp>
          <p:nvSpPr>
            <p:cNvPr id="249" name="CustomShape 27"/>
            <p:cNvSpPr/>
            <p:nvPr/>
          </p:nvSpPr>
          <p:spPr>
            <a:xfrm rot="7531200">
              <a:off x="8696160" y="4038120"/>
              <a:ext cx="279360" cy="585360"/>
            </a:xfrm>
            <a:custGeom>
              <a:avLst/>
              <a:gdLst/>
              <a:ah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250" name="CustomShape 28"/>
            <p:cNvSpPr/>
            <p:nvPr/>
          </p:nvSpPr>
          <p:spPr>
            <a:xfrm flipH="1" rot="18540600">
              <a:off x="8105400" y="3582000"/>
              <a:ext cx="279360" cy="585000"/>
            </a:xfrm>
            <a:custGeom>
              <a:avLst/>
              <a:gdLst/>
              <a:ah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251" name="Group 29"/>
          <p:cNvGrpSpPr/>
          <p:nvPr/>
        </p:nvGrpSpPr>
        <p:grpSpPr>
          <a:xfrm>
            <a:off x="6461280" y="4055760"/>
            <a:ext cx="1549440" cy="2328840"/>
            <a:chOff x="6461280" y="4055760"/>
            <a:chExt cx="1549440" cy="2328840"/>
          </a:xfrm>
        </p:grpSpPr>
        <p:sp>
          <p:nvSpPr>
            <p:cNvPr id="252" name="CustomShape 30"/>
            <p:cNvSpPr/>
            <p:nvPr/>
          </p:nvSpPr>
          <p:spPr>
            <a:xfrm flipH="1" rot="826800">
              <a:off x="6706440" y="4133160"/>
              <a:ext cx="912960" cy="2174040"/>
            </a:xfrm>
            <a:custGeom>
              <a:avLst/>
              <a:gdLst/>
              <a:ahLst/>
              <a:rect l="l" t="t" r="r" b="b"/>
              <a:pathLst>
                <a:path w="913301" h="2174487">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3" name="CustomShape 31"/>
            <p:cNvSpPr/>
            <p:nvPr/>
          </p:nvSpPr>
          <p:spPr>
            <a:xfrm rot="18163200">
              <a:off x="7251120" y="4555440"/>
              <a:ext cx="211320" cy="55836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4" name="CustomShape 32"/>
            <p:cNvSpPr/>
            <p:nvPr/>
          </p:nvSpPr>
          <p:spPr>
            <a:xfrm rot="15304200">
              <a:off x="7633080" y="4614480"/>
              <a:ext cx="171360" cy="55836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255" name="Group 33"/>
          <p:cNvGrpSpPr/>
          <p:nvPr/>
        </p:nvGrpSpPr>
        <p:grpSpPr>
          <a:xfrm>
            <a:off x="9478440" y="5934960"/>
            <a:ext cx="1007640" cy="107280"/>
            <a:chOff x="9478440" y="5934960"/>
            <a:chExt cx="1007640" cy="107280"/>
          </a:xfrm>
        </p:grpSpPr>
        <p:sp>
          <p:nvSpPr>
            <p:cNvPr id="256" name="CustomShape 34"/>
            <p:cNvSpPr/>
            <p:nvPr/>
          </p:nvSpPr>
          <p:spPr>
            <a:xfrm>
              <a:off x="9478440" y="5934960"/>
              <a:ext cx="1007640" cy="107280"/>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7" name="CustomShape 35"/>
            <p:cNvSpPr/>
            <p:nvPr/>
          </p:nvSpPr>
          <p:spPr>
            <a:xfrm flipH="1">
              <a:off x="950976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58" name="CustomShape 36"/>
            <p:cNvSpPr/>
            <p:nvPr/>
          </p:nvSpPr>
          <p:spPr>
            <a:xfrm flipH="1">
              <a:off x="958500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59" name="CustomShape 37"/>
            <p:cNvSpPr/>
            <p:nvPr/>
          </p:nvSpPr>
          <p:spPr>
            <a:xfrm flipH="1">
              <a:off x="966060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0" name="CustomShape 38"/>
            <p:cNvSpPr/>
            <p:nvPr/>
          </p:nvSpPr>
          <p:spPr>
            <a:xfrm flipH="1">
              <a:off x="973584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1" name="CustomShape 39"/>
            <p:cNvSpPr/>
            <p:nvPr/>
          </p:nvSpPr>
          <p:spPr>
            <a:xfrm flipH="1">
              <a:off x="981144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2" name="CustomShape 40"/>
            <p:cNvSpPr/>
            <p:nvPr/>
          </p:nvSpPr>
          <p:spPr>
            <a:xfrm flipH="1">
              <a:off x="988668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3" name="CustomShape 41"/>
            <p:cNvSpPr/>
            <p:nvPr/>
          </p:nvSpPr>
          <p:spPr>
            <a:xfrm flipH="1">
              <a:off x="996228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4" name="CustomShape 42"/>
            <p:cNvSpPr/>
            <p:nvPr/>
          </p:nvSpPr>
          <p:spPr>
            <a:xfrm flipH="1">
              <a:off x="1003752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5" name="CustomShape 43"/>
            <p:cNvSpPr/>
            <p:nvPr/>
          </p:nvSpPr>
          <p:spPr>
            <a:xfrm flipH="1">
              <a:off x="1011312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6" name="CustomShape 44"/>
            <p:cNvSpPr/>
            <p:nvPr/>
          </p:nvSpPr>
          <p:spPr>
            <a:xfrm flipH="1">
              <a:off x="1018836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7" name="CustomShape 45"/>
            <p:cNvSpPr/>
            <p:nvPr/>
          </p:nvSpPr>
          <p:spPr>
            <a:xfrm flipH="1">
              <a:off x="1026396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8" name="CustomShape 46"/>
            <p:cNvSpPr/>
            <p:nvPr/>
          </p:nvSpPr>
          <p:spPr>
            <a:xfrm flipH="1">
              <a:off x="1033920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69" name="CustomShape 47"/>
            <p:cNvSpPr/>
            <p:nvPr/>
          </p:nvSpPr>
          <p:spPr>
            <a:xfrm flipH="1">
              <a:off x="10414440" y="593496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grpSp>
      <p:grpSp>
        <p:nvGrpSpPr>
          <p:cNvPr id="270" name="Group 48"/>
          <p:cNvGrpSpPr/>
          <p:nvPr/>
        </p:nvGrpSpPr>
        <p:grpSpPr>
          <a:xfrm>
            <a:off x="9478440" y="5757120"/>
            <a:ext cx="1007640" cy="107280"/>
            <a:chOff x="9478440" y="5757120"/>
            <a:chExt cx="1007640" cy="107280"/>
          </a:xfrm>
        </p:grpSpPr>
        <p:sp>
          <p:nvSpPr>
            <p:cNvPr id="271" name="CustomShape 49"/>
            <p:cNvSpPr/>
            <p:nvPr/>
          </p:nvSpPr>
          <p:spPr>
            <a:xfrm>
              <a:off x="9478440" y="5757120"/>
              <a:ext cx="1007640" cy="107280"/>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72" name="CustomShape 50"/>
            <p:cNvSpPr/>
            <p:nvPr/>
          </p:nvSpPr>
          <p:spPr>
            <a:xfrm flipH="1">
              <a:off x="950976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73" name="CustomShape 51"/>
            <p:cNvSpPr/>
            <p:nvPr/>
          </p:nvSpPr>
          <p:spPr>
            <a:xfrm flipH="1">
              <a:off x="958500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74" name="CustomShape 52"/>
            <p:cNvSpPr/>
            <p:nvPr/>
          </p:nvSpPr>
          <p:spPr>
            <a:xfrm flipH="1">
              <a:off x="966060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75" name="CustomShape 53"/>
            <p:cNvSpPr/>
            <p:nvPr/>
          </p:nvSpPr>
          <p:spPr>
            <a:xfrm flipH="1">
              <a:off x="973584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76" name="CustomShape 54"/>
            <p:cNvSpPr/>
            <p:nvPr/>
          </p:nvSpPr>
          <p:spPr>
            <a:xfrm flipH="1">
              <a:off x="981144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77" name="CustomShape 55"/>
            <p:cNvSpPr/>
            <p:nvPr/>
          </p:nvSpPr>
          <p:spPr>
            <a:xfrm flipH="1">
              <a:off x="988668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78" name="CustomShape 56"/>
            <p:cNvSpPr/>
            <p:nvPr/>
          </p:nvSpPr>
          <p:spPr>
            <a:xfrm flipH="1">
              <a:off x="996228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79" name="CustomShape 57"/>
            <p:cNvSpPr/>
            <p:nvPr/>
          </p:nvSpPr>
          <p:spPr>
            <a:xfrm flipH="1">
              <a:off x="1003752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0" name="CustomShape 58"/>
            <p:cNvSpPr/>
            <p:nvPr/>
          </p:nvSpPr>
          <p:spPr>
            <a:xfrm flipH="1">
              <a:off x="1011312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1" name="CustomShape 59"/>
            <p:cNvSpPr/>
            <p:nvPr/>
          </p:nvSpPr>
          <p:spPr>
            <a:xfrm flipH="1">
              <a:off x="1018836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2" name="CustomShape 60"/>
            <p:cNvSpPr/>
            <p:nvPr/>
          </p:nvSpPr>
          <p:spPr>
            <a:xfrm flipH="1">
              <a:off x="1026396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3" name="CustomShape 61"/>
            <p:cNvSpPr/>
            <p:nvPr/>
          </p:nvSpPr>
          <p:spPr>
            <a:xfrm flipH="1">
              <a:off x="1033920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4" name="CustomShape 62"/>
            <p:cNvSpPr/>
            <p:nvPr/>
          </p:nvSpPr>
          <p:spPr>
            <a:xfrm flipH="1">
              <a:off x="10414440" y="575712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grpSp>
      <p:grpSp>
        <p:nvGrpSpPr>
          <p:cNvPr id="285" name="Group 63"/>
          <p:cNvGrpSpPr/>
          <p:nvPr/>
        </p:nvGrpSpPr>
        <p:grpSpPr>
          <a:xfrm>
            <a:off x="9478440" y="5579640"/>
            <a:ext cx="1007640" cy="107280"/>
            <a:chOff x="9478440" y="5579640"/>
            <a:chExt cx="1007640" cy="107280"/>
          </a:xfrm>
        </p:grpSpPr>
        <p:sp>
          <p:nvSpPr>
            <p:cNvPr id="286" name="CustomShape 64"/>
            <p:cNvSpPr/>
            <p:nvPr/>
          </p:nvSpPr>
          <p:spPr>
            <a:xfrm>
              <a:off x="9478440" y="5579640"/>
              <a:ext cx="1007640" cy="107280"/>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87" name="CustomShape 65"/>
            <p:cNvSpPr/>
            <p:nvPr/>
          </p:nvSpPr>
          <p:spPr>
            <a:xfrm flipH="1">
              <a:off x="950976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8" name="CustomShape 66"/>
            <p:cNvSpPr/>
            <p:nvPr/>
          </p:nvSpPr>
          <p:spPr>
            <a:xfrm flipH="1">
              <a:off x="958500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89" name="CustomShape 67"/>
            <p:cNvSpPr/>
            <p:nvPr/>
          </p:nvSpPr>
          <p:spPr>
            <a:xfrm flipH="1">
              <a:off x="966060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0" name="CustomShape 68"/>
            <p:cNvSpPr/>
            <p:nvPr/>
          </p:nvSpPr>
          <p:spPr>
            <a:xfrm flipH="1">
              <a:off x="973584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1" name="CustomShape 69"/>
            <p:cNvSpPr/>
            <p:nvPr/>
          </p:nvSpPr>
          <p:spPr>
            <a:xfrm flipH="1">
              <a:off x="981144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2" name="CustomShape 70"/>
            <p:cNvSpPr/>
            <p:nvPr/>
          </p:nvSpPr>
          <p:spPr>
            <a:xfrm flipH="1">
              <a:off x="988668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3" name="CustomShape 71"/>
            <p:cNvSpPr/>
            <p:nvPr/>
          </p:nvSpPr>
          <p:spPr>
            <a:xfrm flipH="1">
              <a:off x="996228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4" name="CustomShape 72"/>
            <p:cNvSpPr/>
            <p:nvPr/>
          </p:nvSpPr>
          <p:spPr>
            <a:xfrm flipH="1">
              <a:off x="1003752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5" name="CustomShape 73"/>
            <p:cNvSpPr/>
            <p:nvPr/>
          </p:nvSpPr>
          <p:spPr>
            <a:xfrm flipH="1">
              <a:off x="1011312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6" name="CustomShape 74"/>
            <p:cNvSpPr/>
            <p:nvPr/>
          </p:nvSpPr>
          <p:spPr>
            <a:xfrm flipH="1">
              <a:off x="1018836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7" name="CustomShape 75"/>
            <p:cNvSpPr/>
            <p:nvPr/>
          </p:nvSpPr>
          <p:spPr>
            <a:xfrm flipH="1">
              <a:off x="1026396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8" name="CustomShape 76"/>
            <p:cNvSpPr/>
            <p:nvPr/>
          </p:nvSpPr>
          <p:spPr>
            <a:xfrm flipH="1">
              <a:off x="1033920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99" name="CustomShape 77"/>
            <p:cNvSpPr/>
            <p:nvPr/>
          </p:nvSpPr>
          <p:spPr>
            <a:xfrm flipH="1">
              <a:off x="10414440" y="557964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grpSp>
      <p:grpSp>
        <p:nvGrpSpPr>
          <p:cNvPr id="300" name="Group 78"/>
          <p:cNvGrpSpPr/>
          <p:nvPr/>
        </p:nvGrpSpPr>
        <p:grpSpPr>
          <a:xfrm>
            <a:off x="9478440" y="5401800"/>
            <a:ext cx="1007640" cy="107280"/>
            <a:chOff x="9478440" y="5401800"/>
            <a:chExt cx="1007640" cy="107280"/>
          </a:xfrm>
        </p:grpSpPr>
        <p:sp>
          <p:nvSpPr>
            <p:cNvPr id="301" name="CustomShape 79"/>
            <p:cNvSpPr/>
            <p:nvPr/>
          </p:nvSpPr>
          <p:spPr>
            <a:xfrm>
              <a:off x="9478440" y="5401800"/>
              <a:ext cx="1007640" cy="107280"/>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02" name="CustomShape 80"/>
            <p:cNvSpPr/>
            <p:nvPr/>
          </p:nvSpPr>
          <p:spPr>
            <a:xfrm flipH="1">
              <a:off x="950976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03" name="CustomShape 81"/>
            <p:cNvSpPr/>
            <p:nvPr/>
          </p:nvSpPr>
          <p:spPr>
            <a:xfrm flipH="1">
              <a:off x="958500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04" name="CustomShape 82"/>
            <p:cNvSpPr/>
            <p:nvPr/>
          </p:nvSpPr>
          <p:spPr>
            <a:xfrm flipH="1">
              <a:off x="966060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05" name="CustomShape 83"/>
            <p:cNvSpPr/>
            <p:nvPr/>
          </p:nvSpPr>
          <p:spPr>
            <a:xfrm flipH="1">
              <a:off x="973584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06" name="CustomShape 84"/>
            <p:cNvSpPr/>
            <p:nvPr/>
          </p:nvSpPr>
          <p:spPr>
            <a:xfrm flipH="1">
              <a:off x="981144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07" name="CustomShape 85"/>
            <p:cNvSpPr/>
            <p:nvPr/>
          </p:nvSpPr>
          <p:spPr>
            <a:xfrm flipH="1">
              <a:off x="988668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08" name="CustomShape 86"/>
            <p:cNvSpPr/>
            <p:nvPr/>
          </p:nvSpPr>
          <p:spPr>
            <a:xfrm flipH="1">
              <a:off x="996228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09" name="CustomShape 87"/>
            <p:cNvSpPr/>
            <p:nvPr/>
          </p:nvSpPr>
          <p:spPr>
            <a:xfrm flipH="1">
              <a:off x="1003752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10" name="CustomShape 88"/>
            <p:cNvSpPr/>
            <p:nvPr/>
          </p:nvSpPr>
          <p:spPr>
            <a:xfrm flipH="1">
              <a:off x="1011312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11" name="CustomShape 89"/>
            <p:cNvSpPr/>
            <p:nvPr/>
          </p:nvSpPr>
          <p:spPr>
            <a:xfrm flipH="1">
              <a:off x="1018836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12" name="CustomShape 90"/>
            <p:cNvSpPr/>
            <p:nvPr/>
          </p:nvSpPr>
          <p:spPr>
            <a:xfrm flipH="1">
              <a:off x="1026396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13" name="CustomShape 91"/>
            <p:cNvSpPr/>
            <p:nvPr/>
          </p:nvSpPr>
          <p:spPr>
            <a:xfrm flipH="1">
              <a:off x="1033920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14" name="CustomShape 92"/>
            <p:cNvSpPr/>
            <p:nvPr/>
          </p:nvSpPr>
          <p:spPr>
            <a:xfrm flipH="1">
              <a:off x="10414440" y="5401800"/>
              <a:ext cx="38880" cy="107280"/>
            </a:xfrm>
            <a:prstGeom prst="roundRect">
              <a:avLst>
                <a:gd name="adj" fmla="val 20474"/>
              </a:avLst>
            </a:prstGeom>
            <a:gradFill rotWithShape="0">
              <a:gsLst>
                <a:gs pos="0">
                  <a:srgbClr val="e58a00"/>
                </a:gs>
                <a:gs pos="50000">
                  <a:srgbClr val="e58a00"/>
                </a:gs>
                <a:gs pos="100000">
                  <a:srgbClr val="e58a00"/>
                </a:gs>
              </a:gsLst>
              <a:lin ang="5400000"/>
            </a:gradFill>
            <a:ln>
              <a:noFill/>
            </a:ln>
          </p:spPr>
          <p:style>
            <a:lnRef idx="2">
              <a:schemeClr val="accent1">
                <a:shade val="50000"/>
              </a:schemeClr>
            </a:lnRef>
            <a:fillRef idx="1">
              <a:schemeClr val="accent1"/>
            </a:fillRef>
            <a:effectRef idx="0">
              <a:schemeClr val="accent1"/>
            </a:effectRef>
            <a:fontRef idx="minor"/>
          </p:style>
        </p:sp>
      </p:grpSp>
      <p:grpSp>
        <p:nvGrpSpPr>
          <p:cNvPr id="315" name="Group 93"/>
          <p:cNvGrpSpPr/>
          <p:nvPr/>
        </p:nvGrpSpPr>
        <p:grpSpPr>
          <a:xfrm>
            <a:off x="10280520" y="5066280"/>
            <a:ext cx="1001160" cy="1001160"/>
            <a:chOff x="10280520" y="5066280"/>
            <a:chExt cx="1001160" cy="1001160"/>
          </a:xfrm>
        </p:grpSpPr>
        <p:sp>
          <p:nvSpPr>
            <p:cNvPr id="316" name="CustomShape 94"/>
            <p:cNvSpPr/>
            <p:nvPr/>
          </p:nvSpPr>
          <p:spPr>
            <a:xfrm>
              <a:off x="10280520" y="5066280"/>
              <a:ext cx="1001160" cy="1001160"/>
            </a:xfrm>
            <a:prstGeom prst="ellipse">
              <a:avLst/>
            </a:prstGeom>
            <a:solidFill>
              <a:srgbClr val="f7931a"/>
            </a:solidFill>
            <a:ln>
              <a:noFill/>
            </a:ln>
          </p:spPr>
          <p:style>
            <a:lnRef idx="2">
              <a:schemeClr val="accent1">
                <a:shade val="50000"/>
              </a:schemeClr>
            </a:lnRef>
            <a:fillRef idx="1">
              <a:schemeClr val="accent1"/>
            </a:fillRef>
            <a:effectRef idx="0">
              <a:schemeClr val="accent1"/>
            </a:effectRef>
            <a:fontRef idx="minor"/>
          </p:style>
        </p:sp>
        <p:sp>
          <p:nvSpPr>
            <p:cNvPr id="317" name="CustomShape 95"/>
            <p:cNvSpPr/>
            <p:nvPr/>
          </p:nvSpPr>
          <p:spPr>
            <a:xfrm>
              <a:off x="10526400" y="5240160"/>
              <a:ext cx="477720" cy="635760"/>
            </a:xfrm>
            <a:custGeom>
              <a:avLst/>
              <a:gdLst/>
              <a:ah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318" name="CustomShape 96"/>
          <p:cNvSpPr/>
          <p:nvPr/>
        </p:nvSpPr>
        <p:spPr>
          <a:xfrm rot="2958600">
            <a:off x="8594640" y="4596480"/>
            <a:ext cx="128880" cy="269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
        <p:nvSpPr>
          <p:cNvPr id="319" name="CustomShape 97"/>
          <p:cNvSpPr/>
          <p:nvPr/>
        </p:nvSpPr>
        <p:spPr>
          <a:xfrm rot="5400000">
            <a:off x="8545320" y="4366080"/>
            <a:ext cx="128880" cy="269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
        <p:nvSpPr>
          <p:cNvPr id="320" name="CustomShape 98"/>
          <p:cNvSpPr/>
          <p:nvPr/>
        </p:nvSpPr>
        <p:spPr>
          <a:xfrm rot="9900000">
            <a:off x="8832240" y="3751560"/>
            <a:ext cx="128880" cy="269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
        <p:nvSpPr>
          <p:cNvPr id="321" name="CustomShape 99"/>
          <p:cNvSpPr/>
          <p:nvPr/>
        </p:nvSpPr>
        <p:spPr>
          <a:xfrm rot="12063600">
            <a:off x="9083160" y="3760200"/>
            <a:ext cx="128880" cy="269640"/>
          </a:xfrm>
          <a:prstGeom prst="triangle">
            <a:avLst>
              <a:gd name="adj" fmla="val 50000"/>
            </a:avLst>
          </a:prstGeom>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5400" spc="-1" strike="noStrike">
                <a:solidFill>
                  <a:srgbClr val="ffffff"/>
                </a:solidFill>
                <a:latin typeface="Arial"/>
                <a:ea typeface="Arial Unicode MS"/>
              </a:rPr>
              <a:t>Basic Structure of code</a:t>
            </a:r>
            <a:endParaRPr b="0" lang="en-US" sz="5400" spc="-1" strike="noStrike">
              <a:solidFill>
                <a:srgbClr val="303030"/>
              </a:solidFill>
              <a:latin typeface="Arial"/>
            </a:endParaRPr>
          </a:p>
        </p:txBody>
      </p:sp>
      <p:sp>
        <p:nvSpPr>
          <p:cNvPr id="323" name="CustomShape 2"/>
          <p:cNvSpPr/>
          <p:nvPr/>
        </p:nvSpPr>
        <p:spPr>
          <a:xfrm>
            <a:off x="3826800" y="1254960"/>
            <a:ext cx="472608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303030"/>
                </a:solidFill>
                <a:latin typeface="Arial"/>
                <a:ea typeface="Arial Unicode MS"/>
              </a:rPr>
              <a:t>Classes</a:t>
            </a:r>
            <a:r>
              <a:rPr b="1" lang="en-US" sz="1600" spc="-1" strike="noStrike">
                <a:solidFill>
                  <a:srgbClr val="303030"/>
                </a:solidFill>
                <a:latin typeface="Arial"/>
                <a:ea typeface="Arial Unicode MS"/>
              </a:rPr>
              <a:t>:</a:t>
            </a:r>
            <a:endParaRPr b="0" lang="en-IN" sz="1600" spc="-1" strike="noStrike">
              <a:latin typeface="Arial"/>
            </a:endParaRPr>
          </a:p>
        </p:txBody>
      </p:sp>
      <p:sp>
        <p:nvSpPr>
          <p:cNvPr id="324" name="CustomShape 3"/>
          <p:cNvSpPr/>
          <p:nvPr/>
        </p:nvSpPr>
        <p:spPr>
          <a:xfrm>
            <a:off x="3893760" y="1728360"/>
            <a:ext cx="472608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303030"/>
                </a:solidFill>
                <a:latin typeface="Arial"/>
                <a:ea typeface="Arial Unicode MS"/>
              </a:rPr>
              <a:t>To implement the various functionalities our team has made 2 different classes. One for the client and other for the node/miner.</a:t>
            </a:r>
            <a:endParaRPr b="0" lang="en-IN" sz="1400" spc="-1" strike="noStrike">
              <a:latin typeface="Arial"/>
            </a:endParaRPr>
          </a:p>
        </p:txBody>
      </p:sp>
      <p:sp>
        <p:nvSpPr>
          <p:cNvPr id="325" name="CustomShape 4"/>
          <p:cNvSpPr/>
          <p:nvPr/>
        </p:nvSpPr>
        <p:spPr>
          <a:xfrm>
            <a:off x="3893760" y="2480400"/>
            <a:ext cx="472608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303030"/>
                </a:solidFill>
                <a:latin typeface="Arial"/>
                <a:ea typeface="Arial Unicode MS"/>
              </a:rPr>
              <a:t>UI:</a:t>
            </a:r>
            <a:endParaRPr b="0" lang="en-IN" sz="2400" spc="-1" strike="noStrike">
              <a:latin typeface="Arial"/>
            </a:endParaRPr>
          </a:p>
        </p:txBody>
      </p:sp>
      <p:sp>
        <p:nvSpPr>
          <p:cNvPr id="326" name="CustomShape 5"/>
          <p:cNvSpPr/>
          <p:nvPr/>
        </p:nvSpPr>
        <p:spPr>
          <a:xfrm>
            <a:off x="3870360" y="2983320"/>
            <a:ext cx="472608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303030"/>
                </a:solidFill>
                <a:latin typeface="Arial"/>
                <a:ea typeface="Arial Unicode MS"/>
              </a:rPr>
              <a:t>To implement UI of the above project we have used CSS, HTML, JavaScript.</a:t>
            </a:r>
            <a:endParaRPr b="0" lang="en-IN" sz="1400" spc="-1" strike="noStrike">
              <a:latin typeface="Arial"/>
            </a:endParaRPr>
          </a:p>
        </p:txBody>
      </p:sp>
      <p:sp>
        <p:nvSpPr>
          <p:cNvPr id="327" name="CustomShape 6"/>
          <p:cNvSpPr/>
          <p:nvPr/>
        </p:nvSpPr>
        <p:spPr>
          <a:xfrm>
            <a:off x="3893760" y="3519720"/>
            <a:ext cx="47260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303030"/>
                </a:solidFill>
                <a:latin typeface="Arial"/>
                <a:ea typeface="Arial Unicode MS"/>
              </a:rPr>
              <a:t>Language Used:</a:t>
            </a:r>
            <a:endParaRPr b="0" lang="en-IN" sz="2000" spc="-1" strike="noStrike">
              <a:latin typeface="Arial"/>
            </a:endParaRPr>
          </a:p>
        </p:txBody>
      </p:sp>
      <p:sp>
        <p:nvSpPr>
          <p:cNvPr id="328" name="CustomShape 7"/>
          <p:cNvSpPr/>
          <p:nvPr/>
        </p:nvSpPr>
        <p:spPr>
          <a:xfrm>
            <a:off x="3826800" y="3967560"/>
            <a:ext cx="578052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303030"/>
                </a:solidFill>
                <a:latin typeface="Arial"/>
                <a:ea typeface="Arial Unicode MS"/>
              </a:rPr>
              <a:t>We have chosen Python 3.7 as it includes a lot of support with various useful modules and packages.  </a:t>
            </a:r>
            <a:endParaRPr b="0" lang="en-IN" sz="1400" spc="-1" strike="noStrike">
              <a:latin typeface="Arial"/>
            </a:endParaRPr>
          </a:p>
        </p:txBody>
      </p:sp>
      <p:sp>
        <p:nvSpPr>
          <p:cNvPr id="329" name="CustomShape 8"/>
          <p:cNvSpPr/>
          <p:nvPr/>
        </p:nvSpPr>
        <p:spPr>
          <a:xfrm>
            <a:off x="3893760" y="4818240"/>
            <a:ext cx="47260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303030"/>
                </a:solidFill>
                <a:latin typeface="Arial"/>
                <a:ea typeface="Arial Unicode MS"/>
              </a:rPr>
              <a:t>IDE Used:</a:t>
            </a:r>
            <a:endParaRPr b="0" lang="en-IN" sz="2000" spc="-1" strike="noStrike">
              <a:latin typeface="Arial"/>
            </a:endParaRPr>
          </a:p>
        </p:txBody>
      </p:sp>
      <p:sp>
        <p:nvSpPr>
          <p:cNvPr id="330" name="CustomShape 9"/>
          <p:cNvSpPr/>
          <p:nvPr/>
        </p:nvSpPr>
        <p:spPr>
          <a:xfrm>
            <a:off x="3913920" y="5218200"/>
            <a:ext cx="472608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303030"/>
                </a:solidFill>
                <a:latin typeface="Arial"/>
                <a:ea typeface="Arial Unicode MS"/>
              </a:rPr>
              <a:t>PyCharm</a:t>
            </a:r>
            <a:endParaRPr b="0" lang="en-IN" sz="1400" spc="-1" strike="noStrike">
              <a:latin typeface="Arial"/>
            </a:endParaRPr>
          </a:p>
        </p:txBody>
      </p:sp>
      <p:pic>
        <p:nvPicPr>
          <p:cNvPr id="331" name="Picture 29" descr=""/>
          <p:cNvPicPr/>
          <p:nvPr/>
        </p:nvPicPr>
        <p:blipFill>
          <a:blip r:embed="rId1"/>
          <a:stretch/>
        </p:blipFill>
        <p:spPr>
          <a:xfrm>
            <a:off x="62640" y="1602360"/>
            <a:ext cx="2552760" cy="2552760"/>
          </a:xfrm>
          <a:prstGeom prst="rect">
            <a:avLst/>
          </a:prstGeom>
          <a:ln>
            <a:noFill/>
          </a:ln>
        </p:spPr>
      </p:pic>
      <p:pic>
        <p:nvPicPr>
          <p:cNvPr id="332" name="Picture 60" descr=""/>
          <p:cNvPicPr/>
          <p:nvPr/>
        </p:nvPicPr>
        <p:blipFill>
          <a:blip r:embed="rId2"/>
          <a:stretch/>
        </p:blipFill>
        <p:spPr>
          <a:xfrm>
            <a:off x="961200" y="4432680"/>
            <a:ext cx="2687040" cy="1791360"/>
          </a:xfrm>
          <a:prstGeom prst="rect">
            <a:avLst/>
          </a:prstGeom>
          <a:ln>
            <a:noFill/>
          </a:ln>
        </p:spPr>
      </p:pic>
      <p:pic>
        <p:nvPicPr>
          <p:cNvPr id="333" name="Picture 78" descr=""/>
          <p:cNvPicPr/>
          <p:nvPr/>
        </p:nvPicPr>
        <p:blipFill>
          <a:blip r:embed="rId3"/>
          <a:stretch/>
        </p:blipFill>
        <p:spPr>
          <a:xfrm>
            <a:off x="9147600" y="4105800"/>
            <a:ext cx="2687040" cy="26870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4000" spc="-1" strike="noStrike">
                <a:solidFill>
                  <a:srgbClr val="ffffff"/>
                </a:solidFill>
                <a:latin typeface="Arial"/>
                <a:ea typeface="Arial Unicode MS"/>
              </a:rPr>
              <a:t>Blockchain_client Class</a:t>
            </a:r>
            <a:endParaRPr b="0" lang="en-US" sz="4000" spc="-1" strike="noStrike">
              <a:solidFill>
                <a:srgbClr val="303030"/>
              </a:solidFill>
              <a:latin typeface="Arial"/>
            </a:endParaRPr>
          </a:p>
        </p:txBody>
      </p:sp>
      <p:pic>
        <p:nvPicPr>
          <p:cNvPr id="335" name="Picture 4" descr=""/>
          <p:cNvPicPr/>
          <p:nvPr/>
        </p:nvPicPr>
        <p:blipFill>
          <a:blip r:embed="rId1"/>
          <a:stretch/>
        </p:blipFill>
        <p:spPr>
          <a:xfrm>
            <a:off x="4512240" y="1287360"/>
            <a:ext cx="7658280" cy="2004480"/>
          </a:xfrm>
          <a:prstGeom prst="rect">
            <a:avLst/>
          </a:prstGeom>
          <a:ln>
            <a:noFill/>
          </a:ln>
        </p:spPr>
      </p:pic>
      <p:sp>
        <p:nvSpPr>
          <p:cNvPr id="336" name="CustomShape 2"/>
          <p:cNvSpPr/>
          <p:nvPr/>
        </p:nvSpPr>
        <p:spPr>
          <a:xfrm>
            <a:off x="-20880" y="1275840"/>
            <a:ext cx="4532760" cy="2004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37" name="CustomShape 3"/>
          <p:cNvSpPr/>
          <p:nvPr/>
        </p:nvSpPr>
        <p:spPr>
          <a:xfrm>
            <a:off x="864720" y="1358640"/>
            <a:ext cx="36129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303030"/>
                </a:solidFill>
                <a:latin typeface="Arial"/>
                <a:ea typeface="Arial Unicode MS"/>
              </a:rPr>
              <a:t>Creating</a:t>
            </a:r>
            <a:r>
              <a:rPr b="1" lang="en-US" sz="1800" spc="-1" strike="noStrike">
                <a:solidFill>
                  <a:srgbClr val="303030"/>
                </a:solidFill>
                <a:latin typeface="Arial"/>
                <a:ea typeface="Arial Unicode MS"/>
              </a:rPr>
              <a:t> New Wallet</a:t>
            </a:r>
            <a:endParaRPr b="0" lang="en-IN" sz="1800" spc="-1" strike="noStrike">
              <a:latin typeface="Arial"/>
            </a:endParaRPr>
          </a:p>
        </p:txBody>
      </p:sp>
      <p:sp>
        <p:nvSpPr>
          <p:cNvPr id="338" name="CustomShape 4"/>
          <p:cNvSpPr/>
          <p:nvPr/>
        </p:nvSpPr>
        <p:spPr>
          <a:xfrm>
            <a:off x="189000" y="1905480"/>
            <a:ext cx="43232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03030"/>
                </a:solidFill>
                <a:latin typeface="Arial"/>
                <a:ea typeface="Arial Unicode MS"/>
              </a:rPr>
              <a:t>This function creates a new wallet for any client. The wallet contains the public and private key for the client generated using the RSA algorithm.</a:t>
            </a:r>
            <a:endParaRPr b="0" lang="en-IN" sz="1800" spc="-1" strike="noStrike">
              <a:latin typeface="Arial"/>
            </a:endParaRPr>
          </a:p>
        </p:txBody>
      </p:sp>
      <p:pic>
        <p:nvPicPr>
          <p:cNvPr id="339" name="Picture 13" descr=""/>
          <p:cNvPicPr/>
          <p:nvPr/>
        </p:nvPicPr>
        <p:blipFill>
          <a:blip r:embed="rId2"/>
          <a:stretch/>
        </p:blipFill>
        <p:spPr>
          <a:xfrm>
            <a:off x="-20880" y="3414240"/>
            <a:ext cx="7041240" cy="2004480"/>
          </a:xfrm>
          <a:prstGeom prst="rect">
            <a:avLst/>
          </a:prstGeom>
          <a:ln>
            <a:noFill/>
          </a:ln>
        </p:spPr>
      </p:pic>
      <p:sp>
        <p:nvSpPr>
          <p:cNvPr id="340" name="CustomShape 5"/>
          <p:cNvSpPr/>
          <p:nvPr/>
        </p:nvSpPr>
        <p:spPr>
          <a:xfrm>
            <a:off x="7020720" y="3397320"/>
            <a:ext cx="5150160" cy="2004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41" name="CustomShape 6"/>
          <p:cNvSpPr/>
          <p:nvPr/>
        </p:nvSpPr>
        <p:spPr>
          <a:xfrm>
            <a:off x="7905600" y="3397320"/>
            <a:ext cx="36129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303030"/>
                </a:solidFill>
                <a:latin typeface="Arial"/>
                <a:ea typeface="Arial Unicode MS"/>
              </a:rPr>
              <a:t>Generating Transaction</a:t>
            </a:r>
            <a:endParaRPr b="0" lang="en-IN" sz="1800" spc="-1" strike="noStrike">
              <a:latin typeface="Arial"/>
            </a:endParaRPr>
          </a:p>
        </p:txBody>
      </p:sp>
      <p:sp>
        <p:nvSpPr>
          <p:cNvPr id="342" name="CustomShape 7"/>
          <p:cNvSpPr/>
          <p:nvPr/>
        </p:nvSpPr>
        <p:spPr>
          <a:xfrm>
            <a:off x="7275240" y="3705480"/>
            <a:ext cx="432324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03030"/>
                </a:solidFill>
                <a:latin typeface="Arial"/>
                <a:ea typeface="Arial Unicode MS"/>
              </a:rPr>
              <a:t>This function generates the transaction by accumulating all details like sender public and private key , recipient public key and the amount. All these values are requested from the form using Java Script modules.</a:t>
            </a:r>
            <a:endParaRPr b="0" lang="en-IN" sz="1800" spc="-1" strike="noStrike">
              <a:latin typeface="Arial"/>
            </a:endParaRPr>
          </a:p>
        </p:txBody>
      </p:sp>
      <p:pic>
        <p:nvPicPr>
          <p:cNvPr id="343" name="Picture 19" descr=""/>
          <p:cNvPicPr/>
          <p:nvPr/>
        </p:nvPicPr>
        <p:blipFill>
          <a:blip r:embed="rId3"/>
          <a:stretch/>
        </p:blipFill>
        <p:spPr>
          <a:xfrm>
            <a:off x="5150520" y="5524560"/>
            <a:ext cx="7020360" cy="1333080"/>
          </a:xfrm>
          <a:prstGeom prst="rect">
            <a:avLst/>
          </a:prstGeom>
          <a:ln>
            <a:noFill/>
          </a:ln>
        </p:spPr>
      </p:pic>
      <p:sp>
        <p:nvSpPr>
          <p:cNvPr id="344" name="CustomShape 8"/>
          <p:cNvSpPr/>
          <p:nvPr/>
        </p:nvSpPr>
        <p:spPr>
          <a:xfrm>
            <a:off x="-20880" y="5524560"/>
            <a:ext cx="5171040" cy="1366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45" name="CustomShape 9"/>
          <p:cNvSpPr/>
          <p:nvPr/>
        </p:nvSpPr>
        <p:spPr>
          <a:xfrm>
            <a:off x="1279800" y="5526720"/>
            <a:ext cx="36129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303030"/>
                </a:solidFill>
                <a:latin typeface="Arial"/>
                <a:ea typeface="Arial Unicode MS"/>
              </a:rPr>
              <a:t>Signing the Transaction</a:t>
            </a:r>
            <a:endParaRPr b="0" lang="en-IN" sz="1800" spc="-1" strike="noStrike">
              <a:latin typeface="Arial"/>
            </a:endParaRPr>
          </a:p>
        </p:txBody>
      </p:sp>
      <p:sp>
        <p:nvSpPr>
          <p:cNvPr id="346" name="CustomShape 10"/>
          <p:cNvSpPr/>
          <p:nvPr/>
        </p:nvSpPr>
        <p:spPr>
          <a:xfrm>
            <a:off x="209880" y="5896080"/>
            <a:ext cx="468288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03030"/>
                </a:solidFill>
                <a:latin typeface="Arial"/>
                <a:ea typeface="Arial Unicode MS"/>
              </a:rPr>
              <a:t>This function generates the digital signature</a:t>
            </a:r>
            <a:endParaRPr b="0" lang="en-IN" sz="1800" spc="-1" strike="noStrike">
              <a:latin typeface="Arial"/>
            </a:endParaRPr>
          </a:p>
          <a:p>
            <a:pPr>
              <a:lnSpc>
                <a:spcPct val="100000"/>
              </a:lnSpc>
            </a:pPr>
            <a:r>
              <a:rPr b="0" lang="en-US" sz="1800" spc="-1" strike="noStrike">
                <a:solidFill>
                  <a:srgbClr val="303030"/>
                </a:solidFill>
                <a:latin typeface="Arial"/>
                <a:ea typeface="Arial Unicode MS"/>
              </a:rPr>
              <a:t>for the transaction using the sender’s private key by the SHA algorithm.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4000" spc="-1" strike="noStrike">
                <a:solidFill>
                  <a:srgbClr val="ffffff"/>
                </a:solidFill>
                <a:latin typeface="Arial"/>
                <a:ea typeface="Arial Unicode MS"/>
              </a:rPr>
              <a:t>Blockchain Class</a:t>
            </a:r>
            <a:endParaRPr b="0" lang="en-US" sz="4000" spc="-1" strike="noStrike">
              <a:solidFill>
                <a:srgbClr val="303030"/>
              </a:solidFill>
              <a:latin typeface="Arial"/>
            </a:endParaRPr>
          </a:p>
        </p:txBody>
      </p:sp>
      <p:pic>
        <p:nvPicPr>
          <p:cNvPr id="348" name="Picture 3" descr=""/>
          <p:cNvPicPr/>
          <p:nvPr/>
        </p:nvPicPr>
        <p:blipFill>
          <a:blip r:embed="rId1"/>
          <a:stretch/>
        </p:blipFill>
        <p:spPr>
          <a:xfrm>
            <a:off x="5959800" y="1136520"/>
            <a:ext cx="5200920" cy="2575800"/>
          </a:xfrm>
          <a:prstGeom prst="rect">
            <a:avLst/>
          </a:prstGeom>
          <a:ln>
            <a:noFill/>
          </a:ln>
        </p:spPr>
      </p:pic>
      <p:sp>
        <p:nvSpPr>
          <p:cNvPr id="349" name="CustomShape 2"/>
          <p:cNvSpPr/>
          <p:nvPr/>
        </p:nvSpPr>
        <p:spPr>
          <a:xfrm>
            <a:off x="1765080" y="1136520"/>
            <a:ext cx="4194360" cy="257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50" name="CustomShape 3"/>
          <p:cNvSpPr/>
          <p:nvPr/>
        </p:nvSpPr>
        <p:spPr>
          <a:xfrm>
            <a:off x="2021040" y="1292040"/>
            <a:ext cx="249156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303030"/>
                </a:solidFill>
                <a:latin typeface="Arial"/>
                <a:ea typeface="Arial Unicode MS"/>
              </a:rPr>
              <a:t>Create Block</a:t>
            </a:r>
            <a:endParaRPr b="0" lang="en-IN" sz="2400" spc="-1" strike="noStrike">
              <a:latin typeface="Arial"/>
            </a:endParaRPr>
          </a:p>
        </p:txBody>
      </p:sp>
      <p:sp>
        <p:nvSpPr>
          <p:cNvPr id="351" name="CustomShape 4"/>
          <p:cNvSpPr/>
          <p:nvPr/>
        </p:nvSpPr>
        <p:spPr>
          <a:xfrm>
            <a:off x="2032920" y="1902600"/>
            <a:ext cx="3549960" cy="1459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500" spc="-1" strike="noStrike">
                <a:solidFill>
                  <a:srgbClr val="303030"/>
                </a:solidFill>
                <a:latin typeface="Arial"/>
                <a:ea typeface="Arial Unicode MS"/>
              </a:rPr>
              <a:t>This function creates a block which includes various attributes like block no. , timestamp, transaction details, nonce, previous hash. This functions also clears the transaction list and appends the block to the chain </a:t>
            </a:r>
            <a:endParaRPr b="0" lang="en-IN" sz="1500" spc="-1" strike="noStrike">
              <a:latin typeface="Arial"/>
            </a:endParaRPr>
          </a:p>
        </p:txBody>
      </p:sp>
      <p:pic>
        <p:nvPicPr>
          <p:cNvPr id="352" name="Picture 8" descr=""/>
          <p:cNvPicPr/>
          <p:nvPr/>
        </p:nvPicPr>
        <p:blipFill>
          <a:blip r:embed="rId2"/>
          <a:stretch/>
        </p:blipFill>
        <p:spPr>
          <a:xfrm>
            <a:off x="5901120" y="3767760"/>
            <a:ext cx="5336280" cy="2826000"/>
          </a:xfrm>
          <a:prstGeom prst="rect">
            <a:avLst/>
          </a:prstGeom>
          <a:ln>
            <a:noFill/>
          </a:ln>
        </p:spPr>
      </p:pic>
      <p:sp>
        <p:nvSpPr>
          <p:cNvPr id="353" name="CustomShape 5"/>
          <p:cNvSpPr/>
          <p:nvPr/>
        </p:nvSpPr>
        <p:spPr>
          <a:xfrm>
            <a:off x="1756080" y="3776760"/>
            <a:ext cx="4144680" cy="280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54" name="CustomShape 6"/>
          <p:cNvSpPr/>
          <p:nvPr/>
        </p:nvSpPr>
        <p:spPr>
          <a:xfrm>
            <a:off x="1885320" y="4003560"/>
            <a:ext cx="369720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303030"/>
                </a:solidFill>
                <a:latin typeface="Arial"/>
                <a:ea typeface="Arial Unicode MS"/>
              </a:rPr>
              <a:t>Mine Block/Proof of Work</a:t>
            </a:r>
            <a:endParaRPr b="0" lang="en-IN" sz="2400" spc="-1" strike="noStrike">
              <a:latin typeface="Arial"/>
            </a:endParaRPr>
          </a:p>
        </p:txBody>
      </p:sp>
      <p:sp>
        <p:nvSpPr>
          <p:cNvPr id="355" name="CustomShape 7"/>
          <p:cNvSpPr/>
          <p:nvPr/>
        </p:nvSpPr>
        <p:spPr>
          <a:xfrm>
            <a:off x="1885320" y="4587840"/>
            <a:ext cx="3697200" cy="1688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500" spc="-1" strike="noStrike">
                <a:solidFill>
                  <a:srgbClr val="303030"/>
                </a:solidFill>
                <a:latin typeface="Arial"/>
                <a:ea typeface="Arial Unicode MS"/>
              </a:rPr>
              <a:t>This function is involved in the process of mining the block. Using brute force , we try to get the required nonce and inturn the Hash which satisfies the difficulty specified. The proof of work computes the computational complexity/work it took to reach the right Hash.</a:t>
            </a:r>
            <a:endParaRPr b="0" lang="en-IN" sz="1500" spc="-1" strike="noStrike">
              <a:latin typeface="Arial"/>
            </a:endParaRPr>
          </a:p>
        </p:txBody>
      </p:sp>
      <p:sp>
        <p:nvSpPr>
          <p:cNvPr id="356" name="CustomShape 8"/>
          <p:cNvSpPr/>
          <p:nvPr/>
        </p:nvSpPr>
        <p:spPr>
          <a:xfrm>
            <a:off x="5033520" y="6198120"/>
            <a:ext cx="45360" cy="369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4000" spc="-1" strike="noStrike">
                <a:solidFill>
                  <a:srgbClr val="ffffff"/>
                </a:solidFill>
                <a:latin typeface="Arial"/>
                <a:ea typeface="Arial Unicode MS"/>
              </a:rPr>
              <a:t>Blockchain Class</a:t>
            </a:r>
            <a:r>
              <a:rPr b="0" lang="en-US" sz="2000" spc="-1" strike="noStrike">
                <a:solidFill>
                  <a:srgbClr val="ffffff"/>
                </a:solidFill>
                <a:latin typeface="Arial"/>
                <a:ea typeface="Arial Unicode MS"/>
              </a:rPr>
              <a:t>(Continued)</a:t>
            </a:r>
            <a:endParaRPr b="0" lang="en-US" sz="2000" spc="-1" strike="noStrike">
              <a:solidFill>
                <a:srgbClr val="303030"/>
              </a:solidFill>
              <a:latin typeface="Arial"/>
            </a:endParaRPr>
          </a:p>
        </p:txBody>
      </p:sp>
      <p:pic>
        <p:nvPicPr>
          <p:cNvPr id="358" name="Picture 13" descr=""/>
          <p:cNvPicPr/>
          <p:nvPr/>
        </p:nvPicPr>
        <p:blipFill>
          <a:blip r:embed="rId1"/>
          <a:stretch/>
        </p:blipFill>
        <p:spPr>
          <a:xfrm>
            <a:off x="6095880" y="1382760"/>
            <a:ext cx="6095520" cy="4815000"/>
          </a:xfrm>
          <a:prstGeom prst="rect">
            <a:avLst/>
          </a:prstGeom>
          <a:ln>
            <a:noFill/>
          </a:ln>
        </p:spPr>
      </p:pic>
      <p:sp>
        <p:nvSpPr>
          <p:cNvPr id="359" name="CustomShape 2"/>
          <p:cNvSpPr/>
          <p:nvPr/>
        </p:nvSpPr>
        <p:spPr>
          <a:xfrm>
            <a:off x="-25200" y="1382760"/>
            <a:ext cx="6121080" cy="481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60" name="CustomShape 3"/>
          <p:cNvSpPr/>
          <p:nvPr/>
        </p:nvSpPr>
        <p:spPr>
          <a:xfrm>
            <a:off x="149400" y="1437480"/>
            <a:ext cx="274428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303030"/>
                </a:solidFill>
                <a:latin typeface="Arial"/>
                <a:ea typeface="Arial Unicode MS"/>
              </a:rPr>
              <a:t>Verify Transaction</a:t>
            </a:r>
            <a:endParaRPr b="0" lang="en-IN" sz="2400" spc="-1" strike="noStrike">
              <a:latin typeface="Arial"/>
            </a:endParaRPr>
          </a:p>
        </p:txBody>
      </p:sp>
      <p:sp>
        <p:nvSpPr>
          <p:cNvPr id="361" name="CustomShape 4"/>
          <p:cNvSpPr/>
          <p:nvPr/>
        </p:nvSpPr>
        <p:spPr>
          <a:xfrm>
            <a:off x="5033520" y="6198120"/>
            <a:ext cx="45360" cy="369000"/>
          </a:xfrm>
          <a:prstGeom prst="rect">
            <a:avLst/>
          </a:prstGeom>
          <a:noFill/>
          <a:ln>
            <a:noFill/>
          </a:ln>
        </p:spPr>
        <p:style>
          <a:lnRef idx="0"/>
          <a:fillRef idx="0"/>
          <a:effectRef idx="0"/>
          <a:fontRef idx="minor"/>
        </p:style>
      </p:sp>
      <p:sp>
        <p:nvSpPr>
          <p:cNvPr id="362" name="CustomShape 5"/>
          <p:cNvSpPr/>
          <p:nvPr/>
        </p:nvSpPr>
        <p:spPr>
          <a:xfrm>
            <a:off x="43560" y="1962360"/>
            <a:ext cx="5946120" cy="3926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303030"/>
                </a:solidFill>
                <a:latin typeface="Arial"/>
                <a:ea typeface="Arial Unicode MS"/>
              </a:rPr>
              <a:t>This function verifies the signature generated during the transaction by using the verifier method in the Json library. It uses the sender public key along with the transaction list to verify the signature. </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This “Signature” method is one of the ways to implement</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The Zero Knowledge Proof algorithm</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t = g^e</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c = H(m ||  t)</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d = e – (x*c)</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The miner would send (c, d) as the signature, along with the message m.</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Which is basically a hash of the message with a proof that he knows the secret x.</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To verify the signature you would use the public key y = g^x to compute              y^c * g^d = t</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and then you would compute the hash. (All this is accomplished using the RSA function here)</a:t>
            </a:r>
            <a:endParaRPr b="0" lang="en-IN" sz="1400" spc="-1" strike="noStrike">
              <a:latin typeface="Arial"/>
            </a:endParaRPr>
          </a:p>
          <a:p>
            <a:pPr>
              <a:lnSpc>
                <a:spcPct val="100000"/>
              </a:lnSpc>
            </a:pPr>
            <a:r>
              <a:rPr b="0" lang="en-US" sz="1400" spc="-1" strike="noStrike">
                <a:solidFill>
                  <a:srgbClr val="303030"/>
                </a:solidFill>
                <a:latin typeface="Arial"/>
                <a:ea typeface="Arial Unicode MS"/>
              </a:rPr>
              <a:t>It would give you the proof that the signer knows x (authentication, non-repudiation) and that the message hasn't been tampered (integrity) with zero knowledge of the value of x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421200" y="316080"/>
            <a:ext cx="8866800" cy="723960"/>
          </a:xfrm>
          <a:prstGeom prst="rect">
            <a:avLst/>
          </a:prstGeom>
          <a:noFill/>
          <a:ln>
            <a:noFill/>
          </a:ln>
        </p:spPr>
        <p:txBody>
          <a:bodyPr lIns="90000" rIns="90000" tIns="45000" bIns="45000" anchor="ctr">
            <a:noAutofit/>
          </a:bodyPr>
          <a:p>
            <a:pPr>
              <a:lnSpc>
                <a:spcPct val="90000"/>
              </a:lnSpc>
              <a:spcBef>
                <a:spcPts val="1001"/>
              </a:spcBef>
              <a:tabLst>
                <a:tab algn="l" pos="0"/>
              </a:tabLst>
            </a:pPr>
            <a:r>
              <a:rPr b="0" lang="en-US" sz="4000" spc="-1" strike="noStrike">
                <a:solidFill>
                  <a:srgbClr val="ffffff"/>
                </a:solidFill>
                <a:latin typeface="Arial"/>
                <a:ea typeface="Arial Unicode MS"/>
              </a:rPr>
              <a:t>Blockchain Class</a:t>
            </a:r>
            <a:r>
              <a:rPr b="0" lang="en-US" sz="2000" spc="-1" strike="noStrike">
                <a:solidFill>
                  <a:srgbClr val="ffffff"/>
                </a:solidFill>
                <a:latin typeface="Arial"/>
                <a:ea typeface="Arial Unicode MS"/>
              </a:rPr>
              <a:t>(Continued)</a:t>
            </a:r>
            <a:endParaRPr b="0" lang="en-US" sz="2000" spc="-1" strike="noStrike">
              <a:solidFill>
                <a:srgbClr val="303030"/>
              </a:solidFill>
              <a:latin typeface="Arial"/>
            </a:endParaRPr>
          </a:p>
        </p:txBody>
      </p:sp>
      <p:pic>
        <p:nvPicPr>
          <p:cNvPr id="364" name="Picture 3" descr=""/>
          <p:cNvPicPr/>
          <p:nvPr/>
        </p:nvPicPr>
        <p:blipFill>
          <a:blip r:embed="rId1"/>
          <a:stretch/>
        </p:blipFill>
        <p:spPr>
          <a:xfrm>
            <a:off x="5786280" y="1287720"/>
            <a:ext cx="6324840" cy="4229280"/>
          </a:xfrm>
          <a:prstGeom prst="rect">
            <a:avLst/>
          </a:prstGeom>
          <a:ln>
            <a:noFill/>
          </a:ln>
        </p:spPr>
      </p:pic>
      <p:sp>
        <p:nvSpPr>
          <p:cNvPr id="365" name="CustomShape 2"/>
          <p:cNvSpPr/>
          <p:nvPr/>
        </p:nvSpPr>
        <p:spPr>
          <a:xfrm>
            <a:off x="4225680" y="1653480"/>
            <a:ext cx="1348920" cy="360"/>
          </a:xfrm>
          <a:custGeom>
            <a:avLst/>
            <a:gdLst/>
            <a:ahLst/>
            <a:rect l="l" t="t" r="r" b="b"/>
            <a:pathLst>
              <a:path w="21600" h="21600">
                <a:moveTo>
                  <a:pt x="0" y="0"/>
                </a:moveTo>
                <a:lnTo>
                  <a:pt x="21600" y="21600"/>
                </a:lnTo>
              </a:path>
            </a:pathLst>
          </a:custGeom>
          <a:noFill/>
          <a:ln w="76320">
            <a:tailEnd len="med" type="triangle" w="med"/>
          </a:ln>
        </p:spPr>
        <p:style>
          <a:lnRef idx="1">
            <a:schemeClr val="accent1"/>
          </a:lnRef>
          <a:fillRef idx="0">
            <a:schemeClr val="accent1"/>
          </a:fillRef>
          <a:effectRef idx="0">
            <a:schemeClr val="accent1"/>
          </a:effectRef>
          <a:fontRef idx="minor"/>
        </p:style>
      </p:sp>
      <p:sp>
        <p:nvSpPr>
          <p:cNvPr id="366" name="CustomShape 3"/>
          <p:cNvSpPr/>
          <p:nvPr/>
        </p:nvSpPr>
        <p:spPr>
          <a:xfrm>
            <a:off x="542520" y="2279880"/>
            <a:ext cx="5029920" cy="3436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367" name="Picture 11" descr=""/>
          <p:cNvPicPr/>
          <p:nvPr/>
        </p:nvPicPr>
        <p:blipFill>
          <a:blip r:embed="rId2"/>
          <a:stretch/>
        </p:blipFill>
        <p:spPr>
          <a:xfrm>
            <a:off x="202320" y="1181520"/>
            <a:ext cx="3855600" cy="807480"/>
          </a:xfrm>
          <a:prstGeom prst="rect">
            <a:avLst/>
          </a:prstGeom>
          <a:ln>
            <a:noFill/>
          </a:ln>
        </p:spPr>
      </p:pic>
      <p:sp>
        <p:nvSpPr>
          <p:cNvPr id="368" name="CustomShape 4"/>
          <p:cNvSpPr/>
          <p:nvPr/>
        </p:nvSpPr>
        <p:spPr>
          <a:xfrm>
            <a:off x="2058120" y="2303640"/>
            <a:ext cx="3310920" cy="47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500" spc="-1" strike="noStrike">
                <a:solidFill>
                  <a:srgbClr val="303030"/>
                </a:solidFill>
                <a:latin typeface="Arial"/>
                <a:ea typeface="Arial Unicode MS"/>
              </a:rPr>
              <a:t>View User</a:t>
            </a:r>
            <a:endParaRPr b="0" lang="en-IN" sz="2500" spc="-1" strike="noStrike">
              <a:latin typeface="Arial"/>
            </a:endParaRPr>
          </a:p>
        </p:txBody>
      </p:sp>
      <p:sp>
        <p:nvSpPr>
          <p:cNvPr id="369" name="CustomShape 5"/>
          <p:cNvSpPr/>
          <p:nvPr/>
        </p:nvSpPr>
        <p:spPr>
          <a:xfrm>
            <a:off x="745560" y="2923200"/>
            <a:ext cx="462348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303030"/>
                </a:solidFill>
                <a:latin typeface="Arial"/>
                <a:ea typeface="Arial Unicode MS"/>
              </a:rPr>
              <a:t>We have implemented the View User function in Java Script as it relies heavily on requests and calls. In java script we use the jsonify response to get/post all the details regarding the transactions like public key of both sender and recipient, amount, Timestamp, Block no. in blockchain.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3639</TotalTime>
  <Application>LibreOffice/6.4.5.2$Linux_X86_64 LibreOffice_project/40$Build-2</Application>
  <Words>1207</Words>
  <Paragraphs>124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dc:description/>
  <dc:language>en-IN</dc:language>
  <cp:lastModifiedBy/>
  <dcterms:modified xsi:type="dcterms:W3CDTF">2020-08-04T19:41:53Z</dcterms:modified>
  <cp:revision>131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