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010400" cy="92964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0d0b57d4_1_4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0d0b57d4_1_4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00d0b57d4_1_4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2563728e4_0_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12563728e4_0_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2563728e4_0_2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00d0b57d4_1_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100d0b57d4_1_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100d0b57d4_1_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0d0b57d4_1_2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1100d0b57d4_1_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100d0b57d4_1_22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0d0b57d4_1_1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1100d0b57d4_1_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00d0b57d4_1_1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0d0b57d4_1_3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1100d0b57d4_1_3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00d0b57d4_1_33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2590800" y="38100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667250" y="23812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400050" y="3619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057400" y="-228600"/>
            <a:ext cx="50292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219200"/>
            <a:ext cx="8410575" cy="46037"/>
          </a:xfrm>
          <a:prstGeom prst="rect">
            <a:avLst/>
          </a:prstGeom>
          <a:solidFill>
            <a:schemeClr val="dk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nal MIT-WPU logo.jp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1112"/>
            <a:ext cx="2057400" cy="11572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1145/3342428.334266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2666479" y="319414"/>
            <a:ext cx="58509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Big Data Analytics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138" y="1417637"/>
            <a:ext cx="5598941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304799" y="3429000"/>
            <a:ext cx="8337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CCNLP Mini Project Review</a:t>
            </a:r>
            <a:endParaRPr b="1" i="0" sz="4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17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/02/2021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099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Methodology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48639" y="1619793"/>
            <a:ext cx="799446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project, we will need to install the following dependencies/ libraries and APIs.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Telebot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 API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Books API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81000" y="381000"/>
            <a:ext cx="8382000" cy="68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766888"/>
            <a:ext cx="68389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756"/>
            <a:ext cx="9144001" cy="457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8642"/>
            <a:ext cx="9143999" cy="394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" y="1276250"/>
            <a:ext cx="2643675" cy="489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325" y="1247000"/>
            <a:ext cx="2643686" cy="496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625" y="1247000"/>
            <a:ext cx="26436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96389" y="1436914"/>
            <a:ext cx="817734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constructed a simple Telegram chatbot in this mini project that returns the library equivalent name of the books when the author's name is mentioned, and vice versa.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aid of the Google Books API, it can also list all of the books in a specific series, and it can be used smoothly with Telegram thanks to the Telegram API.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78823" y="1384663"/>
            <a:ext cx="8386354" cy="47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Allison, D. (2012), "Chatbots in the library: is it time?", Library Hi Tech, Vol. 30 No. 1, pp. 95-107.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Purohit, A. Bagwe, R. Mehta, O. Mangaonkar and E. George, "Natural Language Processing based Jaro-The Interviewing Chatbot,"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 3rd International Conference on Computing Methodologies and Communication (ICCMC)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2019, pp. 134-136, doi: 10.1109/ICCMC.2019.8819708.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Voege and A. Ouda, "A Study on Natural Language Chatbot-based Authentication Systems," 2021 International Symposium on Networks, Computers and Communications (ISNCC), 2021, pp. 1-4, doi: 10.1109/ISNCC52172.2021.9615767.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Bagchi, Mayukh. (2020). Conceptualizing a Library Chatbot using Open Source Conversational Artificial Intelligence. DESIDOC Journal of Library &amp; Information Technology. 40. 329-333. 10.14429/djlit.40.06.15611.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Matteo Carisi, Andrea Albarelli, and Flaminia L. Luccio. 2019. Design and implementation of an airport chatbot. In &lt;i&gt;Proceedings of the 5th EAI International Conference on Smart Objects and Technologies for Social Good&lt;/i&gt; (&lt;i&gt;GoodTechs '19&lt;/i&gt;). Association for Computing Machinery, New York, NY, USA, 49–54. DOI:</a:t>
            </a:r>
            <a:r>
              <a:rPr b="0" i="0" lang="en-US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https://doi.org/10.1145/3342428.3342664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Intelligent Chatbot System Based on Entity Extraction Using RASA NLU and Neural Network Anran Jiao 2020 J. Phys.: Conf. Ser. 1487 012014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Heo, Miri &amp; Lee, Kyoung. (2018). Chatbot as a New Business Communication Tool: The Case of Naver TalkTalk. Business Communication Research and Practice. 1. 41-45. 10.22682/bcrp.2018.1.1.41.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Srivastava and N. Singh, "Automatized Medical Chatbot (Medibot)," 2020 International Conference on Power Electronics &amp; IoT Applications in Renewable Energy and its Control (PARC), 2020, pp. 351-354, doi: 10.1109/PARC49193.2020.236624.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and Group Details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“Conversational Chatbot as an Online Librarian”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Atharva Belamkar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Shambhavi Sinha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Akhil Bannur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Saurav Suresh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Prof. Preeti Kale – Internal Guide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381000" y="1802674"/>
            <a:ext cx="8382000" cy="50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496389" y="1443841"/>
            <a:ext cx="82687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book bot is a Telegram bot for answering book-related questions.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are provided an intuitive interface that allows them to easily access information about books, very similar to asking a bookstore clerk or a librarian.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bot relies on the APIs of Google Books to extract structured information about books.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chatbot is easy, as there are no specific keywords to memorize.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simply ask a question in the same way they would also ask a book clerk.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allows for greater flexibility, but also places higher requirements on the natural language understanding component of the system: It needs to be able to deal with certain semantic properties of natural language, in order for communication to be successful.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Chatbots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91886" y="1423851"/>
            <a:ext cx="8386354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place of direct communication with a live human agent, a chatbot or chatterbot is a software programme that conducts an online chat discussion using text or text-to-speech.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systems are often designed to accurately replicate the way a person would act as a conversational partner, although many in production are still unable to speak adequately, and none of them can pass the traditional Turing test.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Chatbots are used in dialog systems for various purposes including customer service, request routing, or information gathering.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some chatbot applications use extensive word-classification processes, natural language processors, and sophisticated AI, others simply scan for general keywords and generate responses using common phrases obtained from an associated library or database.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195550" y="2195"/>
            <a:ext cx="794845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316"/>
            <a:ext cx="9144000" cy="498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9140"/>
            <a:ext cx="9144001" cy="505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440"/>
            <a:ext cx="9144000" cy="48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950"/>
            <a:ext cx="9144000" cy="49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195550" y="2195"/>
            <a:ext cx="79485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00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7053"/>
            <a:ext cx="9144000" cy="499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