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Proxima Nova"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63"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2f2e2d48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2f2e2d48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2f2e2d48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2f2e2d48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2f2e2d48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2f2e2d48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2f2e2d48d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2f2e2d48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2f2e2d48d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2f2e2d48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pdf/2303.12772.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720"/>
              <a:t>Text Mining and Emotion Classification on Monkeypox Twitter Dataset  : A Deep Learning-Natural Language Processing (NLP) Approach</a:t>
            </a:r>
            <a:endParaRPr sz="3720"/>
          </a:p>
        </p:txBody>
      </p:sp>
      <p:sp>
        <p:nvSpPr>
          <p:cNvPr id="60" name="Google Shape;60;p13"/>
          <p:cNvSpPr txBox="1">
            <a:spLocks noGrp="1"/>
          </p:cNvSpPr>
          <p:nvPr>
            <p:ph type="subTitle" idx="1"/>
          </p:nvPr>
        </p:nvSpPr>
        <p:spPr>
          <a:xfrm>
            <a:off x="510450" y="3079051"/>
            <a:ext cx="8123100" cy="1588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Name:Sumaiya Sinha</a:t>
            </a:r>
            <a:endParaRPr/>
          </a:p>
          <a:p>
            <a:pPr marL="0" lvl="0" indent="0" algn="l" rtl="0">
              <a:spcBef>
                <a:spcPts val="0"/>
              </a:spcBef>
              <a:spcAft>
                <a:spcPts val="0"/>
              </a:spcAft>
              <a:buNone/>
            </a:pPr>
            <a:r>
              <a:rPr lang="en"/>
              <a:t>ID: 20101141 (sec 2)</a:t>
            </a:r>
            <a:endParaRPr/>
          </a:p>
          <a:p>
            <a:pPr marL="0" lvl="0" indent="0" algn="l" rtl="0">
              <a:spcBef>
                <a:spcPts val="0"/>
              </a:spcBef>
              <a:spcAft>
                <a:spcPts val="0"/>
              </a:spcAft>
              <a:buNone/>
            </a:pPr>
            <a:r>
              <a:rPr lang="en"/>
              <a:t>Group: 5</a:t>
            </a:r>
            <a:endParaRPr/>
          </a:p>
          <a:p>
            <a:pPr marL="0" lvl="0" indent="0" algn="l" rtl="0">
              <a:spcBef>
                <a:spcPts val="0"/>
              </a:spcBef>
              <a:spcAft>
                <a:spcPts val="0"/>
              </a:spcAft>
              <a:buNone/>
            </a:pPr>
            <a:r>
              <a:rPr lang="en"/>
              <a:t>Task-1</a:t>
            </a:r>
            <a:endParaRPr/>
          </a:p>
          <a:p>
            <a:pPr marL="0" lvl="0" indent="0" algn="l" rtl="0">
              <a:spcBef>
                <a:spcPts val="0"/>
              </a:spcBef>
              <a:spcAft>
                <a:spcPts val="0"/>
              </a:spcAft>
              <a:buNone/>
            </a:pPr>
            <a:r>
              <a:rPr lang="en" sz="1100">
                <a:latin typeface="Arial"/>
                <a:ea typeface="Arial"/>
                <a:cs typeface="Arial"/>
                <a:sym typeface="Arial"/>
              </a:rPr>
              <a:t>Paper link: </a:t>
            </a:r>
            <a:r>
              <a:rPr lang="en" sz="1100"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2303.12772.pdf (arxiv.org)</a:t>
            </a:r>
            <a:endParaRPr sz="1100">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507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1237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688"/>
              <a:buNone/>
            </a:pPr>
            <a:r>
              <a:rPr lang="en" sz="1225"/>
              <a:t>The study "Text Mining and Emotion Classification on Monkeypox Twitter Dataset: A Deep Learning-Natural Language Processing (NLP) Approach" focuses on the examination of feelings conveyed in posts on social media about the monkeypox outbreak. In order to enhance public health and guide interventions, the study seeks to comprehend public opinion and concerns during epidemics and crises. The researchers classify text data into several emotional categories using deep learning models and natural language processing techniques. This allows them to get important insights about the emotional terrain of online debates regarding monkeypox.</a:t>
            </a:r>
            <a:endParaRPr sz="1225"/>
          </a:p>
        </p:txBody>
      </p:sp>
      <p:sp>
        <p:nvSpPr>
          <p:cNvPr id="67" name="Google Shape;67;p14"/>
          <p:cNvSpPr txBox="1">
            <a:spLocks noGrp="1"/>
          </p:cNvSpPr>
          <p:nvPr>
            <p:ph type="body" idx="1"/>
          </p:nvPr>
        </p:nvSpPr>
        <p:spPr>
          <a:xfrm>
            <a:off x="311700" y="3029675"/>
            <a:ext cx="8520600" cy="12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605"/>
              <a:buNone/>
            </a:pPr>
            <a:r>
              <a:rPr lang="en" sz="1200"/>
              <a:t>The paper "Text Mining and Emotion Classification on Monkeypox Twitter Dataset: A Deep Learning-Natural Language Processing (NLP) Approach" was done to analyze the emotions expressed in social media that are related to the monkeypox disease. The project intends to find essential concerns and provide up-to-date information about monkeypox. This rare viral disease can have serious public health implications, especially on social media and other online platforms. Although studies on monkeypox have been conducted, the classification of emotions associated with this virus has not been taken into account. The goal of the research is to close this knowledge gap and advance our understanding of the illness in order to provide more efficient treatments and enhance general health.</a:t>
            </a:r>
            <a:endParaRPr sz="1200"/>
          </a:p>
        </p:txBody>
      </p:sp>
      <p:sp>
        <p:nvSpPr>
          <p:cNvPr id="68" name="Google Shape;68;p14"/>
          <p:cNvSpPr txBox="1"/>
          <p:nvPr/>
        </p:nvSpPr>
        <p:spPr>
          <a:xfrm>
            <a:off x="3072000" y="2389975"/>
            <a:ext cx="30000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solidFill>
                  <a:schemeClr val="dk1"/>
                </a:solidFill>
                <a:latin typeface="Proxima Nova"/>
                <a:ea typeface="Proxima Nova"/>
                <a:cs typeface="Proxima Nova"/>
                <a:sym typeface="Proxima Nova"/>
              </a:rPr>
              <a:t>Motivation</a:t>
            </a:r>
            <a:endParaRPr sz="250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a:solidFill>
                  <a:srgbClr val="000000"/>
                </a:solidFill>
              </a:rPr>
              <a:t>Contribution</a:t>
            </a:r>
            <a:endParaRPr sz="14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4" name="Google Shape;74;p15"/>
          <p:cNvSpPr txBox="1">
            <a:spLocks noGrp="1"/>
          </p:cNvSpPr>
          <p:nvPr>
            <p:ph type="body" idx="1"/>
          </p:nvPr>
        </p:nvSpPr>
        <p:spPr>
          <a:xfrm>
            <a:off x="311700" y="1152475"/>
            <a:ext cx="8520600" cy="244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200" dirty="0"/>
              <a:t>The study's primary contribution is the creation of deep learning models for emotion classification that include Convolutional Neural Networks (CNN), Long Short-Term Memory (LSTM), Bidirectional LSTM (BiLSTM), and LSTM with CNN for combined learning. In order to solve the class imbalance in the training dataset, the study additionally makes use of random under sampling and SMOTE (Synthetic Minority Oversampling Technique) strategies. The study's findings show that, with a 96% accuracy rate, the CNN model performed the best.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Methodology &amp; Results</a:t>
            </a:r>
            <a:endParaRPr/>
          </a:p>
          <a:p>
            <a:pPr marL="0" lvl="0" indent="0" algn="ctr" rtl="0">
              <a:spcBef>
                <a:spcPts val="0"/>
              </a:spcBef>
              <a:spcAft>
                <a:spcPts val="0"/>
              </a:spcAft>
              <a:buNone/>
            </a:pP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88"/>
              <a:buNone/>
            </a:pPr>
            <a:r>
              <a:rPr lang="en" sz="1225"/>
              <a:t>The 800,000 tweets that were connected to monkeypox were extracted and preprocessed as the initial step in the research. Eight feelings were then assigned to the tweets: surprise, rage, fear, joy, sadness, disgust, and trust. Each tweet's emotional relevance was estimated and predicted using the Python package NRCLexicon. The study used Random Undersampling and SMOTE (Synthetic Minority Oversampling Technique) strategies to correct the class imbalance in the training dataset. After that, deep learning models were created for the purpose of classifying emotions, and measures including accuracy, precision, recall, and F1-score were used to assess each model's performance.</a:t>
            </a:r>
            <a:endParaRPr sz="1225"/>
          </a:p>
          <a:p>
            <a:pPr marL="0" lvl="0" indent="0" algn="l" rtl="0">
              <a:lnSpc>
                <a:spcPct val="105000"/>
              </a:lnSpc>
              <a:spcBef>
                <a:spcPts val="1200"/>
              </a:spcBef>
              <a:spcAft>
                <a:spcPts val="0"/>
              </a:spcAft>
              <a:buSzPts val="688"/>
              <a:buNone/>
            </a:pPr>
            <a:r>
              <a:rPr lang="en" sz="1225"/>
              <a:t>With an accuracy of 96%, the experimental results demonstrated that the CNN model performed the best. The study also examined how well deep learning models performed in comparison to more conventional machine learning algorithms like Random Forest, Decision Tree, and Naive Bayes. The deep learning techniques employed in the study for the emotion categorization were Convolutional Neural Networks (CNN), Long Short-Term Memory (LSTM), Bidirectional LSTM (BiLSTM), and the combination of Convolutional Neural Networks and Long Short-Term Memory (CLSTM). The study also used SMOTE and Random Undersampling techniques to address class imbalance. Performance metrics such as accuracy, precision, recall, and F1-score were employed to evaluate the deep learning models. One potential problem with the study is its reliance on social media data, which isn't generally representative of the whole population. Moreover, it is plausible that the research's exclusive focus on a specific ailment may limit the overall applicability of the findings. </a:t>
            </a:r>
            <a:endParaRPr sz="1225"/>
          </a:p>
          <a:p>
            <a:pPr marL="0" lvl="0" indent="0" algn="l" rtl="0">
              <a:lnSpc>
                <a:spcPct val="105000"/>
              </a:lnSpc>
              <a:spcBef>
                <a:spcPts val="1200"/>
              </a:spcBef>
              <a:spcAft>
                <a:spcPts val="1200"/>
              </a:spcAft>
              <a:buSzPts val="688"/>
              <a:buNone/>
            </a:pPr>
            <a:endParaRPr sz="12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Limitations</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SzPts val="935"/>
              <a:buNone/>
            </a:pPr>
            <a:r>
              <a:rPr lang="en" sz="1230"/>
              <a:t>There are certain limitations with the paper "Text Mining and Emotion Classification on Monkeypox Twitter Dataset: A Deep Learning-Natural Language Processing (NLP) Approach" that need to be aware of. The use of social media data, which isn't usually indicative of the broader population, is one drawback. Users of social media might not be a representative sample of the population, and their feelings and ideas might not be universal. Furthermore, it's possible that the study's exclusive emphasis on a particular illness will restrict how broadly the results can be applied. ones on social media about monkeypox may elicit different sentiments from users than ones about other illnesses or subjects. The possibility of bias in the dataset is another study issue. The 800,000 tweets in the dataset used for the study were not necessarily representative of all tweets about monkeypox. The dataset might be skewed toward particular geographic or demographic groups, which could have an impact on how well the emotion classification models classify emotions.</a:t>
            </a:r>
            <a:endParaRPr sz="1230"/>
          </a:p>
          <a:p>
            <a:pPr marL="0" lvl="0" indent="0" algn="l" rtl="0">
              <a:lnSpc>
                <a:spcPct val="105000"/>
              </a:lnSpc>
              <a:spcBef>
                <a:spcPts val="1200"/>
              </a:spcBef>
              <a:spcAft>
                <a:spcPts val="1200"/>
              </a:spcAft>
              <a:buSzPts val="935"/>
              <a:buNone/>
            </a:pPr>
            <a:endParaRPr sz="153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500">
                <a:solidFill>
                  <a:srgbClr val="000000"/>
                </a:solidFill>
              </a:rPr>
              <a:t>Conclusion &amp; </a:t>
            </a:r>
            <a:r>
              <a:rPr lang="en"/>
              <a:t>Future Work</a:t>
            </a:r>
            <a:endParaRPr/>
          </a:p>
          <a:p>
            <a:pPr marL="0" lvl="0" indent="0" algn="ctr" rtl="0">
              <a:spcBef>
                <a:spcPts val="0"/>
              </a:spcBef>
              <a:spcAft>
                <a:spcPts val="0"/>
              </a:spcAft>
              <a:buNone/>
            </a:pPr>
            <a:endParaRPr sz="2500">
              <a:solidFill>
                <a:srgbClr val="000000"/>
              </a:solidFill>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In order to better understand the disease and create effective interventions, the paper "Text Mining and Emotion Classification on Monkeypox Twitter Dataset: A Deep Learning-Natural Language Processing (NLP) Approach" emphasizes the potential of the developed deep learning models for emotion classification on the monkeypox dataset. With an accuracy of 96%, the Convolutional Neural Network (CNN) model proved to be the most accurate, according to the study.</a:t>
            </a:r>
            <a:endParaRPr sz="1200"/>
          </a:p>
          <a:p>
            <a:pPr marL="0" lvl="0" indent="0" algn="l" rtl="0">
              <a:spcBef>
                <a:spcPts val="1200"/>
              </a:spcBef>
              <a:spcAft>
                <a:spcPts val="0"/>
              </a:spcAft>
              <a:buNone/>
            </a:pPr>
            <a:r>
              <a:rPr lang="en" sz="1200"/>
              <a:t>The significance of using social media data for real-time information analysis is also emphasized in the research, particularly in light of newly emerging diseases like monkeypox. Future research could examine the use of emotion classification in various disease scenarios, as the study's focus on a particular ailment may restrict the findings' generalizability to other circumstances.</a:t>
            </a:r>
            <a:endParaRPr sz="1200"/>
          </a:p>
          <a:p>
            <a:pPr marL="0" lvl="0" indent="0" algn="l" rtl="0">
              <a:spcBef>
                <a:spcPts val="1200"/>
              </a:spcBef>
              <a:spcAft>
                <a:spcPts val="1200"/>
              </a:spcAft>
              <a:buNone/>
            </a:pPr>
            <a:endParaRPr sz="12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On-screen Show (16:9)</PresentationFormat>
  <Paragraphs>20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Proxima Nova</vt:lpstr>
      <vt:lpstr>Spearmint</vt:lpstr>
      <vt:lpstr>Text Mining and Emotion Classification on Monkeypox Twitter Dataset  : A Deep Learning-Natural Language Processing (NLP) Approach</vt:lpstr>
      <vt:lpstr>Introduction</vt:lpstr>
      <vt:lpstr>Contribution </vt:lpstr>
      <vt:lpstr>Methodology &amp; Results </vt:lpstr>
      <vt:lpstr>Limitations</vt:lpstr>
      <vt:lpstr>Conclusion &amp;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and Emotion Classification on Monkeypox Twitter Dataset  : A Deep Learning-Natural Language Processing (NLP) Approach</dc:title>
  <cp:lastModifiedBy>Sumaiya</cp:lastModifiedBy>
  <cp:revision>3</cp:revision>
  <dcterms:modified xsi:type="dcterms:W3CDTF">2023-12-06T09:57:59Z</dcterms:modified>
</cp:coreProperties>
</file>