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lear Sans Regular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0264" autoAdjust="0"/>
    <p:restoredTop sz="70697" autoAdjust="0"/>
  </p:normalViewPr>
  <p:slideViewPr>
    <p:cSldViewPr>
      <p:cViewPr varScale="1">
        <p:scale>
          <a:sx n="33" d="100"/>
          <a:sy n="33" d="100"/>
        </p:scale>
        <p:origin x="-8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NOVO\Desktop\Accenture%20task2022\Accenture%20dataset%20-%20Copy\Accenture%20Task_Ravina%20with%20diagram.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LENOVO\Desktop\Accenture%20task2022\Accenture%20dataset%20-%20Copy\Accenture%20Task_Ravina%20with%20diagr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spPr>
        <a:noFill/>
        <a:ln>
          <a:noFill/>
        </a:ln>
        <a:effectLst/>
      </c:spPr>
    </c:title>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0-8F91-4693-9541-4B078E15E198}"/>
            </c:ext>
          </c:extLst>
        </c:ser>
        <c:dLbls>
          <c:showVal val="1"/>
        </c:dLbls>
        <c:gapWidth val="65"/>
        <c:axId val="104520704"/>
        <c:axId val="108643456"/>
      </c:barChart>
      <c:catAx>
        <c:axId val="104520704"/>
        <c:scaling>
          <c:orientation val="minMax"/>
        </c:scaling>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spPr>
            <a:noFill/>
            <a:ln>
              <a:noFill/>
            </a:ln>
            <a:effectLst/>
          </c:spPr>
        </c:title>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spPr>
            <a:noFill/>
            <a:ln>
              <a:noFill/>
            </a:ln>
            <a:effectLst/>
          </c:spPr>
        </c:title>
        <c:numFmt formatCode="General" sourceLinked="1"/>
        <c:majorTickMark val="none"/>
        <c:tickLblPos val="nextTo"/>
        <c:crossAx val="104520704"/>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spPr>
        <a:noFill/>
        <a:ln>
          <a:noFill/>
        </a:ln>
        <a:effectLst/>
      </c:spPr>
    </c:title>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5BFD-4086-AFB1-12211F88C08F}"/>
              </c:ext>
            </c:extLst>
          </c:dPt>
          <c:dP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5BFD-4086-AFB1-12211F88C08F}"/>
              </c:ext>
            </c:extLst>
          </c:dPt>
          <c:dP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5BFD-4086-AFB1-12211F88C08F}"/>
              </c:ext>
            </c:extLst>
          </c:dPt>
          <c:dP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5BFD-4086-AFB1-12211F88C08F}"/>
              </c:ext>
            </c:extLst>
          </c:dPt>
          <c:dP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Percent val="1"/>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A-5BFD-4086-AFB1-12211F88C08F}"/>
            </c:ext>
          </c:extLst>
        </c:ser>
        <c:dLbls>
          <c:showPercent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smtClean="0"/>
              <a:t>Gourav</a:t>
            </a:r>
            <a:r>
              <a:rPr lang="en-US" dirty="0" smtClean="0"/>
              <a:t>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smtClean="0"/>
              <a:t>Gourav</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4.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xmlns=""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xmlns=""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xmlns=""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xmlns=""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xmlns=""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xmlns=""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xmlns=""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xmlns=""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smtClean="0"/>
              <a:t>GOURAV </a:t>
            </a:r>
            <a:r>
              <a:rPr lang="en-US" sz="2400" b="1" dirty="0" smtClean="0"/>
              <a:t>SINHA</a:t>
            </a:r>
            <a:endParaRPr lang="en-US" sz="2400" b="1" dirty="0"/>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xmlns=""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xmlns=""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xmlns=""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xmlns=""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xmlns=""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xmlns=""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xmlns=""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xmlns=""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xmlns=""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xmlns="" id="{BB610298-EEB7-47F5-8D68-D5032AAF5D77}"/>
              </a:ext>
            </a:extLst>
          </p:cNvPr>
          <p:cNvGraphicFramePr>
            <a:graphicFrameLocks/>
          </p:cNvGraphicFramePr>
          <p:nvPr>
            <p:extLst>
              <p:ext uri="{D42A27DB-BD31-4B8C-83A1-F6EECF244321}">
                <p14:modId xmlns:p14="http://schemas.microsoft.com/office/powerpoint/2010/main" xmlns=""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xmlns="" id="{6B49F00A-AF2B-49A5-A506-CA009DB2A6B0}"/>
              </a:ext>
            </a:extLst>
          </p:cNvPr>
          <p:cNvGraphicFramePr>
            <a:graphicFrameLocks/>
          </p:cNvGraphicFramePr>
          <p:nvPr>
            <p:extLst>
              <p:ext uri="{D42A27DB-BD31-4B8C-83A1-F6EECF244321}">
                <p14:modId xmlns:p14="http://schemas.microsoft.com/office/powerpoint/2010/main" xmlns=""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Win</cp:lastModifiedBy>
  <cp:revision>29</cp:revision>
  <dcterms:created xsi:type="dcterms:W3CDTF">2006-08-16T00:00:00Z</dcterms:created>
  <dcterms:modified xsi:type="dcterms:W3CDTF">2023-05-01T19:27:18Z</dcterms:modified>
  <dc:identifier>DAEhDyfaYKE</dc:identifier>
</cp:coreProperties>
</file>