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6C9A"/>
    <a:srgbClr val="1B587C"/>
    <a:srgbClr val="9F2936"/>
    <a:srgbClr val="F07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59" autoAdjust="0"/>
    <p:restoredTop sz="92794" autoAdjust="0"/>
  </p:normalViewPr>
  <p:slideViewPr>
    <p:cSldViewPr snapToGrid="0">
      <p:cViewPr varScale="1">
        <p:scale>
          <a:sx n="59" d="100"/>
          <a:sy n="59" d="100"/>
        </p:scale>
        <p:origin x="331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d-ID"/>
              <a:t>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55D5A-2BDD-44C5-A491-4256F0B511E6}" type="datetimeFigureOut">
              <a:rPr lang="id-ID" smtClean="0"/>
              <a:t>22/12/2016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AD7AC-7284-41AF-8380-81C21FC627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526431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d-ID"/>
              <a:t>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A22E8-CBF0-4448-8B42-6862E56D679F}" type="datetimeFigureOut">
              <a:rPr lang="id-ID" smtClean="0"/>
              <a:t>22/12/2016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D5237-A530-4D89-B105-EFEB10D6666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371498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07633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06FC-3B51-4C6B-9EC3-451226C01BCA}" type="datetime1">
              <a:rPr lang="id-ID" smtClean="0"/>
              <a:t>22/12/2016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188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E453-5779-4FFF-971C-E8CACE53930D}" type="datetime1">
              <a:rPr lang="id-ID" smtClean="0"/>
              <a:t>22/12/2016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607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8251-5AB8-4CC1-B6C7-04C7243E2765}" type="datetime1">
              <a:rPr lang="id-ID" smtClean="0"/>
              <a:t>22/12/2016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943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49FB-5FBD-44F5-84D6-EDB7DA17DC38}" type="datetime1">
              <a:rPr lang="id-ID" smtClean="0"/>
              <a:t>22/12/2016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046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AD43-8A2E-4F50-B732-B50E202AF712}" type="datetime1">
              <a:rPr lang="id-ID" smtClean="0"/>
              <a:t>22/12/2016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998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C9F3-64CF-45FD-B135-82DC337A0290}" type="datetime1">
              <a:rPr lang="id-ID" smtClean="0"/>
              <a:t>22/12/2016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162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E695-E9CF-49B5-AD19-203306221E32}" type="datetime1">
              <a:rPr lang="id-ID" smtClean="0"/>
              <a:t>22/12/2016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775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37E6-37F1-407C-B1C9-064981DEA3C0}" type="datetime1">
              <a:rPr lang="id-ID" smtClean="0"/>
              <a:t>22/12/2016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065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5832-2742-4CA2-BDAA-A8A44F360881}" type="datetime1">
              <a:rPr lang="id-ID" smtClean="0"/>
              <a:t>22/12/2016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670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BEB2-47C0-4B62-8D8E-FCA416BE6D54}" type="datetime1">
              <a:rPr lang="id-ID" smtClean="0"/>
              <a:t>22/12/2016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674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6E19-DB5F-4A0C-A555-B56B3960BA9F}" type="datetime1">
              <a:rPr lang="id-ID" smtClean="0"/>
              <a:t>22/12/2016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497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8BEE6-6550-49D3-8330-328C8D276A62}" type="datetime1">
              <a:rPr lang="id-ID" smtClean="0"/>
              <a:t>22/12/2016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031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0800" y="-57600"/>
            <a:ext cx="12369600" cy="906490"/>
          </a:xfrm>
          <a:prstGeom prst="rect">
            <a:avLst/>
          </a:prstGeom>
          <a:solidFill>
            <a:srgbClr val="226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826034" y="240198"/>
            <a:ext cx="8395239" cy="726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sz="4000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741529"/>
              </p:ext>
            </p:extLst>
          </p:nvPr>
        </p:nvGraphicFramePr>
        <p:xfrm>
          <a:off x="0" y="829178"/>
          <a:ext cx="12192000" cy="60288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5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11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내용</a:t>
                      </a:r>
                      <a:endParaRPr lang="id-ID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차 발표 목표 범위</a:t>
                      </a:r>
                      <a:endParaRPr lang="id-ID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실제 개발 완료 범위</a:t>
                      </a:r>
                      <a:endParaRPr lang="id-ID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진척도</a:t>
                      </a:r>
                      <a:endParaRPr lang="id-ID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951">
                <a:tc>
                  <a:txBody>
                    <a:bodyPr/>
                    <a:lstStyle/>
                    <a:p>
                      <a:pPr algn="ctr"/>
                      <a:endParaRPr lang="id-ID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컨트롤</a:t>
                      </a:r>
                      <a:endParaRPr lang="id-ID" sz="20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방향키로 좌 우 움직임</a:t>
                      </a:r>
                      <a:endParaRPr lang="en-US" altLang="ko-KR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스페이스로 미사일 발사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kern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캐릭터 움직임 및 </a:t>
                      </a:r>
                      <a:endParaRPr lang="en-US" altLang="ko-KR" sz="2000" kern="1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2000" kern="1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미사일 발사 완료</a:t>
                      </a:r>
                      <a:endParaRPr lang="ko-KR" altLang="en-US" sz="2000" kern="12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100%</a:t>
                      </a:r>
                      <a:endParaRPr lang="id-ID" sz="20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870">
                <a:tc>
                  <a:txBody>
                    <a:bodyPr/>
                    <a:lstStyle/>
                    <a:p>
                      <a:pPr algn="ctr"/>
                      <a:endParaRPr lang="id-ID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20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맵</a:t>
                      </a:r>
                      <a:endParaRPr lang="id-ID" sz="20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아이템과 적과 장애물이 등장하는 맵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적과 장애물 등장 완료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80%</a:t>
                      </a:r>
                      <a:endParaRPr lang="id-ID" sz="20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7676">
                <a:tc>
                  <a:txBody>
                    <a:bodyPr/>
                    <a:lstStyle/>
                    <a:p>
                      <a:pPr algn="ctr"/>
                      <a:endParaRPr lang="id-ID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모델링</a:t>
                      </a:r>
                      <a:endParaRPr lang="id-ID" sz="20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캐릭터</a:t>
                      </a: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적</a:t>
                      </a: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장애물</a:t>
                      </a: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동전</a:t>
                      </a: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아이템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캐릭터</a:t>
                      </a: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적 장애물</a:t>
                      </a: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아이템</a:t>
                      </a: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보스   모델링</a:t>
                      </a:r>
                      <a:r>
                        <a:rPr lang="ko-KR" altLang="en-US" sz="2000" baseline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완료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80%</a:t>
                      </a:r>
                      <a:endParaRPr lang="id-ID" sz="20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1712">
                <a:tc>
                  <a:txBody>
                    <a:bodyPr/>
                    <a:lstStyle/>
                    <a:p>
                      <a:pPr algn="ctr"/>
                      <a:endParaRPr lang="id-ID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난이도</a:t>
                      </a:r>
                      <a:endParaRPr lang="id-ID" sz="20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게임이 더 진행 될수록 빨라지는 적과 장애물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보스몹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등장 및 장애물을 이용해 난이도 증가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80%</a:t>
                      </a:r>
                      <a:endParaRPr lang="id-ID" sz="20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5874">
                <a:tc>
                  <a:txBody>
                    <a:bodyPr/>
                    <a:lstStyle/>
                    <a:p>
                      <a:pPr algn="ctr"/>
                      <a:endParaRPr lang="en-US" altLang="ko-KR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사운드</a:t>
                      </a:r>
                      <a:endParaRPr lang="id-ID" sz="20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배경 음악</a:t>
                      </a: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</a:t>
                      </a:r>
                      <a:r>
                        <a:rPr lang="en-US" altLang="ko-KR" sz="2000" baseline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2000" baseline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장애물과 충돌 시 효과음</a:t>
                      </a:r>
                      <a:r>
                        <a:rPr lang="en-US" altLang="ko-KR" sz="2000" baseline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2000" baseline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게임 오버 효과음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배경음악 및 장애물과 </a:t>
                      </a:r>
                      <a:r>
                        <a:rPr lang="ko-KR" altLang="en-US" sz="20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충돌시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효과음</a:t>
                      </a:r>
                      <a:r>
                        <a:rPr lang="en-US" altLang="ko-KR" sz="2000" baseline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2000" baseline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구현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80%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762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애니메이션</a:t>
                      </a:r>
                      <a:endParaRPr lang="id-ID" sz="2000" b="1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좌 우 이동</a:t>
                      </a: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미사일 발사 시 효과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좌우 이동 애니메이션</a:t>
                      </a:r>
                      <a:r>
                        <a:rPr lang="en-US" altLang="ko-KR" sz="2000" baseline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2000" baseline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구현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60%</a:t>
                      </a:r>
                      <a:endParaRPr lang="id-ID" sz="20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-173412" y="198064"/>
            <a:ext cx="8856662" cy="4762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 발표 목표 개발 범위 대비 실제 개발 범위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057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7643</TotalTime>
  <Words>124</Words>
  <Application>Microsoft Office PowerPoint</Application>
  <PresentationFormat>와이드스크린</PresentationFormat>
  <Paragraphs>43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배달의민족 주아</vt:lpstr>
      <vt:lpstr>Arial</vt:lpstr>
      <vt:lpstr>Calibri</vt:lpstr>
      <vt:lpstr>Calibri Light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Adien</dc:creator>
  <cp:lastModifiedBy>Sino</cp:lastModifiedBy>
  <cp:revision>1188</cp:revision>
  <dcterms:created xsi:type="dcterms:W3CDTF">2015-03-17T06:15:17Z</dcterms:created>
  <dcterms:modified xsi:type="dcterms:W3CDTF">2016-12-22T09:52:42Z</dcterms:modified>
</cp:coreProperties>
</file>