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9" r:id="rId2"/>
    <p:sldId id="427" r:id="rId3"/>
    <p:sldId id="324" r:id="rId4"/>
    <p:sldId id="421" r:id="rId5"/>
    <p:sldId id="435" r:id="rId6"/>
    <p:sldId id="431" r:id="rId7"/>
    <p:sldId id="432" r:id="rId8"/>
    <p:sldId id="430" r:id="rId9"/>
    <p:sldId id="436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5BA05E-79CA-4EFB-8C6A-698A09FB5364}">
          <p14:sldIdLst>
            <p14:sldId id="419"/>
            <p14:sldId id="427"/>
            <p14:sldId id="324"/>
          </p14:sldIdLst>
        </p14:section>
        <p14:section name="제목 없는 구역" id="{AEE71CBF-E8D5-4DB6-A1C2-26C4C5310C05}">
          <p14:sldIdLst>
            <p14:sldId id="421"/>
            <p14:sldId id="435"/>
            <p14:sldId id="431"/>
            <p14:sldId id="432"/>
            <p14:sldId id="430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9" autoAdjust="0"/>
    <p:restoredTop sz="92794" autoAdjust="0"/>
  </p:normalViewPr>
  <p:slideViewPr>
    <p:cSldViewPr snapToGrid="0">
      <p:cViewPr varScale="1">
        <p:scale>
          <a:sx n="59" d="100"/>
          <a:sy n="59" d="100"/>
        </p:scale>
        <p:origin x="331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D5A-2BDD-44C5-A491-4256F0B511E6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D7AC-7284-41AF-8380-81C21FC62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2643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22E8-CBF0-4448-8B42-6862E56D679F}" type="datetimeFigureOut">
              <a:rPr lang="id-ID" smtClean="0"/>
              <a:t>21/09/2016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237-A530-4D89-B105-EFEB10D666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149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79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535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227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88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6FC-3B51-4C6B-9EC3-451226C01BCA}" type="datetime1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453-5779-4FFF-971C-E8CACE53930D}" type="datetime1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0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8251-5AB8-4CC1-B6C7-04C7243E2765}" type="datetime1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9FB-5FBD-44F5-84D6-EDB7DA17DC38}" type="datetime1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AD43-8A2E-4F50-B732-B50E202AF712}" type="datetime1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9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C9F3-64CF-45FD-B135-82DC337A0290}" type="datetime1">
              <a:rPr lang="id-ID" smtClean="0"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695-E9CF-49B5-AD19-203306221E32}" type="datetime1">
              <a:rPr lang="id-ID" smtClean="0"/>
              <a:t>21/09/2016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7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7E6-37F1-407C-B1C9-064981DEA3C0}" type="datetime1">
              <a:rPr lang="id-ID" smtClean="0"/>
              <a:t>21/09/2016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6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5832-2742-4CA2-BDAA-A8A44F360881}" type="datetime1">
              <a:rPr lang="id-ID" smtClean="0"/>
              <a:t>21/09/2016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BEB2-47C0-4B62-8D8E-FCA416BE6D54}" type="datetime1">
              <a:rPr lang="id-ID" smtClean="0"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7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6E19-DB5F-4A0C-A555-B56B3960BA9F}" type="datetime1">
              <a:rPr lang="id-ID" smtClean="0"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BEE6-6550-49D3-8330-328C8D276A62}" type="datetime1">
              <a:rPr lang="id-ID" smtClean="0"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83831" y="2490494"/>
            <a:ext cx="6816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2D</a:t>
            </a:r>
            <a:r>
              <a:rPr lang="ko-KR" altLang="en-US" sz="9600" dirty="0">
                <a:solidFill>
                  <a:srgbClr val="9F2936"/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게임</a:t>
            </a:r>
            <a:endParaRPr lang="en-US" altLang="ko-KR" sz="9600" dirty="0">
              <a:solidFill>
                <a:srgbClr val="9F2936"/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ko-KR" altLang="en-US" sz="9600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프로그래밍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4721" y="5484800"/>
            <a:ext cx="6474708" cy="646331"/>
          </a:xfr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2011182001 </a:t>
            </a:r>
            <a:r>
              <a:rPr lang="ko-KR" altLang="en-US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강신호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454721" y="5333017"/>
            <a:ext cx="6053071" cy="63811"/>
            <a:chOff x="2059922" y="1463669"/>
            <a:chExt cx="2299364" cy="544908"/>
          </a:xfrm>
        </p:grpSpPr>
        <p:sp>
          <p:nvSpPr>
            <p:cNvPr id="7" name="Rectangle 6"/>
            <p:cNvSpPr/>
            <p:nvPr/>
          </p:nvSpPr>
          <p:spPr>
            <a:xfrm>
              <a:off x="20599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5986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2</a:t>
            </a:fld>
            <a:endParaRPr lang="id-ID" sz="11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316779" y="2246217"/>
            <a:ext cx="272857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92318" y="2927100"/>
            <a:ext cx="16530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8836" y="3616993"/>
            <a:ext cx="223651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49518" y="4297139"/>
            <a:ext cx="11958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77046" y="5091005"/>
            <a:ext cx="176830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689020" y="321972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91688" y="1946121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Game Concept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91688" y="2636246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Game Play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11170" y="3344862"/>
            <a:ext cx="3607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Development Scope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86630" y="4053478"/>
            <a:ext cx="331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Development Plan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11170" y="477397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Self Evaluation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0238" y="1855634"/>
            <a:ext cx="4298000" cy="4113321"/>
            <a:chOff x="689020" y="2087454"/>
            <a:chExt cx="4298000" cy="4113321"/>
          </a:xfrm>
        </p:grpSpPr>
        <p:sp>
          <p:nvSpPr>
            <p:cNvPr id="7" name="Freeform 54"/>
            <p:cNvSpPr>
              <a:spLocks/>
            </p:cNvSpPr>
            <p:nvPr/>
          </p:nvSpPr>
          <p:spPr bwMode="auto">
            <a:xfrm>
              <a:off x="2128187" y="2260442"/>
              <a:ext cx="1045483" cy="1386941"/>
            </a:xfrm>
            <a:custGeom>
              <a:avLst/>
              <a:gdLst>
                <a:gd name="T0" fmla="*/ 0 w 163"/>
                <a:gd name="T1" fmla="*/ 0 h 164"/>
                <a:gd name="T2" fmla="*/ 45 w 163"/>
                <a:gd name="T3" fmla="*/ 164 h 164"/>
                <a:gd name="T4" fmla="*/ 96 w 163"/>
                <a:gd name="T5" fmla="*/ 71 h 164"/>
                <a:gd name="T6" fmla="*/ 163 w 163"/>
                <a:gd name="T7" fmla="*/ 0 h 164"/>
                <a:gd name="T8" fmla="*/ 0 w 16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4">
                  <a:moveTo>
                    <a:pt x="0" y="0"/>
                  </a:moveTo>
                  <a:cubicBezTo>
                    <a:pt x="45" y="164"/>
                    <a:pt x="45" y="164"/>
                    <a:pt x="45" y="164"/>
                  </a:cubicBezTo>
                  <a:cubicBezTo>
                    <a:pt x="52" y="145"/>
                    <a:pt x="87" y="87"/>
                    <a:pt x="96" y="71"/>
                  </a:cubicBezTo>
                  <a:cubicBezTo>
                    <a:pt x="126" y="16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531154" y="2776100"/>
              <a:ext cx="2525311" cy="1081102"/>
            </a:xfrm>
            <a:custGeom>
              <a:avLst/>
              <a:gdLst>
                <a:gd name="connsiteX0" fmla="*/ 627128 w 3918640"/>
                <a:gd name="connsiteY0" fmla="*/ 0 h 1274382"/>
                <a:gd name="connsiteX1" fmla="*/ 2311115 w 3918640"/>
                <a:gd name="connsiteY1" fmla="*/ 0 h 1274382"/>
                <a:gd name="connsiteX2" fmla="*/ 2343852 w 3918640"/>
                <a:gd name="connsiteY2" fmla="*/ 0 h 1274382"/>
                <a:gd name="connsiteX3" fmla="*/ 2510711 w 3918640"/>
                <a:gd name="connsiteY3" fmla="*/ 0 h 1274382"/>
                <a:gd name="connsiteX4" fmla="*/ 2689091 w 3918640"/>
                <a:gd name="connsiteY4" fmla="*/ 0 h 1274382"/>
                <a:gd name="connsiteX5" fmla="*/ 2839532 w 3918640"/>
                <a:gd name="connsiteY5" fmla="*/ 0 h 1274382"/>
                <a:gd name="connsiteX6" fmla="*/ 2955313 w 3918640"/>
                <a:gd name="connsiteY6" fmla="*/ 0 h 1274382"/>
                <a:gd name="connsiteX7" fmla="*/ 3029711 w 3918640"/>
                <a:gd name="connsiteY7" fmla="*/ 0 h 1274382"/>
                <a:gd name="connsiteX8" fmla="*/ 3056004 w 3918640"/>
                <a:gd name="connsiteY8" fmla="*/ 0 h 1274382"/>
                <a:gd name="connsiteX9" fmla="*/ 3918640 w 3918640"/>
                <a:gd name="connsiteY9" fmla="*/ 0 h 1274382"/>
                <a:gd name="connsiteX10" fmla="*/ 3918640 w 3918640"/>
                <a:gd name="connsiteY10" fmla="*/ 817544 h 1274382"/>
                <a:gd name="connsiteX11" fmla="*/ 2343852 w 3918640"/>
                <a:gd name="connsiteY11" fmla="*/ 817544 h 1274382"/>
                <a:gd name="connsiteX12" fmla="*/ 2343852 w 3918640"/>
                <a:gd name="connsiteY12" fmla="*/ 805669 h 1274382"/>
                <a:gd name="connsiteX13" fmla="*/ 2259651 w 3918640"/>
                <a:gd name="connsiteY13" fmla="*/ 975699 h 1274382"/>
                <a:gd name="connsiteX14" fmla="*/ 0 w 3918640"/>
                <a:gd name="connsiteY14" fmla="*/ 1274382 h 1274382"/>
                <a:gd name="connsiteX15" fmla="*/ 507675 w 3918640"/>
                <a:gd name="connsiteY15" fmla="*/ 59737 h 1274382"/>
                <a:gd name="connsiteX16" fmla="*/ 627128 w 3918640"/>
                <a:gd name="connsiteY16" fmla="*/ 0 h 127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18640" h="1274382">
                  <a:moveTo>
                    <a:pt x="627128" y="0"/>
                  </a:moveTo>
                  <a:cubicBezTo>
                    <a:pt x="683121" y="0"/>
                    <a:pt x="1617903" y="0"/>
                    <a:pt x="2311115" y="0"/>
                  </a:cubicBezTo>
                  <a:lnTo>
                    <a:pt x="2343852" y="0"/>
                  </a:lnTo>
                  <a:lnTo>
                    <a:pt x="2510711" y="0"/>
                  </a:lnTo>
                  <a:lnTo>
                    <a:pt x="2689091" y="0"/>
                  </a:lnTo>
                  <a:lnTo>
                    <a:pt x="2839532" y="0"/>
                  </a:lnTo>
                  <a:lnTo>
                    <a:pt x="2955313" y="0"/>
                  </a:lnTo>
                  <a:lnTo>
                    <a:pt x="3029711" y="0"/>
                  </a:lnTo>
                  <a:lnTo>
                    <a:pt x="3056004" y="0"/>
                  </a:lnTo>
                  <a:lnTo>
                    <a:pt x="3918640" y="0"/>
                  </a:lnTo>
                  <a:lnTo>
                    <a:pt x="3918640" y="817544"/>
                  </a:lnTo>
                  <a:lnTo>
                    <a:pt x="2343852" y="817544"/>
                  </a:lnTo>
                  <a:lnTo>
                    <a:pt x="2343852" y="805669"/>
                  </a:lnTo>
                  <a:lnTo>
                    <a:pt x="2259651" y="975699"/>
                  </a:lnTo>
                  <a:cubicBezTo>
                    <a:pt x="2170061" y="1194733"/>
                    <a:pt x="89589" y="1025479"/>
                    <a:pt x="0" y="1274382"/>
                  </a:cubicBezTo>
                  <a:cubicBezTo>
                    <a:pt x="0" y="1274382"/>
                    <a:pt x="0" y="1274382"/>
                    <a:pt x="507675" y="59737"/>
                  </a:cubicBezTo>
                  <a:cubicBezTo>
                    <a:pt x="507675" y="59737"/>
                    <a:pt x="537538" y="0"/>
                    <a:pt x="627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Open Sans"/>
              </a:endParaRPr>
            </a:p>
          </p:txBody>
        </p:sp>
        <p:sp>
          <p:nvSpPr>
            <p:cNvPr id="9" name="Freeform 56"/>
            <p:cNvSpPr>
              <a:spLocks/>
            </p:cNvSpPr>
            <p:nvPr/>
          </p:nvSpPr>
          <p:spPr bwMode="auto">
            <a:xfrm>
              <a:off x="1215079" y="3469652"/>
              <a:ext cx="2569131" cy="1073989"/>
            </a:xfrm>
            <a:custGeom>
              <a:avLst/>
              <a:gdLst>
                <a:gd name="T0" fmla="*/ 51 w 400"/>
                <a:gd name="T1" fmla="*/ 6 h 127"/>
                <a:gd name="T2" fmla="*/ 0 w 400"/>
                <a:gd name="T3" fmla="*/ 127 h 127"/>
                <a:gd name="T4" fmla="*/ 320 w 400"/>
                <a:gd name="T5" fmla="*/ 98 h 127"/>
                <a:gd name="T6" fmla="*/ 400 w 400"/>
                <a:gd name="T7" fmla="*/ 0 h 127"/>
                <a:gd name="T8" fmla="*/ 63 w 400"/>
                <a:gd name="T9" fmla="*/ 0 h 127"/>
                <a:gd name="T10" fmla="*/ 51 w 400"/>
                <a:gd name="T11" fmla="*/ 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27">
                  <a:moveTo>
                    <a:pt x="51" y="6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9" y="102"/>
                    <a:pt x="311" y="119"/>
                    <a:pt x="320" y="98"/>
                  </a:cubicBezTo>
                  <a:cubicBezTo>
                    <a:pt x="347" y="35"/>
                    <a:pt x="400" y="0"/>
                    <a:pt x="400" y="0"/>
                  </a:cubicBezTo>
                  <a:cubicBezTo>
                    <a:pt x="400" y="0"/>
                    <a:pt x="72" y="0"/>
                    <a:pt x="63" y="0"/>
                  </a:cubicBezTo>
                  <a:cubicBezTo>
                    <a:pt x="53" y="0"/>
                    <a:pt x="51" y="6"/>
                    <a:pt x="5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7108" y="4187494"/>
              <a:ext cx="3571137" cy="1092208"/>
            </a:xfrm>
            <a:custGeom>
              <a:avLst/>
              <a:gdLst>
                <a:gd name="connsiteX0" fmla="*/ 4015982 w 5541497"/>
                <a:gd name="connsiteY0" fmla="*/ 0 h 1287474"/>
                <a:gd name="connsiteX1" fmla="*/ 5541497 w 5541497"/>
                <a:gd name="connsiteY1" fmla="*/ 0 h 1287474"/>
                <a:gd name="connsiteX2" fmla="*/ 5541497 w 5541497"/>
                <a:gd name="connsiteY2" fmla="*/ 809583 h 1287474"/>
                <a:gd name="connsiteX3" fmla="*/ 4162274 w 5541497"/>
                <a:gd name="connsiteY3" fmla="*/ 809583 h 1287474"/>
                <a:gd name="connsiteX4" fmla="*/ 4074241 w 5541497"/>
                <a:gd name="connsiteY4" fmla="*/ 987809 h 1287474"/>
                <a:gd name="connsiteX5" fmla="*/ 0 w 5541497"/>
                <a:gd name="connsiteY5" fmla="*/ 1287474 h 1287474"/>
                <a:gd name="connsiteX6" fmla="*/ 508035 w 5541497"/>
                <a:gd name="connsiteY6" fmla="*/ 68834 h 1287474"/>
                <a:gd name="connsiteX7" fmla="*/ 627573 w 5541497"/>
                <a:gd name="connsiteY7" fmla="*/ 8901 h 1287474"/>
                <a:gd name="connsiteX8" fmla="*/ 3904986 w 5541497"/>
                <a:gd name="connsiteY8" fmla="*/ 8901 h 1287474"/>
                <a:gd name="connsiteX9" fmla="*/ 4015982 w 5541497"/>
                <a:gd name="connsiteY9" fmla="*/ 8901 h 128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1497" h="1287474">
                  <a:moveTo>
                    <a:pt x="4015982" y="0"/>
                  </a:moveTo>
                  <a:lnTo>
                    <a:pt x="5541497" y="0"/>
                  </a:lnTo>
                  <a:lnTo>
                    <a:pt x="5541497" y="809583"/>
                  </a:lnTo>
                  <a:lnTo>
                    <a:pt x="4162274" y="809583"/>
                  </a:lnTo>
                  <a:lnTo>
                    <a:pt x="4074241" y="987809"/>
                  </a:lnTo>
                  <a:cubicBezTo>
                    <a:pt x="3984588" y="1207563"/>
                    <a:pt x="89653" y="1037753"/>
                    <a:pt x="0" y="1287474"/>
                  </a:cubicBezTo>
                  <a:cubicBezTo>
                    <a:pt x="0" y="1287474"/>
                    <a:pt x="0" y="1287474"/>
                    <a:pt x="508035" y="68834"/>
                  </a:cubicBezTo>
                  <a:cubicBezTo>
                    <a:pt x="508035" y="68834"/>
                    <a:pt x="527958" y="8901"/>
                    <a:pt x="627573" y="8901"/>
                  </a:cubicBezTo>
                  <a:cubicBezTo>
                    <a:pt x="689210" y="8901"/>
                    <a:pt x="2671853" y="8901"/>
                    <a:pt x="3904986" y="8901"/>
                  </a:cubicBezTo>
                  <a:lnTo>
                    <a:pt x="4015982" y="8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1" name="Freeform 58"/>
            <p:cNvSpPr>
              <a:spLocks/>
            </p:cNvSpPr>
            <p:nvPr/>
          </p:nvSpPr>
          <p:spPr bwMode="auto">
            <a:xfrm>
              <a:off x="720704" y="4874291"/>
              <a:ext cx="3563284" cy="775264"/>
            </a:xfrm>
            <a:custGeom>
              <a:avLst/>
              <a:gdLst>
                <a:gd name="T0" fmla="*/ 46 w 555"/>
                <a:gd name="T1" fmla="*/ 0 h 92"/>
                <a:gd name="T2" fmla="*/ 34 w 555"/>
                <a:gd name="T3" fmla="*/ 6 h 92"/>
                <a:gd name="T4" fmla="*/ 0 w 555"/>
                <a:gd name="T5" fmla="*/ 84 h 92"/>
                <a:gd name="T6" fmla="*/ 238 w 555"/>
                <a:gd name="T7" fmla="*/ 92 h 92"/>
                <a:gd name="T8" fmla="*/ 478 w 555"/>
                <a:gd name="T9" fmla="*/ 92 h 92"/>
                <a:gd name="T10" fmla="*/ 555 w 555"/>
                <a:gd name="T11" fmla="*/ 0 h 92"/>
                <a:gd name="T12" fmla="*/ 46 w 555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92">
                  <a:moveTo>
                    <a:pt x="46" y="0"/>
                  </a:moveTo>
                  <a:cubicBezTo>
                    <a:pt x="36" y="0"/>
                    <a:pt x="34" y="6"/>
                    <a:pt x="34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72"/>
                    <a:pt x="151" y="84"/>
                    <a:pt x="238" y="92"/>
                  </a:cubicBezTo>
                  <a:cubicBezTo>
                    <a:pt x="478" y="92"/>
                    <a:pt x="478" y="92"/>
                    <a:pt x="478" y="92"/>
                  </a:cubicBezTo>
                  <a:cubicBezTo>
                    <a:pt x="505" y="33"/>
                    <a:pt x="555" y="0"/>
                    <a:pt x="555" y="0"/>
                  </a:cubicBezTo>
                  <a:cubicBezTo>
                    <a:pt x="555" y="0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2" name="Freeform 60"/>
            <p:cNvSpPr>
              <a:spLocks/>
            </p:cNvSpPr>
            <p:nvPr/>
          </p:nvSpPr>
          <p:spPr bwMode="auto">
            <a:xfrm>
              <a:off x="2571234" y="3501577"/>
              <a:ext cx="1204871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4" name="Freeform 62"/>
            <p:cNvSpPr>
              <a:spLocks/>
            </p:cNvSpPr>
            <p:nvPr/>
          </p:nvSpPr>
          <p:spPr bwMode="auto">
            <a:xfrm>
              <a:off x="3076415" y="4881404"/>
              <a:ext cx="1207573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7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5" name="Freeform 63"/>
            <p:cNvSpPr>
              <a:spLocks/>
            </p:cNvSpPr>
            <p:nvPr/>
          </p:nvSpPr>
          <p:spPr bwMode="auto">
            <a:xfrm>
              <a:off x="2128187" y="2260442"/>
              <a:ext cx="1045483" cy="0"/>
            </a:xfrm>
            <a:custGeom>
              <a:avLst/>
              <a:gdLst>
                <a:gd name="T0" fmla="*/ 162 w 163"/>
                <a:gd name="T1" fmla="*/ 163 w 163"/>
                <a:gd name="T2" fmla="*/ 0 w 163"/>
                <a:gd name="T3" fmla="*/ 0 w 163"/>
                <a:gd name="T4" fmla="*/ 162 w 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63">
                  <a:moveTo>
                    <a:pt x="162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6" name="Freeform 61"/>
            <p:cNvSpPr>
              <a:spLocks/>
            </p:cNvSpPr>
            <p:nvPr/>
          </p:nvSpPr>
          <p:spPr bwMode="auto">
            <a:xfrm>
              <a:off x="2819772" y="4189362"/>
              <a:ext cx="1616137" cy="7113"/>
            </a:xfrm>
            <a:custGeom>
              <a:avLst/>
              <a:gdLst>
                <a:gd name="T0" fmla="*/ 187 w 188"/>
                <a:gd name="T1" fmla="*/ 1 h 1"/>
                <a:gd name="T2" fmla="*/ 188 w 188"/>
                <a:gd name="T3" fmla="*/ 0 h 1"/>
                <a:gd name="T4" fmla="*/ 0 w 188"/>
                <a:gd name="T5" fmla="*/ 0 h 1"/>
                <a:gd name="T6" fmla="*/ 0 w 188"/>
                <a:gd name="T7" fmla="*/ 1 h 1"/>
                <a:gd name="T8" fmla="*/ 187 w 18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">
                  <a:moveTo>
                    <a:pt x="187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auto">
            <a:xfrm>
              <a:off x="2306487" y="2777734"/>
              <a:ext cx="1862408" cy="10668"/>
            </a:xfrm>
            <a:custGeom>
              <a:avLst/>
              <a:gdLst>
                <a:gd name="T0" fmla="*/ 185 w 185"/>
                <a:gd name="T1" fmla="*/ 0 h 1"/>
                <a:gd name="T2" fmla="*/ 0 w 185"/>
                <a:gd name="T3" fmla="*/ 0 h 1"/>
                <a:gd name="T4" fmla="*/ 0 w 185"/>
                <a:gd name="T5" fmla="*/ 1 h 1"/>
                <a:gd name="T6" fmla="*/ 184 w 185"/>
                <a:gd name="T7" fmla="*/ 1 h 1"/>
                <a:gd name="T8" fmla="*/ 185 w 18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">
                  <a:moveTo>
                    <a:pt x="1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0"/>
                    <a:pt x="185" y="0"/>
                    <a:pt x="185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731264" y="2087454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1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837870" y="2671882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2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06088" y="3358895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3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269061" y="4056400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4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697485" y="4807143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5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3" name="Freeform 64"/>
            <p:cNvSpPr>
              <a:spLocks/>
            </p:cNvSpPr>
            <p:nvPr/>
          </p:nvSpPr>
          <p:spPr bwMode="auto">
            <a:xfrm>
              <a:off x="1717559" y="2249775"/>
              <a:ext cx="1680335" cy="3773187"/>
            </a:xfrm>
            <a:custGeom>
              <a:avLst/>
              <a:gdLst>
                <a:gd name="T0" fmla="*/ 262 w 262"/>
                <a:gd name="T1" fmla="*/ 405 h 446"/>
                <a:gd name="T2" fmla="*/ 64 w 262"/>
                <a:gd name="T3" fmla="*/ 0 h 446"/>
                <a:gd name="T4" fmla="*/ 26 w 262"/>
                <a:gd name="T5" fmla="*/ 78 h 446"/>
                <a:gd name="T6" fmla="*/ 207 w 262"/>
                <a:gd name="T7" fmla="*/ 446 h 446"/>
                <a:gd name="T8" fmla="*/ 262 w 262"/>
                <a:gd name="T9" fmla="*/ 406 h 446"/>
                <a:gd name="T10" fmla="*/ 262 w 262"/>
                <a:gd name="T11" fmla="*/ 406 h 446"/>
                <a:gd name="T12" fmla="*/ 262 w 262"/>
                <a:gd name="T13" fmla="*/ 406 h 446"/>
                <a:gd name="T14" fmla="*/ 262 w 262"/>
                <a:gd name="T15" fmla="*/ 40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46">
                  <a:moveTo>
                    <a:pt x="262" y="405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17" y="96"/>
                    <a:pt x="0" y="151"/>
                    <a:pt x="207" y="446"/>
                  </a:cubicBezTo>
                  <a:cubicBezTo>
                    <a:pt x="240" y="434"/>
                    <a:pt x="261" y="419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1377169" y="2825888"/>
              <a:ext cx="1666829" cy="3339325"/>
            </a:xfrm>
            <a:custGeom>
              <a:avLst/>
              <a:gdLst>
                <a:gd name="T0" fmla="*/ 30 w 260"/>
                <a:gd name="T1" fmla="*/ 92 h 395"/>
                <a:gd name="T2" fmla="*/ 184 w 260"/>
                <a:gd name="T3" fmla="*/ 395 h 395"/>
                <a:gd name="T4" fmla="*/ 260 w 260"/>
                <a:gd name="T5" fmla="*/ 377 h 395"/>
                <a:gd name="T6" fmla="*/ 75 w 260"/>
                <a:gd name="T7" fmla="*/ 0 h 395"/>
                <a:gd name="T8" fmla="*/ 30 w 260"/>
                <a:gd name="T9" fmla="*/ 9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395">
                  <a:moveTo>
                    <a:pt x="30" y="92"/>
                  </a:moveTo>
                  <a:cubicBezTo>
                    <a:pt x="0" y="151"/>
                    <a:pt x="111" y="294"/>
                    <a:pt x="184" y="395"/>
                  </a:cubicBezTo>
                  <a:cubicBezTo>
                    <a:pt x="213" y="391"/>
                    <a:pt x="239" y="384"/>
                    <a:pt x="260" y="377"/>
                  </a:cubicBezTo>
                  <a:cubicBezTo>
                    <a:pt x="108" y="98"/>
                    <a:pt x="65" y="20"/>
                    <a:pt x="75" y="0"/>
                  </a:cubicBezTo>
                  <a:lnTo>
                    <a:pt x="30" y="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1215079" y="3544252"/>
              <a:ext cx="1342649" cy="2656523"/>
            </a:xfrm>
            <a:custGeom>
              <a:avLst/>
              <a:gdLst>
                <a:gd name="T0" fmla="*/ 0 w 209"/>
                <a:gd name="T1" fmla="*/ 103 h 314"/>
                <a:gd name="T2" fmla="*/ 126 w 209"/>
                <a:gd name="T3" fmla="*/ 314 h 314"/>
                <a:gd name="T4" fmla="*/ 137 w 209"/>
                <a:gd name="T5" fmla="*/ 314 h 314"/>
                <a:gd name="T6" fmla="*/ 209 w 209"/>
                <a:gd name="T7" fmla="*/ 309 h 314"/>
                <a:gd name="T8" fmla="*/ 51 w 209"/>
                <a:gd name="T9" fmla="*/ 0 h 314"/>
                <a:gd name="T10" fmla="*/ 0 w 209"/>
                <a:gd name="T11" fmla="*/ 10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314">
                  <a:moveTo>
                    <a:pt x="0" y="103"/>
                  </a:moveTo>
                  <a:cubicBezTo>
                    <a:pt x="31" y="168"/>
                    <a:pt x="78" y="231"/>
                    <a:pt x="126" y="314"/>
                  </a:cubicBezTo>
                  <a:cubicBezTo>
                    <a:pt x="129" y="314"/>
                    <a:pt x="133" y="314"/>
                    <a:pt x="137" y="314"/>
                  </a:cubicBezTo>
                  <a:cubicBezTo>
                    <a:pt x="162" y="314"/>
                    <a:pt x="187" y="313"/>
                    <a:pt x="209" y="309"/>
                  </a:cubicBezTo>
                  <a:cubicBezTo>
                    <a:pt x="88" y="101"/>
                    <a:pt x="43" y="21"/>
                    <a:pt x="51" y="0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920614" y="4237722"/>
              <a:ext cx="1104917" cy="1963053"/>
            </a:xfrm>
            <a:custGeom>
              <a:avLst/>
              <a:gdLst>
                <a:gd name="T0" fmla="*/ 0 w 172"/>
                <a:gd name="T1" fmla="*/ 100 h 232"/>
                <a:gd name="T2" fmla="*/ 78 w 172"/>
                <a:gd name="T3" fmla="*/ 222 h 232"/>
                <a:gd name="T4" fmla="*/ 172 w 172"/>
                <a:gd name="T5" fmla="*/ 232 h 232"/>
                <a:gd name="T6" fmla="*/ 49 w 172"/>
                <a:gd name="T7" fmla="*/ 0 h 232"/>
                <a:gd name="T8" fmla="*/ 0 w 172"/>
                <a:gd name="T9" fmla="*/ 10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32">
                  <a:moveTo>
                    <a:pt x="0" y="100"/>
                  </a:moveTo>
                  <a:cubicBezTo>
                    <a:pt x="22" y="142"/>
                    <a:pt x="51" y="175"/>
                    <a:pt x="78" y="222"/>
                  </a:cubicBezTo>
                  <a:cubicBezTo>
                    <a:pt x="106" y="228"/>
                    <a:pt x="138" y="232"/>
                    <a:pt x="172" y="232"/>
                  </a:cubicBezTo>
                  <a:cubicBezTo>
                    <a:pt x="68" y="54"/>
                    <a:pt x="43" y="13"/>
                    <a:pt x="49" y="0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7" name="Freeform 68"/>
            <p:cNvSpPr>
              <a:spLocks/>
            </p:cNvSpPr>
            <p:nvPr/>
          </p:nvSpPr>
          <p:spPr bwMode="auto">
            <a:xfrm>
              <a:off x="689020" y="4941859"/>
              <a:ext cx="737511" cy="1173566"/>
            </a:xfrm>
            <a:custGeom>
              <a:avLst/>
              <a:gdLst>
                <a:gd name="T0" fmla="*/ 0 w 115"/>
                <a:gd name="T1" fmla="*/ 79 h 139"/>
                <a:gd name="T2" fmla="*/ 0 w 115"/>
                <a:gd name="T3" fmla="*/ 81 h 139"/>
                <a:gd name="T4" fmla="*/ 0 w 115"/>
                <a:gd name="T5" fmla="*/ 81 h 139"/>
                <a:gd name="T6" fmla="*/ 0 w 115"/>
                <a:gd name="T7" fmla="*/ 81 h 139"/>
                <a:gd name="T8" fmla="*/ 115 w 115"/>
                <a:gd name="T9" fmla="*/ 139 h 139"/>
                <a:gd name="T10" fmla="*/ 39 w 115"/>
                <a:gd name="T11" fmla="*/ 0 h 139"/>
                <a:gd name="T12" fmla="*/ 0 w 115"/>
                <a:gd name="T1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39">
                  <a:moveTo>
                    <a:pt x="0" y="79"/>
                  </a:moveTo>
                  <a:cubicBezTo>
                    <a:pt x="0" y="80"/>
                    <a:pt x="0" y="80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101"/>
                    <a:pt x="48" y="125"/>
                    <a:pt x="115" y="139"/>
                  </a:cubicBezTo>
                  <a:cubicBezTo>
                    <a:pt x="48" y="36"/>
                    <a:pt x="36" y="7"/>
                    <a:pt x="39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8" name="Freeform 69"/>
            <p:cNvSpPr>
              <a:spLocks/>
            </p:cNvSpPr>
            <p:nvPr/>
          </p:nvSpPr>
          <p:spPr bwMode="auto">
            <a:xfrm>
              <a:off x="1793201" y="2825888"/>
              <a:ext cx="1250797" cy="3189962"/>
            </a:xfrm>
            <a:custGeom>
              <a:avLst/>
              <a:gdLst>
                <a:gd name="T0" fmla="*/ 9 w 195"/>
                <a:gd name="T1" fmla="*/ 2 h 377"/>
                <a:gd name="T2" fmla="*/ 194 w 195"/>
                <a:gd name="T3" fmla="*/ 377 h 377"/>
                <a:gd name="T4" fmla="*/ 195 w 195"/>
                <a:gd name="T5" fmla="*/ 377 h 377"/>
                <a:gd name="T6" fmla="*/ 10 w 195"/>
                <a:gd name="T7" fmla="*/ 0 h 377"/>
                <a:gd name="T8" fmla="*/ 9 w 195"/>
                <a:gd name="T9" fmla="*/ 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77">
                  <a:moveTo>
                    <a:pt x="9" y="2"/>
                  </a:moveTo>
                  <a:cubicBezTo>
                    <a:pt x="0" y="21"/>
                    <a:pt x="43" y="99"/>
                    <a:pt x="194" y="377"/>
                  </a:cubicBezTo>
                  <a:cubicBezTo>
                    <a:pt x="195" y="377"/>
                    <a:pt x="195" y="377"/>
                    <a:pt x="195" y="377"/>
                  </a:cubicBezTo>
                  <a:cubicBezTo>
                    <a:pt x="43" y="98"/>
                    <a:pt x="0" y="20"/>
                    <a:pt x="10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9" name="Freeform 70"/>
            <p:cNvSpPr>
              <a:spLocks/>
            </p:cNvSpPr>
            <p:nvPr/>
          </p:nvSpPr>
          <p:spPr bwMode="auto">
            <a:xfrm>
              <a:off x="1490633" y="3544252"/>
              <a:ext cx="1067095" cy="2620959"/>
            </a:xfrm>
            <a:custGeom>
              <a:avLst/>
              <a:gdLst>
                <a:gd name="T0" fmla="*/ 7 w 166"/>
                <a:gd name="T1" fmla="*/ 1 h 310"/>
                <a:gd name="T2" fmla="*/ 166 w 166"/>
                <a:gd name="T3" fmla="*/ 310 h 310"/>
                <a:gd name="T4" fmla="*/ 166 w 166"/>
                <a:gd name="T5" fmla="*/ 309 h 310"/>
                <a:gd name="T6" fmla="*/ 8 w 166"/>
                <a:gd name="T7" fmla="*/ 0 h 310"/>
                <a:gd name="T8" fmla="*/ 7 w 166"/>
                <a:gd name="T9" fmla="*/ 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10">
                  <a:moveTo>
                    <a:pt x="7" y="1"/>
                  </a:moveTo>
                  <a:cubicBezTo>
                    <a:pt x="1" y="25"/>
                    <a:pt x="47" y="105"/>
                    <a:pt x="166" y="310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45" y="101"/>
                    <a:pt x="0" y="21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30" name="Freeform 71"/>
            <p:cNvSpPr>
              <a:spLocks/>
            </p:cNvSpPr>
            <p:nvPr/>
          </p:nvSpPr>
          <p:spPr bwMode="auto">
            <a:xfrm>
              <a:off x="1196168" y="4237722"/>
              <a:ext cx="829363" cy="1963053"/>
            </a:xfrm>
            <a:custGeom>
              <a:avLst/>
              <a:gdLst>
                <a:gd name="T0" fmla="*/ 6 w 129"/>
                <a:gd name="T1" fmla="*/ 1 h 232"/>
                <a:gd name="T2" fmla="*/ 128 w 129"/>
                <a:gd name="T3" fmla="*/ 232 h 232"/>
                <a:gd name="T4" fmla="*/ 129 w 129"/>
                <a:gd name="T5" fmla="*/ 232 h 232"/>
                <a:gd name="T6" fmla="*/ 6 w 129"/>
                <a:gd name="T7" fmla="*/ 0 h 232"/>
                <a:gd name="T8" fmla="*/ 6 w 129"/>
                <a:gd name="T9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32">
                  <a:moveTo>
                    <a:pt x="6" y="1"/>
                  </a:moveTo>
                  <a:cubicBezTo>
                    <a:pt x="0" y="14"/>
                    <a:pt x="25" y="55"/>
                    <a:pt x="128" y="232"/>
                  </a:cubicBezTo>
                  <a:cubicBezTo>
                    <a:pt x="129" y="232"/>
                    <a:pt x="129" y="232"/>
                    <a:pt x="129" y="232"/>
                  </a:cubicBezTo>
                  <a:cubicBezTo>
                    <a:pt x="25" y="54"/>
                    <a:pt x="0" y="13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31" name="Freeform 72"/>
            <p:cNvSpPr>
              <a:spLocks/>
            </p:cNvSpPr>
            <p:nvPr/>
          </p:nvSpPr>
          <p:spPr bwMode="auto">
            <a:xfrm>
              <a:off x="918280" y="4941859"/>
              <a:ext cx="505182" cy="1173566"/>
            </a:xfrm>
            <a:custGeom>
              <a:avLst/>
              <a:gdLst>
                <a:gd name="T0" fmla="*/ 3 w 79"/>
                <a:gd name="T1" fmla="*/ 1 h 139"/>
                <a:gd name="T2" fmla="*/ 78 w 79"/>
                <a:gd name="T3" fmla="*/ 139 h 139"/>
                <a:gd name="T4" fmla="*/ 79 w 79"/>
                <a:gd name="T5" fmla="*/ 139 h 139"/>
                <a:gd name="T6" fmla="*/ 3 w 79"/>
                <a:gd name="T7" fmla="*/ 0 h 139"/>
                <a:gd name="T8" fmla="*/ 3 w 79"/>
                <a:gd name="T9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9">
                  <a:moveTo>
                    <a:pt x="3" y="1"/>
                  </a:moveTo>
                  <a:cubicBezTo>
                    <a:pt x="0" y="8"/>
                    <a:pt x="12" y="37"/>
                    <a:pt x="78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12" y="36"/>
                    <a:pt x="0" y="7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12419" y="5202134"/>
              <a:ext cx="207169" cy="257044"/>
              <a:chOff x="7408863" y="3536950"/>
              <a:chExt cx="276225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Oval 36"/>
              <p:cNvSpPr>
                <a:spLocks noChangeArrowheads="1"/>
              </p:cNvSpPr>
              <p:nvPr/>
            </p:nvSpPr>
            <p:spPr bwMode="auto">
              <a:xfrm>
                <a:off x="7408863" y="3767138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>
                  <a:latin typeface="Open Sans"/>
                </a:endParaRPr>
              </a:p>
            </p:txBody>
          </p:sp>
          <p:sp>
            <p:nvSpPr>
              <p:cNvPr id="62" name="Oval 37"/>
              <p:cNvSpPr>
                <a:spLocks noChangeArrowheads="1"/>
              </p:cNvSpPr>
              <p:nvPr/>
            </p:nvSpPr>
            <p:spPr bwMode="auto">
              <a:xfrm>
                <a:off x="7653338" y="3536950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>
                  <a:latin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7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Concept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/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943" y="1977314"/>
            <a:ext cx="11082271" cy="35296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ko-KR" altLang="en-US" sz="2800" b="1" dirty="0">
                <a:latin typeface="Signika Negative" pitchFamily="2" charset="0"/>
              </a:rPr>
              <a:t>멀리 더 멀리 나아가라</a:t>
            </a:r>
            <a:r>
              <a:rPr lang="en-US" altLang="ko-KR" sz="2800" b="1" dirty="0">
                <a:latin typeface="Signika Negative" pitchFamily="2" charset="0"/>
              </a:rPr>
              <a:t>!</a:t>
            </a:r>
          </a:p>
          <a:p>
            <a:pPr algn="just"/>
            <a:endParaRPr lang="en-US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>
                <a:latin typeface="Signika Negative" pitchFamily="2" charset="0"/>
              </a:rPr>
              <a:t>간단한 방향키 조작과 스페이스키로 적을 섬멸해라</a:t>
            </a:r>
            <a:r>
              <a:rPr lang="en-US" altLang="ko-KR" sz="2800" b="1" dirty="0">
                <a:latin typeface="Signika Negative" pitchFamily="2" charset="0"/>
              </a:rPr>
              <a:t>!</a:t>
            </a:r>
            <a:endParaRPr lang="en-US" sz="2800" b="1" dirty="0">
              <a:latin typeface="Signika Negative" pitchFamily="2" charset="0"/>
            </a:endParaRPr>
          </a:p>
          <a:p>
            <a:pPr algn="just"/>
            <a:endParaRPr lang="en-US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>
                <a:latin typeface="Signika Negative" pitchFamily="2" charset="0"/>
              </a:rPr>
              <a:t>더 멀리 비행해서 더 높은 점수를 획득해라</a:t>
            </a:r>
            <a:r>
              <a:rPr lang="en-US" altLang="ko-KR" sz="2800" b="1" dirty="0">
                <a:latin typeface="Signika Negative" pitchFamily="2" charset="0"/>
              </a:rPr>
              <a:t>!</a:t>
            </a:r>
          </a:p>
          <a:p>
            <a:pPr algn="just"/>
            <a:endParaRPr lang="en-US" altLang="ko-KR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>
                <a:latin typeface="Signika Negative" pitchFamily="2" charset="0"/>
              </a:rPr>
              <a:t>비행하면서 많은 동전을 모아 점수를 획득해라</a:t>
            </a:r>
            <a:r>
              <a:rPr lang="en-US" altLang="ko-KR" sz="2800" b="1" dirty="0">
                <a:latin typeface="Signika Negative" pitchFamily="2" charset="0"/>
              </a:rPr>
              <a:t>!</a:t>
            </a:r>
          </a:p>
          <a:p>
            <a:pPr algn="just"/>
            <a:endParaRPr lang="en-US" sz="2800" b="1" dirty="0"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Play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/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147" y="5267865"/>
            <a:ext cx="3509494" cy="6365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ko-KR" altLang="en-US" b="1" dirty="0">
                <a:latin typeface="Signika Negative" pitchFamily="2" charset="0"/>
              </a:rPr>
              <a:t>처음에는 적도 느리고 캐릭터의 미사일도 약함</a:t>
            </a:r>
            <a:endParaRPr lang="en-US" altLang="ko-KR" b="1" dirty="0">
              <a:latin typeface="Signika Negativ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1253" y="5267865"/>
            <a:ext cx="3509494" cy="6365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ko-KR" altLang="en-US" b="1" dirty="0">
                <a:latin typeface="Signika Negative" pitchFamily="2" charset="0"/>
              </a:rPr>
              <a:t>중간에는 추가적인 장애물이 등장하여 플레이어를 방해</a:t>
            </a:r>
            <a:endParaRPr lang="en-US" altLang="ko-KR" b="1" dirty="0">
              <a:latin typeface="Signika Negativ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6785" y="5267864"/>
            <a:ext cx="3509494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ko-KR" altLang="en-US" b="1" dirty="0">
                <a:latin typeface="Signika Negative" pitchFamily="2" charset="0"/>
              </a:rPr>
              <a:t>게임이 진행될수록 장애물이 증가하고</a:t>
            </a:r>
            <a:r>
              <a:rPr lang="en-US" altLang="ko-KR" b="1" dirty="0">
                <a:latin typeface="Signika Negative" pitchFamily="2" charset="0"/>
              </a:rPr>
              <a:t>, </a:t>
            </a:r>
            <a:r>
              <a:rPr lang="ko-KR" altLang="en-US" b="1" dirty="0">
                <a:latin typeface="Signika Negative" pitchFamily="2" charset="0"/>
              </a:rPr>
              <a:t>캐릭터의 미사일도 </a:t>
            </a:r>
            <a:r>
              <a:rPr lang="ko-KR" altLang="en-US" b="1" dirty="0" err="1">
                <a:latin typeface="Signika Negative" pitchFamily="2" charset="0"/>
              </a:rPr>
              <a:t>강해짐</a:t>
            </a:r>
            <a:endParaRPr lang="en-US" altLang="ko-KR" b="1" dirty="0">
              <a:latin typeface="Signika Negative" pitchFamily="2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850783" y="3226158"/>
            <a:ext cx="766293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718738" y="3226158"/>
            <a:ext cx="766293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0" y="1768594"/>
            <a:ext cx="2427850" cy="33700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24" y="1768594"/>
            <a:ext cx="2418295" cy="3370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97" y="1768593"/>
            <a:ext cx="2398520" cy="33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Play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/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1033" y="1773003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2">
                    <a:lumMod val="25000"/>
                  </a:schemeClr>
                </a:solidFill>
              </a:rPr>
              <a:t>게임 내 아이템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0632" y="4355580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생명력 회복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6272" y="5024123"/>
            <a:ext cx="276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캐릭터의 생명력을 회복 시켜준다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9119" y="4355579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미사일 강화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05963" y="5073492"/>
            <a:ext cx="276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캐릭터의 미사일을 강화 시켜준다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3331" y="4380263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폭탄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35159" y="5024123"/>
            <a:ext cx="276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화면의 모든 적을 파괴한다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53962" y="4348465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슬로우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10019" y="4971834"/>
            <a:ext cx="276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화면의 모든 적을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</a:rPr>
              <a:t>느려지게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2" y="2913431"/>
            <a:ext cx="1666875" cy="1238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051" y="2910449"/>
            <a:ext cx="1209036" cy="12382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313" y="2912798"/>
            <a:ext cx="1135719" cy="12382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954" y="2910449"/>
            <a:ext cx="1210492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6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Scope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16206"/>
              </p:ext>
            </p:extLst>
          </p:nvPr>
        </p:nvGraphicFramePr>
        <p:xfrm>
          <a:off x="0" y="1595788"/>
          <a:ext cx="12192000" cy="494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5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추가범위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27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컨트롤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방향키로 좌 우 움직임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스페이스로 미사일 발사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아이템과 적과 장애물이 등장하는 맵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595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모델링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037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게임이 더 진행 될수록 빨라지는 적과 장애물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0527"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배경 음악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장애물과 충돌 시 효과음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오버 효과음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baseline="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동전 습득 시 효과음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3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 우 이동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미사일 발사 시 효과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동전 습득 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효과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5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7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Plan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06653"/>
              </p:ext>
            </p:extLst>
          </p:nvPr>
        </p:nvGraphicFramePr>
        <p:xfrm>
          <a:off x="0" y="1778956"/>
          <a:ext cx="12192000" cy="410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장애물과 이로운 아이템 정의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적과 닿을 때 충돌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점수제도 구현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9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난이도 조절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8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사운드 구현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밸런스 조정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8</a:t>
            </a:fld>
            <a:endParaRPr lang="id-ID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b="1" spc="-15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Self Evaluation</a:t>
            </a:r>
            <a:endParaRPr lang="id-ID" altLang="ko-KR" sz="4000" b="1" spc="-150" dirty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5949" y="2630267"/>
            <a:ext cx="7560000" cy="2630663"/>
            <a:chOff x="750790" y="1941892"/>
            <a:chExt cx="7560000" cy="2267962"/>
          </a:xfrm>
        </p:grpSpPr>
        <p:sp>
          <p:nvSpPr>
            <p:cNvPr id="8" name="Rectangle 7"/>
            <p:cNvSpPr/>
            <p:nvPr/>
          </p:nvSpPr>
          <p:spPr>
            <a:xfrm>
              <a:off x="750790" y="3849814"/>
              <a:ext cx="7560000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0790" y="2978570"/>
              <a:ext cx="756000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0790" y="2114474"/>
              <a:ext cx="7560000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0790" y="194189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0790" y="197115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86227" y="2158785"/>
            <a:ext cx="5436921" cy="3713929"/>
            <a:chOff x="961069" y="1495183"/>
            <a:chExt cx="1475474" cy="2477457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961069" y="1829214"/>
              <a:ext cx="1475474" cy="2143426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발표자료에 포함할 내용을 다 포함 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r>
                <a:rPr lang="en-US" sz="1300" b="1" dirty="0">
                  <a:solidFill>
                    <a:schemeClr val="tx1"/>
                  </a:solidFill>
                </a:rPr>
                <a:t>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>
                  <a:solidFill>
                    <a:schemeClr val="tx1"/>
                  </a:solidFill>
                </a:rPr>
                <a:t>게임 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컨셉이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잘 표현 되었는가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>
                  <a:solidFill>
                    <a:schemeClr val="tx1"/>
                  </a:solidFill>
                </a:rPr>
                <a:t>게임 핵심 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메카닉의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제시가 잘 되었는가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게임 실행 흐름이 잘 표현 되었는가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개발 범위가 구체적이며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측정 가능한가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id-ID" sz="1300" b="1" dirty="0">
                <a:solidFill>
                  <a:schemeClr val="tx1"/>
                </a:solidFill>
              </a:endParaRP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개발 계획이 구체적이며 실행 가능한가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itle 13"/>
            <p:cNvSpPr txBox="1">
              <a:spLocks/>
            </p:cNvSpPr>
            <p:nvPr/>
          </p:nvSpPr>
          <p:spPr>
            <a:xfrm>
              <a:off x="1014373" y="1495183"/>
              <a:ext cx="1422170" cy="34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ko-KR" altLang="en-US" sz="2800" b="1" dirty="0">
                  <a:solidFill>
                    <a:schemeClr val="accent1"/>
                  </a:solidFill>
                  <a:latin typeface="+mn-lt"/>
                </a:rPr>
                <a:t>평가 항목</a:t>
              </a:r>
              <a:endParaRPr lang="en-US" sz="2800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87661" y="2147243"/>
            <a:ext cx="1748288" cy="3667016"/>
            <a:chOff x="2931937" y="1524938"/>
            <a:chExt cx="1475474" cy="2651441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2931937" y="1853080"/>
              <a:ext cx="1475474" cy="2323299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>
                  <a:solidFill>
                    <a:schemeClr val="tx1"/>
                  </a:solidFill>
                </a:rPr>
                <a:t>B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 err="1">
                  <a:solidFill>
                    <a:schemeClr val="tx1"/>
                  </a:solidFill>
                </a:rPr>
                <a:t>B</a:t>
              </a:r>
              <a:endParaRPr lang="en-US" sz="1300" b="1" dirty="0">
                <a:solidFill>
                  <a:schemeClr val="tx1"/>
                </a:solidFill>
              </a:endParaRP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C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2931937" y="1524938"/>
              <a:ext cx="1422170" cy="37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800" b="1" dirty="0">
                  <a:solidFill>
                    <a:schemeClr val="accent4"/>
                  </a:solidFill>
                  <a:latin typeface="+mn-lt"/>
                </a:rPr>
                <a:t>평가</a:t>
              </a:r>
              <a:endParaRPr lang="en-US" sz="2800" b="1" dirty="0">
                <a:solidFill>
                  <a:schemeClr val="accent4"/>
                </a:solidFill>
                <a:latin typeface="+mn-lt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902362" y="4339580"/>
            <a:ext cx="238349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*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평가</a:t>
            </a:r>
            <a:endParaRPr lang="en-US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A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B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C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보통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D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E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endParaRPr lang="en-US" sz="13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/>
          <p:cNvGrpSpPr/>
          <p:nvPr/>
        </p:nvGrpSpPr>
        <p:grpSpPr>
          <a:xfrm>
            <a:off x="2086707" y="1831284"/>
            <a:ext cx="8018585" cy="4827287"/>
            <a:chOff x="3852164" y="2006864"/>
            <a:chExt cx="4560088" cy="5313419"/>
          </a:xfrm>
        </p:grpSpPr>
        <p:sp>
          <p:nvSpPr>
            <p:cNvPr id="19" name="TextBox 18"/>
            <p:cNvSpPr txBox="1"/>
            <p:nvPr/>
          </p:nvSpPr>
          <p:spPr>
            <a:xfrm>
              <a:off x="4113421" y="2006864"/>
              <a:ext cx="4037574" cy="221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500" b="1" spc="-150" dirty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Thanks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9470" y="3741633"/>
              <a:ext cx="2125476" cy="196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1000" b="1" spc="-150" dirty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for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2164" y="5101332"/>
              <a:ext cx="4560088" cy="221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500" b="1" spc="-150" dirty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7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273</Words>
  <Application>Microsoft Office PowerPoint</Application>
  <PresentationFormat>와이드스크린</PresentationFormat>
  <Paragraphs>122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Open Sans</vt:lpstr>
      <vt:lpstr>Raleway</vt:lpstr>
      <vt:lpstr>Roboto</vt:lpstr>
      <vt:lpstr>Signika Negative</vt:lpstr>
      <vt:lpstr>맑은 고딕</vt:lpstr>
      <vt:lpstr>Arial</vt:lpstr>
      <vt:lpstr>Baskerville Old Face</vt:lpstr>
      <vt:lpstr>Calibri</vt:lpstr>
      <vt:lpstr>Calibri Light</vt:lpstr>
      <vt:lpstr>Segoe UI Black</vt:lpstr>
      <vt:lpstr>Segoe UI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</dc:creator>
  <cp:lastModifiedBy>Sino</cp:lastModifiedBy>
  <cp:revision>1183</cp:revision>
  <dcterms:created xsi:type="dcterms:W3CDTF">2015-03-17T06:15:17Z</dcterms:created>
  <dcterms:modified xsi:type="dcterms:W3CDTF">2016-09-21T06:18:20Z</dcterms:modified>
</cp:coreProperties>
</file>