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9" r:id="rId2"/>
    <p:sldId id="324" r:id="rId3"/>
    <p:sldId id="431" r:id="rId4"/>
    <p:sldId id="432" r:id="rId5"/>
    <p:sldId id="43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85BA05E-79CA-4EFB-8C6A-698A09FB5364}">
          <p14:sldIdLst>
            <p14:sldId id="419"/>
            <p14:sldId id="324"/>
            <p14:sldId id="431"/>
            <p14:sldId id="432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9" autoAdjust="0"/>
    <p:restoredTop sz="92794" autoAdjust="0"/>
  </p:normalViewPr>
  <p:slideViewPr>
    <p:cSldViewPr snapToGrid="0">
      <p:cViewPr>
        <p:scale>
          <a:sx n="50" d="100"/>
          <a:sy n="50" d="100"/>
        </p:scale>
        <p:origin x="667" y="2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5D5A-2BDD-44C5-A491-4256F0B511E6}" type="datetimeFigureOut">
              <a:rPr lang="id-ID" smtClean="0"/>
              <a:t>19/10/2016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AD7AC-7284-41AF-8380-81C21FC627F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526431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A22E8-CBF0-4448-8B42-6862E56D679F}" type="datetimeFigureOut">
              <a:rPr lang="id-ID" smtClean="0"/>
              <a:t>19/10/2016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237-A530-4D89-B105-EFEB10D666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7149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79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523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666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id-ID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822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606FC-3B51-4C6B-9EC3-451226C01BCA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18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E453-5779-4FFF-971C-E8CACE53930D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607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8251-5AB8-4CC1-B6C7-04C7243E2765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94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49FB-5FBD-44F5-84D6-EDB7DA17DC38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046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0AD43-8A2E-4F50-B732-B50E202AF712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99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C9F3-64CF-45FD-B135-82DC337A0290}" type="datetime1">
              <a:rPr lang="id-ID" smtClean="0"/>
              <a:t>19/10/2016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162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695-E9CF-49B5-AD19-203306221E32}" type="datetime1">
              <a:rPr lang="id-ID" smtClean="0"/>
              <a:t>19/10/2016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77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37E6-37F1-407C-B1C9-064981DEA3C0}" type="datetime1">
              <a:rPr lang="id-ID" smtClean="0"/>
              <a:t>19/10/2016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65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5832-2742-4CA2-BDAA-A8A44F360881}" type="datetime1">
              <a:rPr lang="id-ID" smtClean="0"/>
              <a:t>19/10/2016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70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BEB2-47C0-4B62-8D8E-FCA416BE6D54}" type="datetime1">
              <a:rPr lang="id-ID" smtClean="0"/>
              <a:t>19/10/2016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67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6E19-DB5F-4A0C-A555-B56B3960BA9F}" type="datetime1">
              <a:rPr lang="id-ID" smtClean="0"/>
              <a:t>19/10/2016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49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BEE6-6550-49D3-8330-328C8D276A62}" type="datetime1">
              <a:rPr lang="id-ID" smtClean="0"/>
              <a:t>19/10/2016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91F86-B5BD-40F5-9803-2C64B4F579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31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283831" y="2490494"/>
            <a:ext cx="6816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2D</a:t>
            </a:r>
            <a:r>
              <a:rPr lang="ko-KR" altLang="en-US" sz="9600" dirty="0">
                <a:solidFill>
                  <a:srgbClr val="9F2936"/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게임</a:t>
            </a:r>
            <a:endParaRPr lang="en-US" altLang="ko-KR" sz="9600" dirty="0">
              <a:solidFill>
                <a:srgbClr val="9F2936"/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algn="ctr"/>
            <a:r>
              <a:rPr lang="ko-KR" altLang="en-US" sz="9600" dirty="0">
                <a:solidFill>
                  <a:schemeClr val="accent4">
                    <a:lumMod val="75000"/>
                  </a:schemeClr>
                </a:solidFill>
                <a:latin typeface="Baskerville Old Face" panose="02020602080505020303" pitchFamily="18" charset="0"/>
                <a:ea typeface="Segoe UI Black" panose="020B0A02040204020203" pitchFamily="34" charset="0"/>
                <a:cs typeface="Segoe UI Black" panose="020B0A02040204020203" pitchFamily="34" charset="0"/>
              </a:rPr>
              <a:t>프로그래밍</a:t>
            </a:r>
            <a:endParaRPr lang="id-ID" sz="9600" dirty="0">
              <a:solidFill>
                <a:schemeClr val="accent4">
                  <a:lumMod val="75000"/>
                </a:schemeClr>
              </a:solidFill>
              <a:latin typeface="Baskerville Old Face" panose="02020602080505020303" pitchFamily="18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4721" y="5484800"/>
            <a:ext cx="6474708" cy="646331"/>
          </a:xfr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2011182001 </a:t>
            </a:r>
            <a:r>
              <a:rPr lang="ko-KR" altLang="en-US" sz="4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강신호</a:t>
            </a:r>
            <a:endParaRPr lang="en-US" sz="4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 flipV="1">
            <a:off x="454721" y="5333017"/>
            <a:ext cx="6053071" cy="63811"/>
            <a:chOff x="2059922" y="1463669"/>
            <a:chExt cx="2299364" cy="544908"/>
          </a:xfrm>
        </p:grpSpPr>
        <p:sp>
          <p:nvSpPr>
            <p:cNvPr id="7" name="Rectangle 6"/>
            <p:cNvSpPr/>
            <p:nvPr/>
          </p:nvSpPr>
          <p:spPr>
            <a:xfrm>
              <a:off x="20599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5986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69"/>
              <a:ext cx="576064" cy="544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0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4890" y="321972"/>
            <a:ext cx="230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Opening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63132" y="-31345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989" y="250924"/>
            <a:ext cx="308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-150" dirty="0">
                <a:solidFill>
                  <a:schemeClr val="bg1"/>
                </a:solidFill>
                <a:latin typeface="+mj-lt"/>
                <a:cs typeface="Segoe UI Light" panose="020B0502040204020203" pitchFamily="34" charset="0"/>
              </a:rPr>
              <a:t>Game Concept</a:t>
            </a:r>
            <a:endParaRPr lang="id-ID" sz="4000" b="1" spc="-150" dirty="0">
              <a:solidFill>
                <a:schemeClr val="bg1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14" name="Flowchart: Off-page Connector 13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/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943" y="1977314"/>
            <a:ext cx="11082271" cy="3775837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멀리 더 멀리 나아가라</a:t>
            </a:r>
            <a:r>
              <a:rPr lang="en-US" altLang="ko-KR" sz="2400" b="1" dirty="0">
                <a:latin typeface="Signika Negative" pitchFamily="2" charset="0"/>
              </a:rPr>
              <a:t>!</a:t>
            </a:r>
          </a:p>
          <a:p>
            <a:pPr algn="just"/>
            <a:endParaRPr lang="en-US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간단한 방향키 조작과 스페이스키로 적을 섬멸해라</a:t>
            </a:r>
            <a:r>
              <a:rPr lang="en-US" altLang="ko-KR" sz="2400" b="1" dirty="0">
                <a:latin typeface="Signika Negative" pitchFamily="2" charset="0"/>
              </a:rPr>
              <a:t>!</a:t>
            </a:r>
            <a:endParaRPr lang="en-US" sz="2400" b="1" dirty="0">
              <a:latin typeface="Signika Negative" pitchFamily="2" charset="0"/>
            </a:endParaRPr>
          </a:p>
          <a:p>
            <a:pPr algn="just"/>
            <a:endParaRPr lang="en-US" sz="2400" b="1" dirty="0">
              <a:latin typeface="Signika Negative" pitchFamily="2" charset="0"/>
            </a:endParaRPr>
          </a:p>
          <a:p>
            <a:pPr algn="just"/>
            <a:r>
              <a:rPr lang="ko-KR" altLang="en-US" sz="2400" b="1" dirty="0">
                <a:latin typeface="Signika Negative" pitchFamily="2" charset="0"/>
              </a:rPr>
              <a:t>더 멀리 비행해서 더 높은 점수를 획득해라</a:t>
            </a:r>
            <a:r>
              <a:rPr lang="en-US" altLang="ko-KR" sz="2400" b="1" dirty="0">
                <a:latin typeface="Signika Negative" pitchFamily="2" charset="0"/>
              </a:rPr>
              <a:t>!</a:t>
            </a: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  <a:p>
            <a:pPr algn="just"/>
            <a:endParaRPr lang="en-US" altLang="ko-KR" sz="2400" b="1" dirty="0">
              <a:latin typeface="Signika Negative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37" y="1536878"/>
            <a:ext cx="3729077" cy="46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1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3</a:t>
            </a:fld>
            <a:endParaRPr lang="id-ID" sz="1100" dirty="0"/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Scope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34937"/>
              </p:ext>
            </p:extLst>
          </p:nvPr>
        </p:nvGraphicFramePr>
        <p:xfrm>
          <a:off x="0" y="567625"/>
          <a:ext cx="12192000" cy="6290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89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내용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최소범위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900" dirty="0"/>
                        <a:t>추가범위</a:t>
                      </a:r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9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253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컨트롤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방향키로 좌 우 움직임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스페이스로 미사일 발사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endParaRPr lang="id-ID" sz="1700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694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맵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아이템과 적과 장애물이 등장하는 맵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503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모델링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캐릭터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동전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아이템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2186">
                <a:tc>
                  <a:txBody>
                    <a:bodyPr/>
                    <a:lstStyle/>
                    <a:p>
                      <a:pPr algn="ctr"/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난이도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게임이 더 진행 될수록 빨라지는 적과 장애물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6253">
                <a:tc>
                  <a:txBody>
                    <a:bodyPr/>
                    <a:lstStyle/>
                    <a:p>
                      <a:pPr algn="ctr"/>
                      <a:endParaRPr lang="en-US" altLang="ko-KR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사운드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배경 음악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장애물과 충돌 시 효과음</a:t>
                      </a:r>
                      <a:r>
                        <a:rPr lang="en-US" altLang="ko-KR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게임 오버 효과음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baseline="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동전 습득 시 효과음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25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애니메이션</a:t>
                      </a:r>
                      <a:endParaRPr lang="id-ID" sz="15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좌 우 이동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미사일 발사 시 효과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동전 습득 시</a:t>
                      </a:r>
                      <a:r>
                        <a:rPr lang="ko-KR" altLang="en-US" baseline="0" dirty="0">
                          <a:solidFill>
                            <a:schemeClr val="bg1"/>
                          </a:solidFill>
                        </a:rPr>
                        <a:t> 효과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Plan</a:t>
            </a:r>
          </a:p>
        </p:txBody>
      </p:sp>
    </p:spTree>
    <p:extLst>
      <p:ext uri="{BB962C8B-B14F-4D97-AF65-F5344CB8AC3E}">
        <p14:creationId xmlns:p14="http://schemas.microsoft.com/office/powerpoint/2010/main" val="371565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33868"/>
            <a:ext cx="12192000" cy="6014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755767" y="-96355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Development Plan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2543"/>
              </p:ext>
            </p:extLst>
          </p:nvPr>
        </p:nvGraphicFramePr>
        <p:xfrm>
          <a:off x="0" y="567624"/>
          <a:ext cx="12192000" cy="6290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145">
                  <a:extLst>
                    <a:ext uri="{9D8B030D-6E8A-4147-A177-3AD203B41FA5}">
                      <a16:colId xmlns:a16="http://schemas.microsoft.com/office/drawing/2014/main" val="2869705672"/>
                    </a:ext>
                  </a:extLst>
                </a:gridCol>
              </a:tblGrid>
              <a:tr h="3335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id-ID" sz="1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                                         개발 리소스 수집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애니메이션 리소스  제작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13301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장애물과 이로운 아이템 정의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06945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                                                      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장애물과 이로운 아이템 정의 완료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6593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맵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                                                                              맵 구현 완료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052645"/>
                  </a:ext>
                </a:extLst>
              </a:tr>
              <a:tr h="3032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애니메이션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                                     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애니메이션 구현 완료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캐릭터 상하 좌우로 이동 인터페이스 구현 완료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21300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적과 닿을 때 충돌 구현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점수제도 구현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01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bg1"/>
                          </a:solidFill>
                        </a:rPr>
                        <a:t>난이도 조절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716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사운드 구현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5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밸런스 조정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05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id-ID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최종 점검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0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59146" y="-33388"/>
            <a:ext cx="12518264" cy="1313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" name="Flowchart: Off-page Connector 2"/>
          <p:cNvSpPr/>
          <p:nvPr/>
        </p:nvSpPr>
        <p:spPr>
          <a:xfrm>
            <a:off x="11552349" y="321972"/>
            <a:ext cx="347730" cy="476518"/>
          </a:xfrm>
          <a:prstGeom prst="flowChartOffpageConnector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89CC016-E24E-4FD8-A898-6FC65FBA5ED9}" type="slidenum">
              <a:rPr lang="id-ID" sz="1100" smtClean="0"/>
              <a:t>5</a:t>
            </a:fld>
            <a:endParaRPr lang="id-ID" sz="11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034" y="196998"/>
            <a:ext cx="8395239" cy="72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4000" b="1" spc="-150" dirty="0">
                <a:solidFill>
                  <a:schemeClr val="bg1"/>
                </a:solidFill>
                <a:latin typeface="Calibri Light" panose="020F0302020204030204" pitchFamily="34" charset="0"/>
                <a:cs typeface="Segoe UI Light" panose="020B0502040204020203" pitchFamily="34" charset="0"/>
              </a:rPr>
              <a:t>Self Evaluation</a:t>
            </a:r>
            <a:endParaRPr lang="id-ID" altLang="ko-KR" sz="4000" b="1" spc="-150" dirty="0">
              <a:solidFill>
                <a:schemeClr val="bg1"/>
              </a:solidFill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75949" y="2630267"/>
            <a:ext cx="7560000" cy="2630663"/>
            <a:chOff x="750790" y="1941892"/>
            <a:chExt cx="7560000" cy="2267962"/>
          </a:xfrm>
        </p:grpSpPr>
        <p:sp>
          <p:nvSpPr>
            <p:cNvPr id="8" name="Rectangle 7"/>
            <p:cNvSpPr/>
            <p:nvPr/>
          </p:nvSpPr>
          <p:spPr>
            <a:xfrm>
              <a:off x="750790" y="3849814"/>
              <a:ext cx="7560000" cy="3600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0790" y="2978570"/>
              <a:ext cx="7560000" cy="3600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0790" y="2114474"/>
              <a:ext cx="7560000" cy="3600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50790" y="194189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50790" y="1971152"/>
              <a:ext cx="7560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086227" y="2158785"/>
            <a:ext cx="5436921" cy="3713930"/>
            <a:chOff x="961069" y="1495183"/>
            <a:chExt cx="1475474" cy="2477457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61069" y="1829214"/>
              <a:ext cx="1475474" cy="2143426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발표자료에 포함할 내용을 다 포함 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r>
                <a:rPr lang="en-US" sz="1300" b="1" dirty="0">
                  <a:solidFill>
                    <a:schemeClr val="tx1"/>
                  </a:solidFill>
                </a:rPr>
                <a:t>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게임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컨셉이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잘 표현 되었는가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ko-KR" altLang="en-US" sz="1300" b="1" dirty="0">
                  <a:solidFill>
                    <a:schemeClr val="tx1"/>
                  </a:solidFill>
                </a:rPr>
                <a:t>개발 주요 요소를 정량적으로 제시하였는가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계획 대비 현재 진행 상황을 상세히 설명하였는가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</a:p>
            <a:p>
              <a:pPr marL="0" indent="0">
                <a:lnSpc>
                  <a:spcPct val="250000"/>
                </a:lnSpc>
                <a:buNone/>
              </a:pPr>
              <a:r>
                <a:rPr lang="en-US" sz="1300" b="1" dirty="0" err="1">
                  <a:solidFill>
                    <a:schemeClr val="tx1"/>
                  </a:solidFill>
                </a:rPr>
                <a:t>Git</a:t>
              </a:r>
              <a:r>
                <a:rPr lang="en-US" sz="13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저장소에 </a:t>
              </a:r>
              <a:r>
                <a:rPr lang="ko-KR" altLang="en-US" sz="1300" b="1" dirty="0" err="1">
                  <a:solidFill>
                    <a:schemeClr val="tx1"/>
                  </a:solidFill>
                </a:rPr>
                <a:t>커밋을</a:t>
              </a:r>
              <a:r>
                <a:rPr lang="ko-KR" altLang="en-US" sz="1300" b="1" dirty="0">
                  <a:solidFill>
                    <a:schemeClr val="tx1"/>
                  </a:solidFill>
                </a:rPr>
                <a:t> 정기적으로 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id-ID" sz="1300" b="1" dirty="0">
                <a:solidFill>
                  <a:schemeClr val="tx1"/>
                </a:solidFill>
              </a:endParaRPr>
            </a:p>
            <a:p>
              <a:pPr marL="0" indent="0">
                <a:lnSpc>
                  <a:spcPct val="250000"/>
                </a:lnSpc>
                <a:buNone/>
              </a:pPr>
              <a:r>
                <a:rPr lang="ko-KR" altLang="en-US" sz="1300" b="1" dirty="0">
                  <a:solidFill>
                    <a:schemeClr val="tx1"/>
                  </a:solidFill>
                </a:rPr>
                <a:t>개발 계획에 계획한 만큼 구현을 하였는가</a:t>
              </a:r>
              <a:r>
                <a:rPr lang="en-US" altLang="ko-KR" sz="1300" b="1" dirty="0">
                  <a:solidFill>
                    <a:schemeClr val="tx1"/>
                  </a:solidFill>
                </a:rPr>
                <a:t>?</a:t>
              </a:r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itle 13"/>
            <p:cNvSpPr txBox="1">
              <a:spLocks/>
            </p:cNvSpPr>
            <p:nvPr/>
          </p:nvSpPr>
          <p:spPr>
            <a:xfrm>
              <a:off x="1014373" y="1495183"/>
              <a:ext cx="1422170" cy="34902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r>
                <a:rPr lang="ko-KR" altLang="en-US" sz="2800" b="1" dirty="0">
                  <a:solidFill>
                    <a:schemeClr val="accent1"/>
                  </a:solidFill>
                  <a:latin typeface="+mn-lt"/>
                </a:rPr>
                <a:t>평가 항목</a:t>
              </a:r>
              <a:endParaRPr lang="en-US" sz="2800" b="1" dirty="0">
                <a:solidFill>
                  <a:schemeClr val="accent1"/>
                </a:solidFill>
                <a:latin typeface="+mn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87661" y="2147243"/>
            <a:ext cx="1748288" cy="3667016"/>
            <a:chOff x="2931937" y="1524938"/>
            <a:chExt cx="1475474" cy="2651441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931937" y="1853080"/>
              <a:ext cx="1475474" cy="2323299"/>
            </a:xfrm>
            <a:prstGeom prst="rect">
              <a:avLst/>
            </a:prstGeom>
          </p:spPr>
          <p:txBody>
            <a:bodyPr vert="horz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A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B </a:t>
              </a:r>
              <a:br>
                <a:rPr lang="en-US" sz="1300" b="1" dirty="0">
                  <a:solidFill>
                    <a:schemeClr val="tx1"/>
                  </a:solidFill>
                </a:rPr>
              </a:br>
              <a:r>
                <a:rPr lang="en-US" sz="1300" b="1" dirty="0">
                  <a:solidFill>
                    <a:schemeClr val="tx1"/>
                  </a:solidFill>
                </a:rPr>
                <a:t>A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  <a:p>
              <a:pPr marL="0" indent="0" algn="ctr">
                <a:lnSpc>
                  <a:spcPct val="250000"/>
                </a:lnSpc>
                <a:buNone/>
              </a:pPr>
              <a:r>
                <a:rPr lang="en-US" sz="13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931937" y="1524938"/>
              <a:ext cx="1422170" cy="37831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2800" b="1" dirty="0">
                  <a:solidFill>
                    <a:schemeClr val="accent4"/>
                  </a:solidFill>
                  <a:latin typeface="+mn-lt"/>
                </a:rPr>
                <a:t>평가</a:t>
              </a:r>
              <a:endParaRPr lang="en-US" sz="2800" b="1" dirty="0">
                <a:solidFill>
                  <a:schemeClr val="accent4"/>
                </a:solidFill>
                <a:latin typeface="+mn-lt"/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9902362" y="4339580"/>
            <a:ext cx="238349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*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평가</a:t>
            </a:r>
            <a:endParaRPr lang="en-US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B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잘함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C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보통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D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r>
              <a:rPr lang="en-US" altLang="ko-KR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 : </a:t>
            </a:r>
            <a:r>
              <a:rPr lang="ko-KR" altLang="en-US" sz="1300" b="1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매우 못함</a:t>
            </a:r>
            <a:endParaRPr lang="en-US" altLang="ko-KR" sz="1300" b="1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algn="just"/>
            <a:endParaRPr lang="en-US" sz="13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7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7707</TotalTime>
  <Words>228</Words>
  <Application>Microsoft Office PowerPoint</Application>
  <PresentationFormat>와이드스크린</PresentationFormat>
  <Paragraphs>94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Roboto</vt:lpstr>
      <vt:lpstr>Signika Negative</vt:lpstr>
      <vt:lpstr>맑은 고딕</vt:lpstr>
      <vt:lpstr>Arial</vt:lpstr>
      <vt:lpstr>Baskerville Old Face</vt:lpstr>
      <vt:lpstr>Calibri</vt:lpstr>
      <vt:lpstr>Calibri Light</vt:lpstr>
      <vt:lpstr>Segoe UI Black</vt:lpstr>
      <vt:lpstr>Segoe UI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Adien</dc:creator>
  <cp:lastModifiedBy>Sino</cp:lastModifiedBy>
  <cp:revision>1190</cp:revision>
  <dcterms:created xsi:type="dcterms:W3CDTF">2015-03-17T06:15:17Z</dcterms:created>
  <dcterms:modified xsi:type="dcterms:W3CDTF">2016-10-19T05:12:15Z</dcterms:modified>
</cp:coreProperties>
</file>