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19" r:id="rId2"/>
    <p:sldId id="324" r:id="rId3"/>
    <p:sldId id="431" r:id="rId4"/>
    <p:sldId id="432" r:id="rId5"/>
    <p:sldId id="433" r:id="rId6"/>
    <p:sldId id="43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9" autoAdjust="0"/>
    <p:restoredTop sz="92794" autoAdjust="0"/>
  </p:normalViewPr>
  <p:slideViewPr>
    <p:cSldViewPr snapToGrid="0">
      <p:cViewPr>
        <p:scale>
          <a:sx n="50" d="100"/>
          <a:sy n="50" d="100"/>
        </p:scale>
        <p:origin x="667" y="2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D5A-2BDD-44C5-A491-4256F0B511E6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D7AC-7284-41AF-8380-81C21FC62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2643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22E8-CBF0-4448-8B42-6862E56D679F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237-A530-4D89-B105-EFEB10D666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149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79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983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22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6FC-3B51-4C6B-9EC3-451226C01BCA}" type="datetime1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453-5779-4FFF-971C-E8CACE53930D}" type="datetime1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0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8251-5AB8-4CC1-B6C7-04C7243E2765}" type="datetime1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9FB-5FBD-44F5-84D6-EDB7DA17DC38}" type="datetime1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AD43-8A2E-4F50-B732-B50E202AF712}" type="datetime1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9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C9F3-64CF-45FD-B135-82DC337A0290}" type="datetime1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695-E9CF-49B5-AD19-203306221E32}" type="datetime1">
              <a:rPr lang="id-ID" smtClean="0"/>
              <a:t>20/10/2016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7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7E6-37F1-407C-B1C9-064981DEA3C0}" type="datetime1">
              <a:rPr lang="id-ID" smtClean="0"/>
              <a:t>20/10/2016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6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5832-2742-4CA2-BDAA-A8A44F360881}" type="datetime1">
              <a:rPr lang="id-ID" smtClean="0"/>
              <a:t>20/10/2016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BEB2-47C0-4B62-8D8E-FCA416BE6D54}" type="datetime1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7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6E19-DB5F-4A0C-A555-B56B3960BA9F}" type="datetime1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BEE6-6550-49D3-8330-328C8D276A62}" type="datetime1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83831" y="2490494"/>
            <a:ext cx="6816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2D</a:t>
            </a:r>
            <a:r>
              <a:rPr lang="ko-KR" altLang="en-US" sz="9600" dirty="0">
                <a:solidFill>
                  <a:srgbClr val="9F2936"/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게임</a:t>
            </a:r>
            <a:endParaRPr lang="en-US" altLang="ko-KR" sz="9600" dirty="0">
              <a:solidFill>
                <a:srgbClr val="9F2936"/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ko-KR" altLang="en-US" sz="9600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프로그래밍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4721" y="5484800"/>
            <a:ext cx="6474708" cy="646331"/>
          </a:xfr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2011182001 </a:t>
            </a:r>
            <a:r>
              <a:rPr lang="ko-KR" altLang="en-US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강신호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454721" y="5333017"/>
            <a:ext cx="6053071" cy="63811"/>
            <a:chOff x="2059922" y="1463669"/>
            <a:chExt cx="2299364" cy="544908"/>
          </a:xfrm>
        </p:grpSpPr>
        <p:sp>
          <p:nvSpPr>
            <p:cNvPr id="7" name="Rectangle 6"/>
            <p:cNvSpPr/>
            <p:nvPr/>
          </p:nvSpPr>
          <p:spPr>
            <a:xfrm>
              <a:off x="20599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5986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Concept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943" y="1977314"/>
            <a:ext cx="11082271" cy="377583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r>
              <a:rPr lang="ko-KR" altLang="en-US" sz="2400" b="1" dirty="0">
                <a:latin typeface="Signika Negative" pitchFamily="2" charset="0"/>
              </a:rPr>
              <a:t>멀리 더 멀리 나아가는 비행 슈팅 게임</a:t>
            </a:r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sz="2400" b="1" dirty="0">
              <a:latin typeface="Signika Negative" pitchFamily="2" charset="0"/>
            </a:endParaRPr>
          </a:p>
          <a:p>
            <a:pPr algn="just"/>
            <a:r>
              <a:rPr lang="ko-KR" altLang="en-US" sz="2400" b="1" dirty="0">
                <a:latin typeface="Signika Negative" pitchFamily="2" charset="0"/>
              </a:rPr>
              <a:t>간단한 방향키 조작과 스페이스키로 적을 섬멸해라</a:t>
            </a:r>
            <a:endParaRPr lang="en-US" sz="2400" b="1" dirty="0">
              <a:latin typeface="Signika Negative" pitchFamily="2" charset="0"/>
            </a:endParaRPr>
          </a:p>
          <a:p>
            <a:pPr algn="just"/>
            <a:endParaRPr lang="en-US" sz="2400" b="1" dirty="0">
              <a:latin typeface="Signika Negative" pitchFamily="2" charset="0"/>
            </a:endParaRPr>
          </a:p>
          <a:p>
            <a:pPr algn="just"/>
            <a:r>
              <a:rPr lang="ko-KR" altLang="en-US" sz="2400" b="1" dirty="0">
                <a:latin typeface="Signika Negative" pitchFamily="2" charset="0"/>
              </a:rPr>
              <a:t>더 멀리 비행해서 더 높은 점수를 획득해라</a:t>
            </a:r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37" y="1536878"/>
            <a:ext cx="3729077" cy="4656708"/>
          </a:xfrm>
          <a:prstGeom prst="rect">
            <a:avLst/>
          </a:prstGeom>
        </p:spPr>
      </p:pic>
      <p:sp>
        <p:nvSpPr>
          <p:cNvPr id="8" name="Rectangle 12"/>
          <p:cNvSpPr/>
          <p:nvPr/>
        </p:nvSpPr>
        <p:spPr>
          <a:xfrm>
            <a:off x="0" y="-33868"/>
            <a:ext cx="12192000" cy="601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55767" y="-96355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게임 컨셉 </a:t>
            </a:r>
            <a:endParaRPr lang="en-US" sz="28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1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3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Scope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34937"/>
              </p:ext>
            </p:extLst>
          </p:nvPr>
        </p:nvGraphicFramePr>
        <p:xfrm>
          <a:off x="0" y="567625"/>
          <a:ext cx="12192000" cy="6290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9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추가범위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253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컨트롤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방향키로 좌 우 움직임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스페이스로 미사일 발사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694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아이템과 적과 장애물이 등장하는 맵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503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모델링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2186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게임이 더 진행 될수록 빨라지는 적과 장애물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6253"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배경 음악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장애물과 충돌 시 효과음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오버 효과음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baseline="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동전 습득 시 효과음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 우 이동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미사일 발사 시 효과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동전 습득 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효과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2"/>
          <p:cNvSpPr/>
          <p:nvPr/>
        </p:nvSpPr>
        <p:spPr>
          <a:xfrm>
            <a:off x="0" y="-33868"/>
            <a:ext cx="12192000" cy="601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767" y="-96355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개발 계획</a:t>
            </a:r>
            <a:endParaRPr lang="en-US" sz="28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33868"/>
            <a:ext cx="12192000" cy="601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61546"/>
              </p:ext>
            </p:extLst>
          </p:nvPr>
        </p:nvGraphicFramePr>
        <p:xfrm>
          <a:off x="0" y="567624"/>
          <a:ext cx="12192000" cy="629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145">
                  <a:extLst>
                    <a:ext uri="{9D8B030D-6E8A-4147-A177-3AD203B41FA5}">
                      <a16:colId xmlns:a16="http://schemas.microsoft.com/office/drawing/2014/main" val="2869705672"/>
                    </a:ext>
                  </a:extLst>
                </a:gridCol>
              </a:tblGrid>
              <a:tr h="3335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id-ID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                                         개발 리소스 수집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캐릭터 애니메이션 리소스  제작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33015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장애물과 이로운 아이템 정의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06945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                                                      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장애물과 이로운 아이템 정의 완료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65935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맵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                                                                      맵 전환 및 구현 완료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52645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               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캐릭터 애니메이션 구현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캐릭터  좌우로 이동 인터페이스 구현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미사일 발사 구현 완료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21300"/>
                  </a:ext>
                </a:extLst>
              </a:tr>
              <a:tr h="6671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적과 닿을 때 충돌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1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점수제도 구현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01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난이도 조절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71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사운드 구현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밸런스 조정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0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55767" y="-96355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개발 일정</a:t>
            </a:r>
            <a:endParaRPr lang="en-US" sz="28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33868"/>
            <a:ext cx="12192000" cy="601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55767" y="-96355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Git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Hub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552"/>
            <a:ext cx="12192000" cy="6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6</a:t>
            </a:fld>
            <a:endParaRPr lang="id-ID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b="1" spc="-15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Self Evaluation</a:t>
            </a:r>
            <a:endParaRPr lang="id-ID" altLang="ko-KR" sz="4000" b="1" spc="-150" dirty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5949" y="2630267"/>
            <a:ext cx="7560000" cy="2630663"/>
            <a:chOff x="750790" y="1941892"/>
            <a:chExt cx="7560000" cy="2267962"/>
          </a:xfrm>
        </p:grpSpPr>
        <p:sp>
          <p:nvSpPr>
            <p:cNvPr id="8" name="Rectangle 7"/>
            <p:cNvSpPr/>
            <p:nvPr/>
          </p:nvSpPr>
          <p:spPr>
            <a:xfrm>
              <a:off x="750790" y="3849814"/>
              <a:ext cx="7560000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0790" y="2978570"/>
              <a:ext cx="756000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0790" y="2114474"/>
              <a:ext cx="7560000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0790" y="194189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0790" y="197115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86227" y="2158785"/>
            <a:ext cx="5436921" cy="3713930"/>
            <a:chOff x="961069" y="1495183"/>
            <a:chExt cx="1475474" cy="2477457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961069" y="1829214"/>
              <a:ext cx="1475474" cy="2143426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발표자료에 포함할 내용을 다 포함 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r>
                <a:rPr lang="en-US" sz="1300" b="1" dirty="0">
                  <a:solidFill>
                    <a:schemeClr val="tx1"/>
                  </a:solidFill>
                </a:rPr>
                <a:t>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>
                  <a:solidFill>
                    <a:schemeClr val="tx1"/>
                  </a:solidFill>
                </a:rPr>
                <a:t>게임 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컨셉이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잘 표현 되었는가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>
                  <a:solidFill>
                    <a:schemeClr val="tx1"/>
                  </a:solidFill>
                </a:rPr>
                <a:t>개발 주요 요소를 정량적으로 제시하였는가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개발 계획 대비 현재 진행 상황을 상세히 설명하였는가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sz="1300" b="1" dirty="0" err="1">
                  <a:solidFill>
                    <a:schemeClr val="tx1"/>
                  </a:solidFill>
                </a:rPr>
                <a:t>Git</a:t>
              </a:r>
              <a:r>
                <a:rPr lang="en-US" sz="13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저장소에 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커밋을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정기적으로 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id-ID" sz="1300" b="1" dirty="0">
                <a:solidFill>
                  <a:schemeClr val="tx1"/>
                </a:solidFill>
              </a:endParaRP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개발 계획에 계획한 만큼 구현을 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itle 13"/>
            <p:cNvSpPr txBox="1">
              <a:spLocks/>
            </p:cNvSpPr>
            <p:nvPr/>
          </p:nvSpPr>
          <p:spPr>
            <a:xfrm>
              <a:off x="1014373" y="1495183"/>
              <a:ext cx="1422170" cy="34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ko-KR" altLang="en-US" sz="2800" b="1" dirty="0">
                  <a:solidFill>
                    <a:schemeClr val="accent1"/>
                  </a:solidFill>
                  <a:latin typeface="+mn-lt"/>
                </a:rPr>
                <a:t>평가 항목</a:t>
              </a:r>
              <a:endParaRPr lang="en-US" sz="2800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87661" y="2147243"/>
            <a:ext cx="1748288" cy="3667016"/>
            <a:chOff x="2931937" y="1524938"/>
            <a:chExt cx="1475474" cy="2651441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2931937" y="1853080"/>
              <a:ext cx="1475474" cy="2323299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A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>
                  <a:solidFill>
                    <a:schemeClr val="tx1"/>
                  </a:solidFill>
                </a:rPr>
                <a:t>B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>
                  <a:solidFill>
                    <a:schemeClr val="tx1"/>
                  </a:solidFill>
                </a:rPr>
                <a:t>A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2931937" y="1524938"/>
              <a:ext cx="1422170" cy="37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800" b="1" dirty="0">
                  <a:solidFill>
                    <a:schemeClr val="accent4"/>
                  </a:solidFill>
                  <a:latin typeface="+mn-lt"/>
                </a:rPr>
                <a:t>평가</a:t>
              </a:r>
              <a:endParaRPr lang="en-US" sz="2800" b="1" dirty="0">
                <a:solidFill>
                  <a:schemeClr val="accent4"/>
                </a:solidFill>
                <a:latin typeface="+mn-lt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902362" y="4339580"/>
            <a:ext cx="238349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*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평가</a:t>
            </a:r>
            <a:endParaRPr lang="en-US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A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B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C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보통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D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E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endParaRPr lang="en-US" sz="13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238</Words>
  <Application>Microsoft Office PowerPoint</Application>
  <PresentationFormat>와이드스크린</PresentationFormat>
  <Paragraphs>96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Roboto</vt:lpstr>
      <vt:lpstr>Signika Negative</vt:lpstr>
      <vt:lpstr>맑은 고딕</vt:lpstr>
      <vt:lpstr>Arial</vt:lpstr>
      <vt:lpstr>Baskerville Old Face</vt:lpstr>
      <vt:lpstr>Calibri</vt:lpstr>
      <vt:lpstr>Calibri Light</vt:lpstr>
      <vt:lpstr>Segoe UI Black</vt:lpstr>
      <vt:lpstr>Segoe UI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</dc:creator>
  <cp:lastModifiedBy>Sino</cp:lastModifiedBy>
  <cp:revision>1197</cp:revision>
  <dcterms:created xsi:type="dcterms:W3CDTF">2015-03-17T06:15:17Z</dcterms:created>
  <dcterms:modified xsi:type="dcterms:W3CDTF">2016-10-20T06:13:17Z</dcterms:modified>
</cp:coreProperties>
</file>