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CD1F1-1559-D049-C2F6-0B4DFBFE9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ED30EE-E6C3-5C63-C1B0-FE2F885C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063F4-2D8F-859D-BB64-79DF9743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F7569-E253-D868-90E6-3BDAF76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C4D99-D10A-9250-2E11-EB6E64A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48494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856BC-1BC7-6E5B-EA89-BCAEFE9A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0026AB-AE13-EA76-162C-63F308EE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048AC-67A6-4CF0-30E5-A21A22D1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35CC8-5D8A-EDEE-B86A-5DBBAD1D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FEDF6-9B98-A5D1-F499-D3CD36B2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38715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CB9EA-111A-DBA1-56D1-887F68A16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64E352-F88A-DF86-5ED0-8AEDD228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BEA04-A111-1E83-B1F8-88A0EC9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5170C-C4E8-E7A6-C94C-3C0B6A09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4E99-54BD-B2B2-CE89-DFDF9B00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4916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909E3-DED8-4081-E107-F7496BC0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B4895-3537-EC44-65BA-9F35E458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FBEA8-902E-4EA2-7639-3F11BC56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FCF7C-15DA-E6BF-0861-6E61EAA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01C297-712D-E105-0B83-AA267B7F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27234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48C8A-CE77-F6EC-393F-DB6C38B6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3DDB67-BA46-5200-CA93-2545E8B8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C86840-7401-492B-38AC-035A0F43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C4A68-17D0-374D-EA18-4DBD402D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5D904-8BF4-FEDF-DD85-4DA1492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94739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BECE9-8C22-127C-1B5F-CAC5983B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7034-EF3C-6E10-AE10-E037317B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40F14-EA4F-0C83-4829-F7B69132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FED5F7-5D0B-C280-F51A-B8898867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78B71E-42C9-8A61-71E9-5EE5D22E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05459-A041-D714-EF3B-4DA4FA19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2887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72A24-E522-C23F-274F-AD741706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93F2E3-997E-F346-A4A1-789EDE17B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79964C-6795-5A5A-D6EC-20EA8B6D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54BDCB-097D-4A93-6FA8-BE1BFB02C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BC2ACA-E8EE-2871-36BE-956CB507E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E45283-BE2E-4DAC-B9EC-9B97791A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0DDF37-E96E-F858-8E91-11B97C83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D0740C-F103-8608-2DB7-0639A115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4593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5FE51-ED2B-EA45-0F52-79F0E3D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E8D882-7173-CF9B-D5C7-1C224763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2444CC-24F7-1335-F23B-6444867D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75B528-F5EF-5436-F3C7-F0D49A88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50390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BE74CD-181C-F962-5AA4-A7A08FAB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86EB43-19B2-C296-F3CB-131CE9C9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4B2716-05F0-564C-D311-AF888EF0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14882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675B9-EA5B-1326-DBD7-BB8E401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98771-1EFA-7DE6-0675-C57BE88B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E4A69-7A56-9C3F-90DC-C78D2D419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FF41C6-255C-53C8-EBCD-6767BEB3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0B69E-5A30-1C21-848B-2F3D870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229C77-702F-4CA9-9CC5-573F87D9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5842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CEFDC-B6A5-4F24-1AFA-CC8AB32E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EB5820-4A06-B499-0B6A-6E6AB7F22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5719B-DA38-AC3A-FCBC-E9D15CBDA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B184D-B8BF-3783-5CF0-17E66813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C54F26-3B9A-D401-8EE3-950D0A84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AD2AD-F867-6825-B24A-4D825547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44419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2FD11B-5818-501D-8580-B867FB2F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898BC-3AEA-B569-5D49-788BA5CF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73BE1-8F9E-7AC1-D140-6185FB65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99AD-55EF-4703-845E-3FB072171DF2}" type="datetimeFigureOut">
              <a:rPr lang="fr-SN" smtClean="0"/>
              <a:t>14/11/2022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C915A-8156-540A-7EF7-19C2DCBBC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B29D5-C3E5-6D9D-9047-E8C599CB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5A76-5C1B-4E02-9396-003F2150D9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7767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A5FD4D-2FF7-96B6-12B7-2A89ED0F2145}"/>
              </a:ext>
            </a:extLst>
          </p:cNvPr>
          <p:cNvSpPr txBox="1"/>
          <p:nvPr/>
        </p:nvSpPr>
        <p:spPr>
          <a:xfrm>
            <a:off x="1209822" y="506437"/>
            <a:ext cx="642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Sitka Text" panose="02000505000000020004" pitchFamily="2" charset="0"/>
              </a:rPr>
              <a:t>Diagramme de flux:</a:t>
            </a:r>
            <a:endParaRPr lang="fr-SN" sz="4800" b="1" dirty="0">
              <a:latin typeface="Sitka Text" panose="02000505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852423-E9A9-42F6-96D6-656E67903786}"/>
              </a:ext>
            </a:extLst>
          </p:cNvPr>
          <p:cNvSpPr txBox="1"/>
          <p:nvPr/>
        </p:nvSpPr>
        <p:spPr>
          <a:xfrm>
            <a:off x="1055077" y="2250830"/>
            <a:ext cx="38826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solidFill>
                  <a:schemeClr val="accent2"/>
                </a:solidFill>
                <a:latin typeface="Snap ITC" panose="04040A07060A02020202" pitchFamily="82" charset="0"/>
              </a:rPr>
              <a:t>Fonction:</a:t>
            </a:r>
          </a:p>
          <a:p>
            <a:endParaRPr lang="fr-FR" dirty="0"/>
          </a:p>
          <a:p>
            <a:r>
              <a:rPr lang="fr-FR" sz="3600" dirty="0">
                <a:latin typeface="Sylfaen" panose="010A0502050306030303" pitchFamily="18" charset="0"/>
              </a:rPr>
              <a:t>teste()</a:t>
            </a:r>
          </a:p>
          <a:p>
            <a:r>
              <a:rPr lang="fr-FR" sz="3600" dirty="0">
                <a:latin typeface="Sylfaen" panose="010A0502050306030303" pitchFamily="18" charset="0"/>
              </a:rPr>
              <a:t>etape1()</a:t>
            </a:r>
          </a:p>
          <a:p>
            <a:r>
              <a:rPr lang="fr-FR" sz="3600" dirty="0">
                <a:latin typeface="Sylfaen" panose="010A0502050306030303" pitchFamily="18" charset="0"/>
              </a:rPr>
              <a:t>occu()</a:t>
            </a:r>
          </a:p>
          <a:p>
            <a:r>
              <a:rPr lang="fr-FR" sz="3600" dirty="0">
                <a:latin typeface="Sylfaen" panose="010A0502050306030303" pitchFamily="18" charset="0"/>
              </a:rPr>
              <a:t>etape2()</a:t>
            </a:r>
          </a:p>
          <a:p>
            <a:r>
              <a:rPr lang="fr-FR" sz="3600" dirty="0">
                <a:latin typeface="Sylfaen" panose="010A0502050306030303" pitchFamily="18" charset="0"/>
              </a:rPr>
              <a:t>etape3()</a:t>
            </a:r>
            <a:endParaRPr lang="fr-SN" sz="3600" dirty="0">
              <a:latin typeface="Sylfaen" panose="010A05020503060303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758EDA-E245-72EA-78F3-F9ECD76C57D2}"/>
              </a:ext>
            </a:extLst>
          </p:cNvPr>
          <p:cNvSpPr txBox="1"/>
          <p:nvPr/>
        </p:nvSpPr>
        <p:spPr>
          <a:xfrm>
            <a:off x="7638757" y="2785403"/>
            <a:ext cx="388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Sitka Text" panose="02000505000000020004" pitchFamily="2" charset="0"/>
              </a:rPr>
              <a:t>Ousmane Sinianta</a:t>
            </a:r>
            <a:endParaRPr lang="fr-SN" sz="3200" b="1" dirty="0">
              <a:solidFill>
                <a:schemeClr val="accent2">
                  <a:lumMod val="75000"/>
                </a:schemeClr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9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3EC71B3A-303D-EAC9-B99A-4A15F1AA51BE}"/>
              </a:ext>
            </a:extLst>
          </p:cNvPr>
          <p:cNvSpPr/>
          <p:nvPr/>
        </p:nvSpPr>
        <p:spPr>
          <a:xfrm>
            <a:off x="3812345" y="5113606"/>
            <a:ext cx="3573194" cy="161778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Snap ITC" panose="04040A07060A02020202" pitchFamily="82" charset="0"/>
              </a:rPr>
              <a:t>Main()</a:t>
            </a:r>
            <a:endParaRPr lang="fr-SN" sz="4400" dirty="0">
              <a:latin typeface="Snap ITC" panose="04040A07060A02020202" pitchFamily="82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809030A-E635-E864-DD60-D4A6B0F7F472}"/>
              </a:ext>
            </a:extLst>
          </p:cNvPr>
          <p:cNvSpPr/>
          <p:nvPr/>
        </p:nvSpPr>
        <p:spPr>
          <a:xfrm>
            <a:off x="8002173" y="3429000"/>
            <a:ext cx="2686930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Sylfaen" panose="010A0502050306030303" pitchFamily="18" charset="0"/>
              </a:rPr>
              <a:t>etape3()</a:t>
            </a:r>
            <a:endParaRPr lang="fr-SN" sz="3200" dirty="0">
              <a:latin typeface="Sylfaen" panose="010A0502050306030303" pitchFamily="18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0AC53A-5655-B386-568D-BEAE823BED65}"/>
              </a:ext>
            </a:extLst>
          </p:cNvPr>
          <p:cNvSpPr/>
          <p:nvPr/>
        </p:nvSpPr>
        <p:spPr>
          <a:xfrm>
            <a:off x="3712696" y="3369213"/>
            <a:ext cx="2686930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Sitka Text" panose="02000505000000020004" pitchFamily="2" charset="0"/>
              </a:rPr>
              <a:t>etape2()</a:t>
            </a:r>
            <a:endParaRPr lang="fr-SN" sz="3200" dirty="0">
              <a:latin typeface="Sitka Text" panose="02000505000000020004" pitchFamily="2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807CB63-AE2A-BBE1-726F-68B0787C201B}"/>
              </a:ext>
            </a:extLst>
          </p:cNvPr>
          <p:cNvSpPr/>
          <p:nvPr/>
        </p:nvSpPr>
        <p:spPr>
          <a:xfrm>
            <a:off x="1025766" y="528711"/>
            <a:ext cx="2686930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Sitka Text" panose="02000505000000020004" pitchFamily="2" charset="0"/>
              </a:rPr>
              <a:t>etape1()</a:t>
            </a:r>
            <a:endParaRPr lang="fr-SN" sz="3200" dirty="0">
              <a:latin typeface="Sitka Text" panose="02000505000000020004" pitchFamily="2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EC2B73-337B-F7B7-D7CA-44E3561BDAC7}"/>
              </a:ext>
            </a:extLst>
          </p:cNvPr>
          <p:cNvSpPr/>
          <p:nvPr/>
        </p:nvSpPr>
        <p:spPr>
          <a:xfrm>
            <a:off x="4499317" y="528711"/>
            <a:ext cx="2686930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Sitka Text" panose="02000505000000020004" pitchFamily="2" charset="0"/>
              </a:rPr>
              <a:t>teste()</a:t>
            </a:r>
            <a:endParaRPr lang="fr-SN" sz="3200" dirty="0">
              <a:latin typeface="Sitka Text" panose="02000505000000020004" pitchFamily="2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2D5C9E3-61F3-AFB4-59C1-2AFD2C9A67E9}"/>
              </a:ext>
            </a:extLst>
          </p:cNvPr>
          <p:cNvSpPr/>
          <p:nvPr/>
        </p:nvSpPr>
        <p:spPr>
          <a:xfrm>
            <a:off x="8185051" y="528711"/>
            <a:ext cx="2686930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Sylfaen" panose="010A0502050306030303" pitchFamily="18" charset="0"/>
              </a:rPr>
              <a:t>occu()</a:t>
            </a:r>
            <a:endParaRPr lang="fr-SN" sz="3600" dirty="0">
              <a:latin typeface="Sylfaen" panose="010A0502050306030303" pitchFamily="18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A990410-DCC4-0CB7-8D55-6DFF25E7487F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5598942" y="3991708"/>
            <a:ext cx="2403231" cy="112189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2CCEC88-7131-F1C2-9DBA-6A7703D96F7E}"/>
              </a:ext>
            </a:extLst>
          </p:cNvPr>
          <p:cNvCxnSpPr>
            <a:cxnSpLocks/>
            <a:stCxn id="5" idx="1"/>
            <a:endCxn id="7" idx="7"/>
          </p:cNvCxnSpPr>
          <p:nvPr/>
        </p:nvCxnSpPr>
        <p:spPr>
          <a:xfrm flipH="1" flipV="1">
            <a:off x="6006134" y="3534026"/>
            <a:ext cx="2389531" cy="59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C42218-5788-6F6C-AA30-41F3ECEB1FD3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2369231" y="1654127"/>
            <a:ext cx="2686930" cy="17150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F0A4F9F-F0AF-5B57-1B99-A4C4EFDD1622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V="1">
            <a:off x="5056161" y="1654127"/>
            <a:ext cx="786621" cy="17150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7DD45E9-B721-F298-81B0-02D9F830E66F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V="1">
            <a:off x="5056161" y="1654127"/>
            <a:ext cx="4472355" cy="17150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41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Sitka Text</vt:lpstr>
      <vt:lpstr>Snap ITC</vt:lpstr>
      <vt:lpstr>Sylfaen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siniantaousmane@gmail.com</dc:creator>
  <cp:lastModifiedBy>siniantaousmane@gmail.com</cp:lastModifiedBy>
  <cp:revision>1</cp:revision>
  <dcterms:created xsi:type="dcterms:W3CDTF">2022-11-14T18:01:22Z</dcterms:created>
  <dcterms:modified xsi:type="dcterms:W3CDTF">2022-11-14T18:02:10Z</dcterms:modified>
</cp:coreProperties>
</file>