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A094C-299D-46D0-AA41-A2BC21695D63}" v="1" dt="2023-09-28T11:30:45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 autoAdjust="0"/>
    <p:restoredTop sz="88368" autoAdjust="0"/>
  </p:normalViewPr>
  <p:slideViewPr>
    <p:cSldViewPr>
      <p:cViewPr varScale="1">
        <p:scale>
          <a:sx n="74" d="100"/>
          <a:sy n="74" d="100"/>
        </p:scale>
        <p:origin x="18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i Raj" userId="c30e3280-424e-4a9c-9206-548be94c1ca1" providerId="ADAL" clId="{C6BA094C-299D-46D0-AA41-A2BC21695D63}"/>
    <pc:docChg chg="modSld">
      <pc:chgData name="Sini Raj" userId="c30e3280-424e-4a9c-9206-548be94c1ca1" providerId="ADAL" clId="{C6BA094C-299D-46D0-AA41-A2BC21695D63}" dt="2023-09-28T11:30:45.228" v="0" actId="767"/>
      <pc:docMkLst>
        <pc:docMk/>
      </pc:docMkLst>
      <pc:sldChg chg="addSp modSp">
        <pc:chgData name="Sini Raj" userId="c30e3280-424e-4a9c-9206-548be94c1ca1" providerId="ADAL" clId="{C6BA094C-299D-46D0-AA41-A2BC21695D63}" dt="2023-09-28T11:30:45.228" v="0" actId="767"/>
        <pc:sldMkLst>
          <pc:docMk/>
          <pc:sldMk cId="1657246044" sldId="256"/>
        </pc:sldMkLst>
        <pc:spChg chg="add mod">
          <ac:chgData name="Sini Raj" userId="c30e3280-424e-4a9c-9206-548be94c1ca1" providerId="ADAL" clId="{C6BA094C-299D-46D0-AA41-A2BC21695D63}" dt="2023-09-28T11:30:45.228" v="0" actId="767"/>
          <ac:spMkLst>
            <pc:docMk/>
            <pc:sldMk cId="1657246044" sldId="256"/>
            <ac:spMk id="2" creationId="{C7A5B881-DC0C-C1FE-CDF3-9D7B874401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E019-AE8E-4871-8D7D-57FE2BAA5A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CE5E9-0DF0-458B-AB45-6F1F20C7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477000" cy="6858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4B4E-85C8-4220-A331-232EA8BB3A9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Cause and Effect Diagram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3400" y="3375124"/>
            <a:ext cx="7162800" cy="609600"/>
          </a:xfrm>
          <a:prstGeom prst="rightArrow">
            <a:avLst>
              <a:gd name="adj1" fmla="val 50000"/>
              <a:gd name="adj2" fmla="val 6567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64008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912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</a:t>
            </a:r>
          </a:p>
          <a:p>
            <a:pPr algn="ctr"/>
            <a:r>
              <a:rPr lang="en-US" sz="1600" dirty="0"/>
              <a:t>Text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00749" y="3124200"/>
            <a:ext cx="1219200" cy="1089124"/>
          </a:xfrm>
          <a:prstGeom prst="roundRect">
            <a:avLst>
              <a:gd name="adj" fmla="val 1483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Sample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>
          <a:xfrm>
            <a:off x="41529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433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</a:t>
            </a:r>
          </a:p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>
            <a:off x="19050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954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</a:t>
            </a:r>
          </a:p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39" name="Straight Arrow Connector 38"/>
          <p:cNvCxnSpPr>
            <a:stCxn id="40" idx="0"/>
          </p:cNvCxnSpPr>
          <p:nvPr/>
        </p:nvCxnSpPr>
        <p:spPr>
          <a:xfrm flipV="1">
            <a:off x="1905000" y="3889188"/>
            <a:ext cx="7620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295400" y="601980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</a:t>
            </a:r>
          </a:p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41" name="Straight Arrow Connector 40"/>
          <p:cNvCxnSpPr>
            <a:stCxn id="42" idx="0"/>
          </p:cNvCxnSpPr>
          <p:nvPr/>
        </p:nvCxnSpPr>
        <p:spPr>
          <a:xfrm flipV="1">
            <a:off x="4114800" y="3889188"/>
            <a:ext cx="7620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505200" y="601980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</a:t>
            </a:r>
          </a:p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43" name="Straight Arrow Connector 42"/>
          <p:cNvCxnSpPr>
            <a:stCxn id="44" idx="0"/>
          </p:cNvCxnSpPr>
          <p:nvPr/>
        </p:nvCxnSpPr>
        <p:spPr>
          <a:xfrm flipV="1">
            <a:off x="6400800" y="3889188"/>
            <a:ext cx="7620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791200" y="601980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</a:t>
            </a:r>
          </a:p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524000" y="1676400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5104" y="1499201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371600" y="29808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600" y="2819400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66" name="Straight Arrow Connector 65"/>
          <p:cNvCxnSpPr>
            <a:stCxn id="69" idx="2"/>
          </p:cNvCxnSpPr>
          <p:nvPr/>
        </p:nvCxnSpPr>
        <p:spPr>
          <a:xfrm>
            <a:off x="1377628" y="2441377"/>
            <a:ext cx="470222" cy="528276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0256" y="2133600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382751" y="47334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9751" y="4572000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83" name="Straight Arrow Connector 82"/>
          <p:cNvCxnSpPr>
            <a:stCxn id="84" idx="2"/>
          </p:cNvCxnSpPr>
          <p:nvPr/>
        </p:nvCxnSpPr>
        <p:spPr>
          <a:xfrm>
            <a:off x="1388779" y="4193977"/>
            <a:ext cx="470222" cy="528276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61407" y="3886200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238500" y="16854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95500" y="1524000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88" name="Straight Arrow Connector 87"/>
          <p:cNvCxnSpPr>
            <a:stCxn id="89" idx="0"/>
          </p:cNvCxnSpPr>
          <p:nvPr/>
        </p:nvCxnSpPr>
        <p:spPr>
          <a:xfrm flipV="1">
            <a:off x="3499172" y="1720561"/>
            <a:ext cx="234628" cy="41006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71800" y="2130623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540599" y="5662663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97599" y="5501259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781738" y="5261874"/>
            <a:ext cx="235111" cy="38963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84690" y="4993597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218296" y="2950432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819400" y="2773233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497551" y="1620355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54551" y="1458951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5791200" y="1620356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208549" y="1981200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819543" y="2521672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676543" y="2360268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6113192" y="2521673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530541" y="2882517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676400" y="5341467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7504" y="5164268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768158" y="4229821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625158" y="4068417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4061807" y="4229822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429000" y="4568364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3956372" y="5095220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57476" y="4918021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3768158" y="5634497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369262" y="5457298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6583586" y="4161923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84690" y="3984724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361120" y="4698069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62224" y="4520870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5B881-DC0C-C1FE-CDF3-9D7B8744014E}"/>
              </a:ext>
            </a:extLst>
          </p:cNvPr>
          <p:cNvSpPr txBox="1"/>
          <p:nvPr/>
        </p:nvSpPr>
        <p:spPr>
          <a:xfrm>
            <a:off x="1143000" y="172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24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74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Cause and Effect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and Effect Diagram</dc:title>
  <dc:creator>Md Aminul Islam</dc:creator>
  <cp:lastModifiedBy>Sini Raj</cp:lastModifiedBy>
  <cp:revision>11</cp:revision>
  <dcterms:created xsi:type="dcterms:W3CDTF">2012-12-18T09:55:39Z</dcterms:created>
  <dcterms:modified xsi:type="dcterms:W3CDTF">2023-09-28T11:30:51Z</dcterms:modified>
</cp:coreProperties>
</file>