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l-S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p>
            <a:fld id="{4D7884EF-3D04-42CF-B63C-1C4828E0A6A4}" type="datetimeFigureOut">
              <a:rPr lang="sl-SI" smtClean="0"/>
              <a:t>3.7.2013</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92856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4D7884EF-3D04-42CF-B63C-1C4828E0A6A4}" type="datetimeFigureOut">
              <a:rPr lang="sl-SI" smtClean="0"/>
              <a:t>3.7.2013</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285427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4D7884EF-3D04-42CF-B63C-1C4828E0A6A4}" type="datetimeFigureOut">
              <a:rPr lang="sl-SI" smtClean="0"/>
              <a:t>3.7.2013</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428223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4D7884EF-3D04-42CF-B63C-1C4828E0A6A4}" type="datetimeFigureOut">
              <a:rPr lang="sl-SI" smtClean="0"/>
              <a:t>3.7.2013</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43881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l-S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7884EF-3D04-42CF-B63C-1C4828E0A6A4}" type="datetimeFigureOut">
              <a:rPr lang="sl-SI" smtClean="0"/>
              <a:t>3.7.2013</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30111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p>
            <a:fld id="{4D7884EF-3D04-42CF-B63C-1C4828E0A6A4}" type="datetimeFigureOut">
              <a:rPr lang="sl-SI" smtClean="0"/>
              <a:t>3.7.2013</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38894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l-S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p>
            <a:fld id="{4D7884EF-3D04-42CF-B63C-1C4828E0A6A4}" type="datetimeFigureOut">
              <a:rPr lang="sl-SI" smtClean="0"/>
              <a:t>3.7.2013</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383562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p>
            <a:fld id="{4D7884EF-3D04-42CF-B63C-1C4828E0A6A4}" type="datetimeFigureOut">
              <a:rPr lang="sl-SI" smtClean="0"/>
              <a:t>3.7.2013</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124833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884EF-3D04-42CF-B63C-1C4828E0A6A4}" type="datetimeFigureOut">
              <a:rPr lang="sl-SI" smtClean="0"/>
              <a:t>3.7.2013</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126440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l-S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7884EF-3D04-42CF-B63C-1C4828E0A6A4}" type="datetimeFigureOut">
              <a:rPr lang="sl-SI" smtClean="0"/>
              <a:t>3.7.2013</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406035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l-S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7884EF-3D04-42CF-B63C-1C4828E0A6A4}" type="datetimeFigureOut">
              <a:rPr lang="sl-SI" smtClean="0"/>
              <a:t>3.7.2013</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D0216CE9-C3E6-4B7B-828D-30C557865FC0}" type="slidenum">
              <a:rPr lang="sl-SI" smtClean="0"/>
              <a:t>‹#›</a:t>
            </a:fld>
            <a:endParaRPr lang="sl-SI"/>
          </a:p>
        </p:txBody>
      </p:sp>
    </p:spTree>
    <p:extLst>
      <p:ext uri="{BB962C8B-B14F-4D97-AF65-F5344CB8AC3E}">
        <p14:creationId xmlns:p14="http://schemas.microsoft.com/office/powerpoint/2010/main" val="212609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l-S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884EF-3D04-42CF-B63C-1C4828E0A6A4}" type="datetimeFigureOut">
              <a:rPr lang="sl-SI" smtClean="0"/>
              <a:t>3.7.2013</a:t>
            </a:fld>
            <a:endParaRPr lang="sl-S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16CE9-C3E6-4B7B-828D-30C557865FC0}" type="slidenum">
              <a:rPr lang="sl-SI" smtClean="0"/>
              <a:t>‹#›</a:t>
            </a:fld>
            <a:endParaRPr lang="sl-SI"/>
          </a:p>
        </p:txBody>
      </p:sp>
    </p:spTree>
    <p:extLst>
      <p:ext uri="{BB962C8B-B14F-4D97-AF65-F5344CB8AC3E}">
        <p14:creationId xmlns:p14="http://schemas.microsoft.com/office/powerpoint/2010/main" val="2936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l-SI" b="1" dirty="0" smtClean="0"/>
              <a:t>Oddaljen dostop do namiznega računalnika</a:t>
            </a:r>
            <a:endParaRPr lang="sl-SI" b="1" dirty="0"/>
          </a:p>
        </p:txBody>
      </p:sp>
      <p:sp>
        <p:nvSpPr>
          <p:cNvPr id="3" name="Subtitle 2"/>
          <p:cNvSpPr>
            <a:spLocks noGrp="1"/>
          </p:cNvSpPr>
          <p:nvPr>
            <p:ph type="subTitle" idx="1"/>
          </p:nvPr>
        </p:nvSpPr>
        <p:spPr>
          <a:xfrm>
            <a:off x="1524000" y="3602038"/>
            <a:ext cx="9144000" cy="2812830"/>
          </a:xfrm>
        </p:spPr>
        <p:txBody>
          <a:bodyPr>
            <a:normAutofit/>
          </a:bodyPr>
          <a:lstStyle/>
          <a:p>
            <a:endParaRPr lang="sl-SI" dirty="0" smtClean="0"/>
          </a:p>
          <a:p>
            <a:endParaRPr lang="sl-SI" dirty="0"/>
          </a:p>
          <a:p>
            <a:r>
              <a:rPr lang="sl-SI" dirty="0" smtClean="0"/>
              <a:t>Siniša Grubor</a:t>
            </a:r>
          </a:p>
          <a:p>
            <a:endParaRPr lang="sl-SI" dirty="0" smtClean="0"/>
          </a:p>
        </p:txBody>
      </p:sp>
      <p:pic>
        <p:nvPicPr>
          <p:cNvPr id="6" name="Picture 5"/>
          <p:cNvPicPr>
            <a:picLocks noChangeAspect="1"/>
          </p:cNvPicPr>
          <p:nvPr/>
        </p:nvPicPr>
        <p:blipFill>
          <a:blip r:embed="rId2"/>
          <a:stretch>
            <a:fillRect/>
          </a:stretch>
        </p:blipFill>
        <p:spPr>
          <a:xfrm>
            <a:off x="4467428" y="5202181"/>
            <a:ext cx="3257143" cy="1304762"/>
          </a:xfrm>
          <a:prstGeom prst="rect">
            <a:avLst/>
          </a:prstGeom>
        </p:spPr>
      </p:pic>
    </p:spTree>
    <p:extLst>
      <p:ext uri="{BB962C8B-B14F-4D97-AF65-F5344CB8AC3E}">
        <p14:creationId xmlns:p14="http://schemas.microsoft.com/office/powerpoint/2010/main" val="1002307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ln>
            <a:noFill/>
          </a:ln>
        </p:spPr>
      </p:pic>
    </p:spTree>
    <p:extLst>
      <p:ext uri="{BB962C8B-B14F-4D97-AF65-F5344CB8AC3E}">
        <p14:creationId xmlns:p14="http://schemas.microsoft.com/office/powerpoint/2010/main" val="3809994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sp>
        <p:nvSpPr>
          <p:cNvPr id="3" name="Content Placeholder 2"/>
          <p:cNvSpPr>
            <a:spLocks noGrp="1"/>
          </p:cNvSpPr>
          <p:nvPr>
            <p:ph idx="1"/>
          </p:nvPr>
        </p:nvSpPr>
        <p:spPr/>
        <p:txBody>
          <a:bodyPr/>
          <a:lstStyle/>
          <a:p>
            <a:endParaRPr lang="sl-SI"/>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p:spPr>
      </p:pic>
    </p:spTree>
    <p:extLst>
      <p:ext uri="{BB962C8B-B14F-4D97-AF65-F5344CB8AC3E}">
        <p14:creationId xmlns:p14="http://schemas.microsoft.com/office/powerpoint/2010/main" val="108681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0"/>
            <a:ext cx="3932237" cy="1600200"/>
          </a:xfrm>
        </p:spPr>
        <p:txBody>
          <a:bodyPr>
            <a:normAutofit/>
          </a:bodyPr>
          <a:lstStyle/>
          <a:p>
            <a:r>
              <a:rPr lang="sl-SI" sz="4400" b="1" dirty="0" smtClean="0"/>
              <a:t>Gostitelj</a:t>
            </a:r>
            <a:endParaRPr lang="sl-SI" sz="4400" b="1" dirty="0"/>
          </a:p>
        </p:txBody>
      </p:sp>
      <p:sp>
        <p:nvSpPr>
          <p:cNvPr id="3" name="Content Placeholder 2"/>
          <p:cNvSpPr>
            <a:spLocks noGrp="1"/>
          </p:cNvSpPr>
          <p:nvPr>
            <p:ph idx="1"/>
          </p:nvPr>
        </p:nvSpPr>
        <p:spPr/>
        <p:txBody>
          <a:bodyPr/>
          <a:lstStyle/>
          <a:p>
            <a:endParaRPr lang="sl-SI" dirty="0"/>
          </a:p>
        </p:txBody>
      </p:sp>
      <p:sp>
        <p:nvSpPr>
          <p:cNvPr id="6" name="Text Placeholder 5"/>
          <p:cNvSpPr>
            <a:spLocks noGrp="1"/>
          </p:cNvSpPr>
          <p:nvPr>
            <p:ph type="body" sz="half" idx="2"/>
          </p:nvPr>
        </p:nvSpPr>
        <p:spPr/>
        <p:txBody>
          <a:bodyPr/>
          <a:lstStyle/>
          <a:p>
            <a:r>
              <a:rPr lang="sl-SI" sz="2800" dirty="0" smtClean="0"/>
              <a:t>Z besedo gostitelj označujemo računalnik, do katerega želimo dostopati.</a:t>
            </a:r>
          </a:p>
          <a:p>
            <a:endParaRPr lang="sl-SI"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83188" y="987424"/>
            <a:ext cx="6172200" cy="4873625"/>
          </a:xfrm>
          <a:prstGeom prst="rect">
            <a:avLst/>
          </a:prstGeom>
          <a:noFill/>
          <a:ln>
            <a:noFill/>
          </a:ln>
        </p:spPr>
      </p:pic>
    </p:spTree>
    <p:extLst>
      <p:ext uri="{BB962C8B-B14F-4D97-AF65-F5344CB8AC3E}">
        <p14:creationId xmlns:p14="http://schemas.microsoft.com/office/powerpoint/2010/main" val="2351967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36323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Logika</a:t>
            </a:r>
            <a:endParaRPr lang="sl-SI" b="1" dirty="0"/>
          </a:p>
        </p:txBody>
      </p:sp>
      <p:sp>
        <p:nvSpPr>
          <p:cNvPr id="3" name="Content Placeholder 2"/>
          <p:cNvSpPr>
            <a:spLocks noGrp="1"/>
          </p:cNvSpPr>
          <p:nvPr>
            <p:ph idx="1"/>
          </p:nvPr>
        </p:nvSpPr>
        <p:spPr/>
        <p:txBody>
          <a:bodyPr/>
          <a:lstStyle/>
          <a:p>
            <a:r>
              <a:rPr lang="sl-SI" dirty="0" smtClean="0"/>
              <a:t>Program </a:t>
            </a:r>
            <a:r>
              <a:rPr lang="sl-SI" dirty="0"/>
              <a:t>za oddaljen dostop do računalnika deluje tako, da v neskončni </a:t>
            </a:r>
            <a:r>
              <a:rPr lang="sl-SI" dirty="0" err="1"/>
              <a:t>while</a:t>
            </a:r>
            <a:r>
              <a:rPr lang="sl-SI" dirty="0"/>
              <a:t> zanki gostitelj pošilja sliko svojega ekrana odjemalcu, odjemalec pa pošilja koordinate miške in pritiske miškinih gumbov ter tipk na tipkovnici nazaj gostitelju</a:t>
            </a:r>
            <a:r>
              <a:rPr lang="sl-SI" dirty="0" smtClean="0"/>
              <a:t>.</a:t>
            </a:r>
          </a:p>
          <a:p>
            <a:r>
              <a:rPr lang="sl-SI" dirty="0" smtClean="0"/>
              <a:t>Pomislek:</a:t>
            </a:r>
          </a:p>
          <a:p>
            <a:pPr lvl="1"/>
            <a:r>
              <a:rPr lang="sl-SI" dirty="0" smtClean="0"/>
              <a:t>Visoka resolucija </a:t>
            </a:r>
            <a:r>
              <a:rPr lang="sl-SI" dirty="0" smtClean="0">
                <a:sym typeface="Wingdings" panose="05000000000000000000" pitchFamily="2" charset="2"/>
              </a:rPr>
              <a:t> Velikost slik?  Hitrost delovanja</a:t>
            </a:r>
            <a:endParaRPr lang="sl-SI" dirty="0"/>
          </a:p>
        </p:txBody>
      </p:sp>
    </p:spTree>
    <p:extLst>
      <p:ext uri="{BB962C8B-B14F-4D97-AF65-F5344CB8AC3E}">
        <p14:creationId xmlns:p14="http://schemas.microsoft.com/office/powerpoint/2010/main" val="1135916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Rešitve	</a:t>
            </a:r>
            <a:endParaRPr lang="sl-SI" b="1" dirty="0"/>
          </a:p>
        </p:txBody>
      </p:sp>
      <p:sp>
        <p:nvSpPr>
          <p:cNvPr id="3" name="Content Placeholder 2"/>
          <p:cNvSpPr>
            <a:spLocks noGrp="1"/>
          </p:cNvSpPr>
          <p:nvPr>
            <p:ph idx="1"/>
          </p:nvPr>
        </p:nvSpPr>
        <p:spPr/>
        <p:txBody>
          <a:bodyPr/>
          <a:lstStyle/>
          <a:p>
            <a:r>
              <a:rPr lang="sl-SI" dirty="0" smtClean="0"/>
              <a:t>Slabe:</a:t>
            </a:r>
          </a:p>
          <a:p>
            <a:pPr lvl="1"/>
            <a:r>
              <a:rPr lang="sl-SI" dirty="0" smtClean="0"/>
              <a:t>Pošiljanje celotne slike z vsako iteracijo</a:t>
            </a:r>
          </a:p>
          <a:p>
            <a:pPr lvl="1"/>
            <a:r>
              <a:rPr lang="sl-SI" dirty="0" smtClean="0"/>
              <a:t>Zmanjšanje kvalitete slike pred pošiljanjem</a:t>
            </a:r>
            <a:endParaRPr lang="sl-SI" dirty="0"/>
          </a:p>
          <a:p>
            <a:r>
              <a:rPr lang="sl-SI" dirty="0" smtClean="0"/>
              <a:t>Dobre:</a:t>
            </a:r>
          </a:p>
          <a:p>
            <a:pPr lvl="1"/>
            <a:r>
              <a:rPr lang="sl-SI" dirty="0" smtClean="0"/>
              <a:t>Generalna ideja</a:t>
            </a:r>
            <a:r>
              <a:rPr lang="sl-SI" smtClean="0"/>
              <a:t>: Delitev slike na </a:t>
            </a:r>
            <a:r>
              <a:rPr lang="sl-SI" dirty="0" smtClean="0"/>
              <a:t>manjše dele in p</a:t>
            </a:r>
            <a:r>
              <a:rPr lang="sl-SI" dirty="0" smtClean="0">
                <a:sym typeface="Wingdings" panose="05000000000000000000" pitchFamily="2" charset="2"/>
              </a:rPr>
              <a:t>ošiljanje </a:t>
            </a:r>
            <a:r>
              <a:rPr lang="sl-SI" smtClean="0">
                <a:sym typeface="Wingdings" panose="05000000000000000000" pitchFamily="2" charset="2"/>
              </a:rPr>
              <a:t>zgolj dela, </a:t>
            </a:r>
            <a:r>
              <a:rPr lang="sl-SI" dirty="0" smtClean="0">
                <a:sym typeface="Wingdings" panose="05000000000000000000" pitchFamily="2" charset="2"/>
              </a:rPr>
              <a:t>ki se je spremenil</a:t>
            </a:r>
            <a:endParaRPr lang="sl-SI" dirty="0" smtClean="0"/>
          </a:p>
        </p:txBody>
      </p:sp>
    </p:spTree>
    <p:extLst>
      <p:ext uri="{BB962C8B-B14F-4D97-AF65-F5344CB8AC3E}">
        <p14:creationId xmlns:p14="http://schemas.microsoft.com/office/powerpoint/2010/main" val="329637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Dobre rešitve</a:t>
            </a:r>
            <a:endParaRPr lang="sl-SI" b="1" dirty="0"/>
          </a:p>
        </p:txBody>
      </p:sp>
      <p:sp>
        <p:nvSpPr>
          <p:cNvPr id="3" name="Content Placeholder 2"/>
          <p:cNvSpPr>
            <a:spLocks noGrp="1"/>
          </p:cNvSpPr>
          <p:nvPr>
            <p:ph idx="1"/>
          </p:nvPr>
        </p:nvSpPr>
        <p:spPr/>
        <p:txBody>
          <a:bodyPr/>
          <a:lstStyle/>
          <a:p>
            <a:r>
              <a:rPr lang="sl-SI" dirty="0" smtClean="0"/>
              <a:t>Naključni </a:t>
            </a:r>
            <a:r>
              <a:rPr lang="sl-SI" dirty="0" err="1" smtClean="0"/>
              <a:t>piksli</a:t>
            </a:r>
            <a:r>
              <a:rPr lang="sl-SI" dirty="0" smtClean="0"/>
              <a:t>:</a:t>
            </a:r>
          </a:p>
          <a:p>
            <a:pPr lvl="1"/>
            <a:r>
              <a:rPr lang="sl-SI" dirty="0" smtClean="0"/>
              <a:t>V </a:t>
            </a:r>
            <a:r>
              <a:rPr lang="sl-SI" dirty="0"/>
              <a:t>vsaki iteraciji vzamemo naključno število </a:t>
            </a:r>
            <a:r>
              <a:rPr lang="sl-SI" dirty="0" err="1"/>
              <a:t>pikslov</a:t>
            </a:r>
            <a:r>
              <a:rPr lang="sl-SI" dirty="0"/>
              <a:t>, ki ga primerjamo s prejšnjo sliko in ko </a:t>
            </a:r>
            <a:r>
              <a:rPr lang="sl-SI" dirty="0" smtClean="0"/>
              <a:t>le(vsaj) </a:t>
            </a:r>
            <a:r>
              <a:rPr lang="sl-SI" dirty="0"/>
              <a:t>en </a:t>
            </a:r>
            <a:r>
              <a:rPr lang="sl-SI" dirty="0" err="1"/>
              <a:t>piksel</a:t>
            </a:r>
            <a:r>
              <a:rPr lang="sl-SI" dirty="0"/>
              <a:t> spremeni svojo barvo, takoj označimo sliko za </a:t>
            </a:r>
            <a:r>
              <a:rPr lang="sl-SI" dirty="0" smtClean="0"/>
              <a:t>pošiljanje</a:t>
            </a:r>
            <a:r>
              <a:rPr lang="sl-SI" dirty="0"/>
              <a:t> </a:t>
            </a:r>
            <a:r>
              <a:rPr lang="sl-SI" dirty="0" smtClean="0"/>
              <a:t>in prekinemo primerjanje.</a:t>
            </a:r>
          </a:p>
          <a:p>
            <a:endParaRPr lang="sl-SI" dirty="0"/>
          </a:p>
          <a:p>
            <a:r>
              <a:rPr lang="sl-SI" dirty="0" smtClean="0"/>
              <a:t>Kontrolna vsota:</a:t>
            </a:r>
          </a:p>
          <a:p>
            <a:pPr lvl="1"/>
            <a:r>
              <a:rPr lang="sl-SI" dirty="0"/>
              <a:t>Za vsak košček v vsaki iteraciji izračunamo kontrolno vsoto in če se ta spremeni, se je spremenila tudi naša </a:t>
            </a:r>
            <a:r>
              <a:rPr lang="sl-SI" dirty="0" smtClean="0"/>
              <a:t>slika.</a:t>
            </a:r>
          </a:p>
          <a:p>
            <a:pPr lvl="1"/>
            <a:endParaRPr lang="sl-SI" dirty="0"/>
          </a:p>
        </p:txBody>
      </p:sp>
    </p:spTree>
    <p:extLst>
      <p:ext uri="{BB962C8B-B14F-4D97-AF65-F5344CB8AC3E}">
        <p14:creationId xmlns:p14="http://schemas.microsoft.com/office/powerpoint/2010/main" val="2864793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Ostala</a:t>
            </a:r>
            <a:r>
              <a:rPr lang="sl-SI" dirty="0" smtClean="0"/>
              <a:t> logika</a:t>
            </a:r>
            <a:endParaRPr lang="sl-SI" dirty="0"/>
          </a:p>
        </p:txBody>
      </p:sp>
      <p:sp>
        <p:nvSpPr>
          <p:cNvPr id="3" name="Content Placeholder 2"/>
          <p:cNvSpPr>
            <a:spLocks noGrp="1"/>
          </p:cNvSpPr>
          <p:nvPr>
            <p:ph idx="1"/>
          </p:nvPr>
        </p:nvSpPr>
        <p:spPr/>
        <p:txBody>
          <a:bodyPr/>
          <a:lstStyle/>
          <a:p>
            <a:r>
              <a:rPr lang="sl-SI" dirty="0" smtClean="0"/>
              <a:t>Pritisk tipke na tipkovnici, pritisk miškinega gumba</a:t>
            </a:r>
          </a:p>
          <a:p>
            <a:r>
              <a:rPr lang="sl-SI" dirty="0"/>
              <a:t>Z</a:t>
            </a:r>
            <a:r>
              <a:rPr lang="sl-SI" dirty="0" smtClean="0"/>
              <a:t>aznavanje </a:t>
            </a:r>
            <a:r>
              <a:rPr lang="sl-SI" dirty="0"/>
              <a:t>pritiska več tipk hkrati, drsenje z </a:t>
            </a:r>
            <a:r>
              <a:rPr lang="sl-SI" dirty="0" smtClean="0"/>
              <a:t>miško</a:t>
            </a:r>
          </a:p>
          <a:p>
            <a:endParaRPr lang="sl-SI" dirty="0"/>
          </a:p>
        </p:txBody>
      </p:sp>
    </p:spTree>
    <p:extLst>
      <p:ext uri="{BB962C8B-B14F-4D97-AF65-F5344CB8AC3E}">
        <p14:creationId xmlns:p14="http://schemas.microsoft.com/office/powerpoint/2010/main" val="3025059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16952"/>
            <a:ext cx="10515600" cy="1325563"/>
          </a:xfrm>
        </p:spPr>
        <p:txBody>
          <a:bodyPr/>
          <a:lstStyle/>
          <a:p>
            <a:pPr algn="ctr"/>
            <a:r>
              <a:rPr lang="sl-SI" b="1" dirty="0" smtClean="0"/>
              <a:t>Vprašanja? </a:t>
            </a:r>
            <a:endParaRPr lang="sl-SI"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552" y="762220"/>
            <a:ext cx="3540896" cy="4673649"/>
          </a:xfrm>
          <a:effectLst>
            <a:outerShdw dir="7260000" algn="ctr" rotWithShape="0">
              <a:srgbClr val="000000">
                <a:alpha val="43137"/>
              </a:srgbClr>
            </a:outerShdw>
          </a:effectLst>
        </p:spPr>
      </p:pic>
    </p:spTree>
    <p:extLst>
      <p:ext uri="{BB962C8B-B14F-4D97-AF65-F5344CB8AC3E}">
        <p14:creationId xmlns:p14="http://schemas.microsoft.com/office/powerpoint/2010/main" val="265102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Zadani cilj</a:t>
            </a:r>
            <a:endParaRPr lang="sl-SI" b="1" dirty="0"/>
          </a:p>
        </p:txBody>
      </p:sp>
      <p:sp>
        <p:nvSpPr>
          <p:cNvPr id="3" name="Content Placeholder 2"/>
          <p:cNvSpPr>
            <a:spLocks noGrp="1"/>
          </p:cNvSpPr>
          <p:nvPr>
            <p:ph idx="1"/>
          </p:nvPr>
        </p:nvSpPr>
        <p:spPr/>
        <p:txBody>
          <a:bodyPr/>
          <a:lstStyle/>
          <a:p>
            <a:r>
              <a:rPr lang="sl-SI" dirty="0"/>
              <a:t>Namen diplomske naloge je samostojna implementacija programa za oddaljen dostop do namiznega računalnika, ki bo deloval stabilno in ga ne bosta ovirala požarni zid ali usmerjevalnik. </a:t>
            </a:r>
          </a:p>
          <a:p>
            <a:endParaRPr lang="sl-SI" dirty="0"/>
          </a:p>
        </p:txBody>
      </p:sp>
    </p:spTree>
    <p:extLst>
      <p:ext uri="{BB962C8B-B14F-4D97-AF65-F5344CB8AC3E}">
        <p14:creationId xmlns:p14="http://schemas.microsoft.com/office/powerpoint/2010/main" val="3677406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Vodila</a:t>
            </a:r>
            <a:endParaRPr lang="sl-SI" b="1" dirty="0"/>
          </a:p>
        </p:txBody>
      </p:sp>
      <p:sp>
        <p:nvSpPr>
          <p:cNvPr id="3" name="Content Placeholder 2"/>
          <p:cNvSpPr>
            <a:spLocks noGrp="1"/>
          </p:cNvSpPr>
          <p:nvPr>
            <p:ph idx="1"/>
          </p:nvPr>
        </p:nvSpPr>
        <p:spPr/>
        <p:txBody>
          <a:bodyPr/>
          <a:lstStyle/>
          <a:p>
            <a:r>
              <a:rPr lang="sl-SI" dirty="0"/>
              <a:t>delovanje programa na vseh operacijskih </a:t>
            </a:r>
            <a:r>
              <a:rPr lang="sl-SI" dirty="0" smtClean="0"/>
              <a:t>sistemih</a:t>
            </a:r>
          </a:p>
          <a:p>
            <a:r>
              <a:rPr lang="sl-SI" dirty="0"/>
              <a:t>delovanje miške in </a:t>
            </a:r>
            <a:r>
              <a:rPr lang="sl-SI" dirty="0" smtClean="0"/>
              <a:t>tipkovnice</a:t>
            </a:r>
          </a:p>
          <a:p>
            <a:r>
              <a:rPr lang="sl-SI" dirty="0"/>
              <a:t>delovanje v realnem </a:t>
            </a:r>
            <a:r>
              <a:rPr lang="sl-SI" dirty="0" smtClean="0"/>
              <a:t>času </a:t>
            </a:r>
            <a:endParaRPr lang="sl-SI" dirty="0"/>
          </a:p>
        </p:txBody>
      </p:sp>
    </p:spTree>
    <p:extLst>
      <p:ext uri="{BB962C8B-B14F-4D97-AF65-F5344CB8AC3E}">
        <p14:creationId xmlns:p14="http://schemas.microsoft.com/office/powerpoint/2010/main" val="1762031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Dober primer delovanja – </a:t>
            </a:r>
            <a:r>
              <a:rPr lang="sl-SI" b="1" dirty="0" err="1" smtClean="0"/>
              <a:t>TeamViewer</a:t>
            </a:r>
            <a:endParaRPr lang="sl-SI" b="1" dirty="0"/>
          </a:p>
        </p:txBody>
      </p:sp>
      <p:sp>
        <p:nvSpPr>
          <p:cNvPr id="3" name="Content Placeholder 2"/>
          <p:cNvSpPr>
            <a:spLocks noGrp="1"/>
          </p:cNvSpPr>
          <p:nvPr>
            <p:ph idx="1"/>
          </p:nvPr>
        </p:nvSpPr>
        <p:spPr/>
        <p:txBody>
          <a:bodyPr/>
          <a:lstStyle/>
          <a:p>
            <a:r>
              <a:rPr lang="sl-SI" dirty="0"/>
              <a:t>eden od vodilnih programov na </a:t>
            </a:r>
            <a:r>
              <a:rPr lang="sl-SI" dirty="0" smtClean="0"/>
              <a:t>tržišču</a:t>
            </a:r>
          </a:p>
          <a:p>
            <a:r>
              <a:rPr lang="sl-SI" dirty="0"/>
              <a:t>poseben način delovanja, pri katerem povezava med dvema računalnikoma ni neposredna, temveč poteka skozi vmesni </a:t>
            </a:r>
            <a:r>
              <a:rPr lang="sl-SI" dirty="0" smtClean="0"/>
              <a:t>strežnik</a:t>
            </a:r>
          </a:p>
          <a:p>
            <a:pPr marL="0" indent="0">
              <a:buNone/>
            </a:pPr>
            <a:r>
              <a:rPr lang="sl-SI" dirty="0" smtClean="0"/>
              <a:t>Prednosti:</a:t>
            </a:r>
          </a:p>
          <a:p>
            <a:pPr lvl="1"/>
            <a:r>
              <a:rPr lang="sl-SI" dirty="0"/>
              <a:t>S tem se izognemo vsem problemom delovanja za požarnim zidom in </a:t>
            </a:r>
            <a:r>
              <a:rPr lang="sl-SI" dirty="0" smtClean="0"/>
              <a:t>usmerjevalniki </a:t>
            </a:r>
            <a:r>
              <a:rPr lang="sl-SI" dirty="0" smtClean="0">
                <a:sym typeface="Wingdings" panose="05000000000000000000" pitchFamily="2" charset="2"/>
              </a:rPr>
              <a:t> Zelo dobra uporabniška izkušnja</a:t>
            </a:r>
            <a:endParaRPr lang="sl-SI" dirty="0"/>
          </a:p>
          <a:p>
            <a:pPr marL="0" indent="0">
              <a:buNone/>
            </a:pPr>
            <a:r>
              <a:rPr lang="sl-SI" dirty="0" smtClean="0"/>
              <a:t>Slabosti:</a:t>
            </a:r>
          </a:p>
          <a:p>
            <a:pPr lvl="1"/>
            <a:r>
              <a:rPr lang="sl-SI" dirty="0" smtClean="0"/>
              <a:t>Varnost </a:t>
            </a:r>
            <a:r>
              <a:rPr lang="sl-SI" dirty="0" smtClean="0">
                <a:sym typeface="Wingdings" panose="05000000000000000000" pitchFamily="2" charset="2"/>
              </a:rPr>
              <a:t> Kodiranje</a:t>
            </a:r>
            <a:endParaRPr lang="sl-SI" dirty="0" smtClean="0"/>
          </a:p>
        </p:txBody>
      </p:sp>
    </p:spTree>
    <p:extLst>
      <p:ext uri="{BB962C8B-B14F-4D97-AF65-F5344CB8AC3E}">
        <p14:creationId xmlns:p14="http://schemas.microsoft.com/office/powerpoint/2010/main" val="394324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Rezultati</a:t>
            </a:r>
            <a:endParaRPr lang="sl-SI" b="1" dirty="0"/>
          </a:p>
        </p:txBody>
      </p:sp>
      <p:sp>
        <p:nvSpPr>
          <p:cNvPr id="3" name="Content Placeholder 2"/>
          <p:cNvSpPr>
            <a:spLocks noGrp="1"/>
          </p:cNvSpPr>
          <p:nvPr>
            <p:ph idx="1"/>
          </p:nvPr>
        </p:nvSpPr>
        <p:spPr/>
        <p:txBody>
          <a:bodyPr/>
          <a:lstStyle/>
          <a:p>
            <a:r>
              <a:rPr lang="sl-SI" dirty="0" smtClean="0"/>
              <a:t>Programski jezik: Java </a:t>
            </a:r>
          </a:p>
          <a:p>
            <a:r>
              <a:rPr lang="sl-SI" dirty="0"/>
              <a:t>K</a:t>
            </a:r>
            <a:r>
              <a:rPr lang="sl-SI" dirty="0" smtClean="0"/>
              <a:t>valiteten izdelek, ki </a:t>
            </a:r>
            <a:r>
              <a:rPr lang="sl-SI" dirty="0" smtClean="0"/>
              <a:t>deluje </a:t>
            </a:r>
            <a:r>
              <a:rPr lang="sl-SI" dirty="0"/>
              <a:t>enako dobro na vseh treh glavnih operacijskih sistemih, torej na Windowsih, Linuxu in OS </a:t>
            </a:r>
            <a:r>
              <a:rPr lang="sl-SI" dirty="0" smtClean="0"/>
              <a:t>X-u</a:t>
            </a:r>
          </a:p>
          <a:p>
            <a:r>
              <a:rPr lang="sl-SI" dirty="0" smtClean="0"/>
              <a:t>Solidna hitrost</a:t>
            </a:r>
          </a:p>
          <a:p>
            <a:r>
              <a:rPr lang="sl-SI" dirty="0"/>
              <a:t>omogoča uporabo večine funkcionalnosti, ki jih omogočajo tudi ostali programi z enakim </a:t>
            </a:r>
            <a:r>
              <a:rPr lang="sl-SI" dirty="0" smtClean="0"/>
              <a:t>namenom</a:t>
            </a:r>
          </a:p>
          <a:p>
            <a:r>
              <a:rPr lang="sl-SI" dirty="0" smtClean="0"/>
              <a:t>Ocena: Dober dosežek</a:t>
            </a:r>
          </a:p>
          <a:p>
            <a:endParaRPr lang="sl-SI" dirty="0" smtClean="0"/>
          </a:p>
          <a:p>
            <a:endParaRPr lang="sl-SI" dirty="0"/>
          </a:p>
        </p:txBody>
      </p:sp>
    </p:spTree>
    <p:extLst>
      <p:ext uri="{BB962C8B-B14F-4D97-AF65-F5344CB8AC3E}">
        <p14:creationId xmlns:p14="http://schemas.microsoft.com/office/powerpoint/2010/main" val="3020763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Implementacija</a:t>
            </a:r>
            <a:endParaRPr lang="sl-SI" b="1" dirty="0"/>
          </a:p>
        </p:txBody>
      </p:sp>
      <p:sp>
        <p:nvSpPr>
          <p:cNvPr id="3" name="Content Placeholder 2"/>
          <p:cNvSpPr>
            <a:spLocks noGrp="1"/>
          </p:cNvSpPr>
          <p:nvPr>
            <p:ph idx="1"/>
          </p:nvPr>
        </p:nvSpPr>
        <p:spPr/>
        <p:txBody>
          <a:bodyPr/>
          <a:lstStyle/>
          <a:p>
            <a:r>
              <a:rPr lang="sl-SI" dirty="0" smtClean="0"/>
              <a:t>Razdeljena na tri dele:</a:t>
            </a:r>
          </a:p>
          <a:p>
            <a:pPr lvl="1"/>
            <a:r>
              <a:rPr lang="sl-SI" dirty="0" smtClean="0"/>
              <a:t>Strežnik</a:t>
            </a:r>
          </a:p>
          <a:p>
            <a:pPr lvl="1"/>
            <a:r>
              <a:rPr lang="sl-SI" dirty="0" smtClean="0"/>
              <a:t>Odjemalec</a:t>
            </a:r>
          </a:p>
          <a:p>
            <a:pPr lvl="1"/>
            <a:r>
              <a:rPr lang="sl-SI" dirty="0" smtClean="0"/>
              <a:t>Gostitelj</a:t>
            </a:r>
            <a:endParaRPr lang="sl-SI" dirty="0"/>
          </a:p>
        </p:txBody>
      </p:sp>
    </p:spTree>
    <p:extLst>
      <p:ext uri="{BB962C8B-B14F-4D97-AF65-F5344CB8AC3E}">
        <p14:creationId xmlns:p14="http://schemas.microsoft.com/office/powerpoint/2010/main" val="919629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Strežnik	</a:t>
            </a:r>
            <a:endParaRPr lang="sl-SI" b="1" dirty="0"/>
          </a:p>
        </p:txBody>
      </p:sp>
      <p:sp>
        <p:nvSpPr>
          <p:cNvPr id="3" name="Content Placeholder 2"/>
          <p:cNvSpPr>
            <a:spLocks noGrp="1"/>
          </p:cNvSpPr>
          <p:nvPr>
            <p:ph idx="1"/>
          </p:nvPr>
        </p:nvSpPr>
        <p:spPr/>
        <p:txBody>
          <a:bodyPr/>
          <a:lstStyle/>
          <a:p>
            <a:r>
              <a:rPr lang="sl-SI" dirty="0"/>
              <a:t>Strežnik je samostojni del programa, skozi katerega poteka komunikacija med dvema računalnikoma. </a:t>
            </a:r>
            <a:endParaRPr lang="sl-SI" dirty="0" smtClean="0"/>
          </a:p>
          <a:p>
            <a:r>
              <a:rPr lang="sl-SI" dirty="0" smtClean="0"/>
              <a:t>Z </a:t>
            </a:r>
            <a:r>
              <a:rPr lang="sl-SI" dirty="0"/>
              <a:t>uporabo strežnika se izognemo situaciji, v kateri bi moral eden od računalnikov, ki med seboj komunicirata, delovati kot strežnik. Zaradi tega nam požarni zid ne blokira naše povezave in tudi dodatna konfiguracija usmerjevalnika ni potrebna. </a:t>
            </a:r>
          </a:p>
          <a:p>
            <a:r>
              <a:rPr lang="sl-SI" dirty="0"/>
              <a:t>S tem uporabniku omogočimo takojšnjo uporabo našega programa, ki je primeren za vse vrste uporabnikov in ne zgolj za tiste s tehničnim predznanjem</a:t>
            </a:r>
            <a:r>
              <a:rPr lang="sl-SI" dirty="0" smtClean="0"/>
              <a:t>.</a:t>
            </a:r>
          </a:p>
          <a:p>
            <a:r>
              <a:rPr lang="sl-SI" dirty="0" smtClean="0"/>
              <a:t>Prilagodljivost </a:t>
            </a:r>
            <a:r>
              <a:rPr lang="sl-SI" dirty="0" smtClean="0">
                <a:sym typeface="Wingdings" panose="05000000000000000000" pitchFamily="2" charset="2"/>
              </a:rPr>
              <a:t>Uporabnik izbira ali uporabi strežnik ali ne</a:t>
            </a:r>
            <a:endParaRPr lang="sl-SI" dirty="0"/>
          </a:p>
        </p:txBody>
      </p:sp>
    </p:spTree>
    <p:extLst>
      <p:ext uri="{BB962C8B-B14F-4D97-AF65-F5344CB8AC3E}">
        <p14:creationId xmlns:p14="http://schemas.microsoft.com/office/powerpoint/2010/main" val="441650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b="1" dirty="0" smtClean="0"/>
              <a:t>Strežnik</a:t>
            </a:r>
            <a:endParaRPr lang="sl-SI" b="1" dirty="0"/>
          </a:p>
        </p:txBody>
      </p:sp>
      <p:sp>
        <p:nvSpPr>
          <p:cNvPr id="3" name="Content Placeholder 2"/>
          <p:cNvSpPr>
            <a:spLocks noGrp="1"/>
          </p:cNvSpPr>
          <p:nvPr>
            <p:ph idx="1"/>
          </p:nvPr>
        </p:nvSpPr>
        <p:spPr/>
        <p:txBody>
          <a:bodyPr/>
          <a:lstStyle/>
          <a:p>
            <a:r>
              <a:rPr lang="sl-SI" dirty="0"/>
              <a:t>Strežnik deluje tako, da nenehno teče in posluša na poljubno izbranih vratih. Ko uporabnik poda zahtevo za povezavo, se ustvari nova nit, ki poveže dva uporabnika med seboj in skrbi za njuno komunikacijo. Ob prekinitvi povezave se nit ustavi in računalniki, vpleteni v povezavo, se izbrišejo iz strežnikovega spomina. </a:t>
            </a:r>
          </a:p>
          <a:p>
            <a:r>
              <a:rPr lang="sl-SI" dirty="0"/>
              <a:t>Strežnik lahko teče na poljubnem računalniku, na poljubih vratih. Edina zahteva je, da je dosegljiv z zunanjega spleta. Z drugimi besedami, če je strežnik povezan na usmerjevalnik, moramo poskrbeti, da usmerjevalnik posreduje promet do strežnika. Prav tako moramo dodati izjemo v požarni zid.</a:t>
            </a:r>
          </a:p>
          <a:p>
            <a:endParaRPr lang="sl-SI" dirty="0"/>
          </a:p>
        </p:txBody>
      </p:sp>
    </p:spTree>
    <p:extLst>
      <p:ext uri="{BB962C8B-B14F-4D97-AF65-F5344CB8AC3E}">
        <p14:creationId xmlns:p14="http://schemas.microsoft.com/office/powerpoint/2010/main" val="735683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3932237" cy="1600200"/>
          </a:xfrm>
        </p:spPr>
        <p:txBody>
          <a:bodyPr>
            <a:normAutofit/>
          </a:bodyPr>
          <a:lstStyle/>
          <a:p>
            <a:r>
              <a:rPr lang="sl-SI" sz="4400" b="1" dirty="0" smtClean="0"/>
              <a:t>Odjemalec</a:t>
            </a:r>
            <a:endParaRPr lang="sl-SI" sz="4400" b="1" dirty="0"/>
          </a:p>
        </p:txBody>
      </p:sp>
      <p:sp>
        <p:nvSpPr>
          <p:cNvPr id="3" name="Content Placeholder 2"/>
          <p:cNvSpPr>
            <a:spLocks noGrp="1"/>
          </p:cNvSpPr>
          <p:nvPr>
            <p:ph idx="1"/>
          </p:nvPr>
        </p:nvSpPr>
        <p:spPr/>
        <p:txBody>
          <a:bodyPr/>
          <a:lstStyle/>
          <a:p>
            <a:endParaRPr lang="sl-SI" dirty="0"/>
          </a:p>
        </p:txBody>
      </p:sp>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sl-SI" sz="3200" dirty="0" smtClean="0"/>
              <a:t>Z besedo odjemalec smo označili računalnik, na katerem se prikazuje vsebina drugega računalnika. </a:t>
            </a:r>
          </a:p>
          <a:p>
            <a:endParaRPr lang="sl-SI" dirty="0" smtClean="0"/>
          </a:p>
          <a:p>
            <a:endParaRPr lang="sl-SI"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83188" y="987425"/>
            <a:ext cx="6172200" cy="4881563"/>
          </a:xfrm>
          <a:prstGeom prst="rect">
            <a:avLst/>
          </a:prstGeom>
          <a:noFill/>
          <a:ln>
            <a:noFill/>
          </a:ln>
        </p:spPr>
      </p:pic>
    </p:spTree>
    <p:extLst>
      <p:ext uri="{BB962C8B-B14F-4D97-AF65-F5344CB8AC3E}">
        <p14:creationId xmlns:p14="http://schemas.microsoft.com/office/powerpoint/2010/main" val="3942052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555</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Oddaljen dostop do namiznega računalnika</vt:lpstr>
      <vt:lpstr>Zadani cilj</vt:lpstr>
      <vt:lpstr>Vodila</vt:lpstr>
      <vt:lpstr>Dober primer delovanja – TeamViewer</vt:lpstr>
      <vt:lpstr>Rezultati</vt:lpstr>
      <vt:lpstr>Implementacija</vt:lpstr>
      <vt:lpstr>Strežnik </vt:lpstr>
      <vt:lpstr>Strežnik</vt:lpstr>
      <vt:lpstr>Odjemalec</vt:lpstr>
      <vt:lpstr>PowerPoint Presentation</vt:lpstr>
      <vt:lpstr>PowerPoint Presentation</vt:lpstr>
      <vt:lpstr>Gostitelj</vt:lpstr>
      <vt:lpstr>PowerPoint Presentation</vt:lpstr>
      <vt:lpstr>Logika</vt:lpstr>
      <vt:lpstr>Rešitve </vt:lpstr>
      <vt:lpstr>Dobre rešitve</vt:lpstr>
      <vt:lpstr>Ostala logika</vt:lpstr>
      <vt:lpstr>Vprašanja?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Oddaljen dostop do namiznega računalnika</dc:title>
  <dc:creator>Siniša Grubor</dc:creator>
  <cp:lastModifiedBy>Siniša Grubor</cp:lastModifiedBy>
  <cp:revision>24</cp:revision>
  <dcterms:created xsi:type="dcterms:W3CDTF">2013-07-03T15:54:54Z</dcterms:created>
  <dcterms:modified xsi:type="dcterms:W3CDTF">2013-07-03T23:27:32Z</dcterms:modified>
</cp:coreProperties>
</file>