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5" r:id="rId7"/>
    <p:sldId id="269" r:id="rId8"/>
    <p:sldId id="27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>
      <p:cViewPr varScale="1">
        <p:scale>
          <a:sx n="121" d="100"/>
          <a:sy n="121" d="100"/>
        </p:scale>
        <p:origin x="2318" y="9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Asia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nisterMonst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ortify.app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klv2hH9PsA" TargetMode="External"/><Relationship Id="rId2" Type="http://schemas.openxmlformats.org/officeDocument/2006/relationships/hyperlink" Target="https://youtu.be/KPafML5UjuA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youtu.be/GxLMj8egJD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132856"/>
            <a:ext cx="12188825" cy="808113"/>
          </a:xfrm>
        </p:spPr>
        <p:txBody>
          <a:bodyPr/>
          <a:lstStyle/>
          <a:p>
            <a:pPr algn="ctr"/>
            <a:r>
              <a:rPr lang="en-CA" dirty="0"/>
              <a:t>CS50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3076972"/>
            <a:ext cx="12188825" cy="432048"/>
          </a:xfrm>
        </p:spPr>
        <p:txBody>
          <a:bodyPr/>
          <a:lstStyle/>
          <a:p>
            <a:pPr algn="ctr"/>
            <a:r>
              <a:rPr lang="en-CA" sz="2000" dirty="0"/>
              <a:t>SPOTIFY TO APPLE MUSIC TRANSFER TOOL</a:t>
            </a:r>
          </a:p>
          <a:p>
            <a:pPr algn="ctr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1A91079-C0DA-195E-8A30-F65307B30757}"/>
              </a:ext>
            </a:extLst>
          </p:cNvPr>
          <p:cNvSpPr txBox="1">
            <a:spLocks/>
          </p:cNvSpPr>
          <p:nvPr/>
        </p:nvSpPr>
        <p:spPr>
          <a:xfrm>
            <a:off x="1" y="3573016"/>
            <a:ext cx="1218882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dirty="0"/>
              <a:t>By Arun Baby</a:t>
            </a:r>
          </a:p>
          <a:p>
            <a:pPr algn="ctr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DF9EC7-A1F9-5BFF-48C5-7BB5455EFD3C}"/>
              </a:ext>
            </a:extLst>
          </p:cNvPr>
          <p:cNvSpPr txBox="1">
            <a:spLocks/>
          </p:cNvSpPr>
          <p:nvPr/>
        </p:nvSpPr>
        <p:spPr>
          <a:xfrm>
            <a:off x="8470676" y="6093296"/>
            <a:ext cx="3619029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Recorded on Dec 01, 2024</a:t>
            </a:r>
          </a:p>
          <a:p>
            <a:r>
              <a:rPr lang="en-CA" dirty="0"/>
              <a:t>At Toronto, Canada</a:t>
            </a:r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06C605-62DC-3CF9-CBE0-1C4EF68E2A64}"/>
              </a:ext>
            </a:extLst>
          </p:cNvPr>
          <p:cNvSpPr txBox="1">
            <a:spLocks/>
          </p:cNvSpPr>
          <p:nvPr/>
        </p:nvSpPr>
        <p:spPr>
          <a:xfrm>
            <a:off x="621804" y="6021289"/>
            <a:ext cx="3619029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+mj-lt"/>
              </a:rPr>
              <a:t>EdX: </a:t>
            </a:r>
            <a:r>
              <a:rPr lang="en-CA" i="0" dirty="0">
                <a:solidFill>
                  <a:srgbClr val="00262B"/>
                </a:solidFill>
                <a:effectLst/>
                <a:latin typeface="+mj-lt"/>
              </a:rPr>
              <a:t>ArunBV</a:t>
            </a:r>
            <a:endParaRPr lang="en-CA" dirty="0">
              <a:latin typeface="+mj-lt"/>
            </a:endParaRPr>
          </a:p>
          <a:p>
            <a:r>
              <a:rPr lang="en-US" dirty="0">
                <a:latin typeface="+mj-lt"/>
              </a:rPr>
              <a:t>GitHub: </a:t>
            </a:r>
            <a:r>
              <a:rPr lang="en-CA" dirty="0">
                <a:solidFill>
                  <a:srgbClr val="00B0F0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SinisterMonster</a:t>
            </a:r>
            <a:endParaRPr lang="en-US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 and my friend have Spotify account</a:t>
            </a:r>
          </a:p>
          <a:p>
            <a:r>
              <a:rPr lang="en-US" dirty="0"/>
              <a:t>They increased their prices 2-3 times in a year</a:t>
            </a:r>
          </a:p>
          <a:p>
            <a:r>
              <a:rPr lang="en-US" dirty="0"/>
              <a:t>We now want to move to Apple Music (we also have a trial)</a:t>
            </a:r>
          </a:p>
          <a:p>
            <a:r>
              <a:rPr lang="en-US" dirty="0"/>
              <a:t>Unfortunately, all our songs are in Spotify and I want to move them over</a:t>
            </a:r>
          </a:p>
          <a:p>
            <a:r>
              <a:rPr lang="en-US" dirty="0"/>
              <a:t>To normally do this, you need Apple’s Music API which needs an Apple Developer Account which costs $99/year!</a:t>
            </a:r>
          </a:p>
          <a:p>
            <a:r>
              <a:rPr lang="en-US" dirty="0"/>
              <a:t>Hence this not-so-elegant workaround</a:t>
            </a:r>
          </a:p>
        </p:txBody>
      </p:sp>
    </p:spTree>
    <p:extLst>
      <p:ext uri="{BB962C8B-B14F-4D97-AF65-F5344CB8AC3E}">
        <p14:creationId xmlns:p14="http://schemas.microsoft.com/office/powerpoint/2010/main" val="14138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code do?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a csv Spotify playlist export from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exportify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Reads all the songs from the csv</a:t>
            </a:r>
          </a:p>
          <a:p>
            <a:r>
              <a:rPr lang="en-US" dirty="0">
                <a:solidFill>
                  <a:schemeClr val="tx2"/>
                </a:solidFill>
              </a:rPr>
              <a:t>Prepares a search list based on the title, artist etc.</a:t>
            </a:r>
          </a:p>
          <a:p>
            <a:r>
              <a:rPr lang="en-US" dirty="0">
                <a:solidFill>
                  <a:schemeClr val="tx2"/>
                </a:solidFill>
              </a:rPr>
              <a:t>Passed this list to Apple Music to figure out the Apple Music </a:t>
            </a:r>
            <a:r>
              <a:rPr lang="en-US" dirty="0" err="1">
                <a:solidFill>
                  <a:schemeClr val="tx2"/>
                </a:solidFill>
              </a:rPr>
              <a:t>SongID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Uses the browser (I used Firefox) coordinates for the POST request and the SEND button to use the found </a:t>
            </a:r>
            <a:r>
              <a:rPr lang="en-US" dirty="0" err="1">
                <a:solidFill>
                  <a:schemeClr val="tx2"/>
                </a:solidFill>
              </a:rPr>
              <a:t>SongID</a:t>
            </a:r>
            <a:r>
              <a:rPr lang="en-US" dirty="0">
                <a:solidFill>
                  <a:schemeClr val="tx2"/>
                </a:solidFill>
              </a:rPr>
              <a:t> to add it to my Apple Music playlist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E55822-24E3-8626-9F01-518C670D871E}"/>
              </a:ext>
            </a:extLst>
          </p:cNvPr>
          <p:cNvSpPr txBox="1"/>
          <p:nvPr/>
        </p:nvSpPr>
        <p:spPr>
          <a:xfrm>
            <a:off x="5251112" y="3501008"/>
            <a:ext cx="693094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Project Introduction video: </a:t>
            </a:r>
            <a:r>
              <a:rPr lang="en-CA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 Link</a:t>
            </a:r>
            <a:endParaRPr lang="en-CA" sz="24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tx2"/>
                </a:solidFill>
              </a:rPr>
              <a:t>How to extract POST and SEND request coordinates in Firefox: </a:t>
            </a:r>
            <a:r>
              <a:rPr lang="en-CA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 link</a:t>
            </a:r>
            <a:endParaRPr lang="en-CA" sz="2400" dirty="0">
              <a:solidFill>
                <a:srgbClr val="0070C0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Code in action: </a:t>
            </a:r>
            <a:r>
              <a:rPr lang="en-CA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 link</a:t>
            </a:r>
            <a:endParaRPr lang="en-C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53952-2EDE-48A0-0688-B8D548E2A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E5D918-DED3-36D7-3F7C-FCA5400E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161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67_win32_fixed" id="{E442930D-4830-4F3C-836A-5EEE087BF41D}" vid="{711322B8-8FF4-460C-BDC8-D9794952B5A0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00C3CC-DBFC-466E-B959-EC92125FA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01EAC5-4335-4679-9FF7-DA216A41F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28CFCD-8CF0-454D-A198-7F1C3455B7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100</TotalTime>
  <Words>211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Continental Asia 16x9</vt:lpstr>
      <vt:lpstr>CS50 FINAL Project</vt:lpstr>
      <vt:lpstr>Why this project?</vt:lpstr>
      <vt:lpstr>What does this code do?</vt:lpstr>
      <vt:lpstr>Video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B</dc:creator>
  <cp:lastModifiedBy>Arun B</cp:lastModifiedBy>
  <cp:revision>3</cp:revision>
  <dcterms:created xsi:type="dcterms:W3CDTF">2024-12-01T21:57:29Z</dcterms:created>
  <dcterms:modified xsi:type="dcterms:W3CDTF">2024-12-02T00:02:23Z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