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1"/>
  </p:notesMasterIdLst>
  <p:sldIdLst>
    <p:sldId id="257" r:id="rId2"/>
    <p:sldId id="289" r:id="rId3"/>
    <p:sldId id="294" r:id="rId4"/>
    <p:sldId id="293" r:id="rId5"/>
    <p:sldId id="295" r:id="rId6"/>
    <p:sldId id="296" r:id="rId7"/>
    <p:sldId id="297" r:id="rId8"/>
    <p:sldId id="298" r:id="rId9"/>
    <p:sldId id="303" r:id="rId10"/>
    <p:sldId id="328" r:id="rId11"/>
    <p:sldId id="299" r:id="rId12"/>
    <p:sldId id="304" r:id="rId13"/>
    <p:sldId id="305" r:id="rId14"/>
    <p:sldId id="306" r:id="rId15"/>
    <p:sldId id="300" r:id="rId16"/>
    <p:sldId id="307" r:id="rId17"/>
    <p:sldId id="309" r:id="rId18"/>
    <p:sldId id="308" r:id="rId19"/>
    <p:sldId id="312" r:id="rId20"/>
    <p:sldId id="310" r:id="rId21"/>
    <p:sldId id="311" r:id="rId22"/>
    <p:sldId id="313" r:id="rId23"/>
    <p:sldId id="301" r:id="rId24"/>
    <p:sldId id="333" r:id="rId25"/>
    <p:sldId id="314" r:id="rId26"/>
    <p:sldId id="324" r:id="rId27"/>
    <p:sldId id="280" r:id="rId28"/>
    <p:sldId id="286" r:id="rId29"/>
    <p:sldId id="287" r:id="rId30"/>
    <p:sldId id="315" r:id="rId31"/>
    <p:sldId id="302" r:id="rId32"/>
    <p:sldId id="325" r:id="rId33"/>
    <p:sldId id="316" r:id="rId34"/>
    <p:sldId id="317" r:id="rId35"/>
    <p:sldId id="329" r:id="rId36"/>
    <p:sldId id="318" r:id="rId37"/>
    <p:sldId id="330" r:id="rId38"/>
    <p:sldId id="319" r:id="rId39"/>
    <p:sldId id="331" r:id="rId40"/>
    <p:sldId id="332" r:id="rId41"/>
    <p:sldId id="336" r:id="rId42"/>
    <p:sldId id="326" r:id="rId43"/>
    <p:sldId id="337" r:id="rId44"/>
    <p:sldId id="320" r:id="rId45"/>
    <p:sldId id="327" r:id="rId46"/>
    <p:sldId id="322" r:id="rId47"/>
    <p:sldId id="271" r:id="rId48"/>
    <p:sldId id="334" r:id="rId49"/>
    <p:sldId id="335" r:id="rId50"/>
  </p:sldIdLst>
  <p:sldSz cx="12192000" cy="6858000"/>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E2046"/>
    <a:srgbClr val="7955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698" y="2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68DEE5-3F1F-46B0-9827-0CAEA880FFE8}"/>
              </a:ext>
            </a:extLst>
          </p:cNvPr>
          <p:cNvSpPr>
            <a:spLocks noGrp="1"/>
          </p:cNvSpPr>
          <p:nvPr>
            <p:ph type="hdr" sz="quarter"/>
          </p:nvPr>
        </p:nvSpPr>
        <p:spPr>
          <a:xfrm>
            <a:off x="0" y="0"/>
            <a:ext cx="2971800" cy="465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ADE92433-760D-4453-9865-CF5ABB9F71B4}"/>
              </a:ext>
            </a:extLst>
          </p:cNvPr>
          <p:cNvSpPr>
            <a:spLocks noGrp="1"/>
          </p:cNvSpPr>
          <p:nvPr>
            <p:ph type="dt" idx="1"/>
          </p:nvPr>
        </p:nvSpPr>
        <p:spPr>
          <a:xfrm>
            <a:off x="3884613" y="0"/>
            <a:ext cx="2971800" cy="46513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6034AA4-1D67-43E5-BE4A-673FB04F1BC4}" type="datetimeFigureOut">
              <a:rPr lang="en-US"/>
              <a:pPr>
                <a:defRPr/>
              </a:pPr>
              <a:t>8/28/2022</a:t>
            </a:fld>
            <a:endParaRPr lang="en-US"/>
          </a:p>
        </p:txBody>
      </p:sp>
      <p:sp>
        <p:nvSpPr>
          <p:cNvPr id="4" name="Slide Image Placeholder 3">
            <a:extLst>
              <a:ext uri="{FF2B5EF4-FFF2-40B4-BE49-F238E27FC236}">
                <a16:creationId xmlns:a16="http://schemas.microsoft.com/office/drawing/2014/main" id="{2BA6FC72-FD9D-4028-A76A-BC8B1E379B10}"/>
              </a:ext>
            </a:extLst>
          </p:cNvPr>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CC4848E-1FB2-430A-9DA2-8B90F3BE1E86}"/>
              </a:ext>
            </a:extLst>
          </p:cNvPr>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4392A40-A09E-4C07-ACCF-C85ED6779A25}"/>
              </a:ext>
            </a:extLst>
          </p:cNvPr>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39E86CF9-17E9-40A5-8D88-5295B5A6F50F}"/>
              </a:ext>
            </a:extLst>
          </p:cNvPr>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603E148-3D83-451B-B17E-A35885D9541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E07895D-BEA3-46C7-9D2E-91D1EC0BFA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CA39A1-5B2B-4BEE-8664-0BB104CDBB6D}" type="slidenum">
              <a:rPr lang="en-US" altLang="en-US"/>
              <a:pPr>
                <a:spcBef>
                  <a:spcPct val="0"/>
                </a:spcBef>
              </a:pPr>
              <a:t>1</a:t>
            </a:fld>
            <a:endParaRPr lang="en-US" altLang="en-US"/>
          </a:p>
        </p:txBody>
      </p:sp>
      <p:sp>
        <p:nvSpPr>
          <p:cNvPr id="12291" name="Rectangle 2">
            <a:extLst>
              <a:ext uri="{FF2B5EF4-FFF2-40B4-BE49-F238E27FC236}">
                <a16:creationId xmlns:a16="http://schemas.microsoft.com/office/drawing/2014/main" id="{34CB125B-B1D1-41F2-96E6-33EB5E6EE3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a:extLst>
              <a:ext uri="{FF2B5EF4-FFF2-40B4-BE49-F238E27FC236}">
                <a16:creationId xmlns:a16="http://schemas.microsoft.com/office/drawing/2014/main" id="{91F00DD6-907B-495A-8FEA-1CBF1D89C91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5C8B355-B60E-4D76-91D1-16649153F7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06686C-59CA-4EFD-B307-2B258707D1DD}" type="slidenum">
              <a:rPr lang="en-US" altLang="en-US"/>
              <a:pPr>
                <a:spcBef>
                  <a:spcPct val="0"/>
                </a:spcBef>
              </a:pPr>
              <a:t>27</a:t>
            </a:fld>
            <a:endParaRPr lang="en-US" altLang="en-US"/>
          </a:p>
        </p:txBody>
      </p:sp>
      <p:sp>
        <p:nvSpPr>
          <p:cNvPr id="38915" name="Rectangle 2">
            <a:extLst>
              <a:ext uri="{FF2B5EF4-FFF2-40B4-BE49-F238E27FC236}">
                <a16:creationId xmlns:a16="http://schemas.microsoft.com/office/drawing/2014/main" id="{99256430-FD00-42CD-9A91-25C3D0005565}"/>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a:extLst>
              <a:ext uri="{FF2B5EF4-FFF2-40B4-BE49-F238E27FC236}">
                <a16:creationId xmlns:a16="http://schemas.microsoft.com/office/drawing/2014/main" id="{A570CF21-315F-4DBD-A577-B31D8BB8B6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036DD26-8E85-446F-BBAD-8AE7C8F07C1F}"/>
              </a:ext>
            </a:extLst>
          </p:cNvPr>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DB09519A-5386-40B9-B9F0-33C05BFED888}" type="slidenum">
              <a:rPr lang="en-US" altLang="en-US"/>
              <a:pPr algn="r" eaLnBrk="1" hangingPunct="1">
                <a:spcBef>
                  <a:spcPct val="0"/>
                </a:spcBef>
              </a:pPr>
              <a:t>29</a:t>
            </a:fld>
            <a:endParaRPr lang="en-US" altLang="en-US"/>
          </a:p>
        </p:txBody>
      </p:sp>
      <p:sp>
        <p:nvSpPr>
          <p:cNvPr id="41987" name="Rectangle 2">
            <a:extLst>
              <a:ext uri="{FF2B5EF4-FFF2-40B4-BE49-F238E27FC236}">
                <a16:creationId xmlns:a16="http://schemas.microsoft.com/office/drawing/2014/main" id="{6DCEF181-DE8C-434F-BCFB-0432CA023C16}"/>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AFC163CC-9B75-4F70-A722-69175D304DC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18A196A-296B-413C-B9CA-9370BC712BAF}"/>
              </a:ext>
            </a:extLst>
          </p:cNvPr>
          <p:cNvSpPr txBox="1">
            <a:spLocks noGrp="1" noChangeArrowheads="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4A57C27-DE4C-4495-AD1C-B32CD20B00D2}" type="slidenum">
              <a:rPr lang="en-US" altLang="en-US"/>
              <a:pPr algn="r" eaLnBrk="1" hangingPunct="1">
                <a:spcBef>
                  <a:spcPct val="0"/>
                </a:spcBef>
              </a:pPr>
              <a:t>30</a:t>
            </a:fld>
            <a:endParaRPr lang="en-US" altLang="en-US"/>
          </a:p>
        </p:txBody>
      </p:sp>
      <p:sp>
        <p:nvSpPr>
          <p:cNvPr id="44035" name="Rectangle 2">
            <a:extLst>
              <a:ext uri="{FF2B5EF4-FFF2-40B4-BE49-F238E27FC236}">
                <a16:creationId xmlns:a16="http://schemas.microsoft.com/office/drawing/2014/main" id="{49274574-85F0-4D8A-9B63-8DAE9BC0EFB8}"/>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3501565E-FA21-4882-B98C-02AF30689F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D4D47E9-C5D2-49E4-8081-54121955A0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C1738F-1911-439F-9FFE-0078D98B9BA3}" type="slidenum">
              <a:rPr lang="en-US" altLang="en-US"/>
              <a:pPr>
                <a:spcBef>
                  <a:spcPct val="0"/>
                </a:spcBef>
              </a:pPr>
              <a:t>47</a:t>
            </a:fld>
            <a:endParaRPr lang="en-US" altLang="en-US"/>
          </a:p>
        </p:txBody>
      </p:sp>
      <p:sp>
        <p:nvSpPr>
          <p:cNvPr id="58371" name="Rectangle 2">
            <a:extLst>
              <a:ext uri="{FF2B5EF4-FFF2-40B4-BE49-F238E27FC236}">
                <a16:creationId xmlns:a16="http://schemas.microsoft.com/office/drawing/2014/main" id="{73415282-B079-4F0F-B2C3-22575E18D41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F03B0BAB-7E6B-47C4-91B6-E0368C4290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D4D47E9-C5D2-49E4-8081-54121955A0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C1738F-1911-439F-9FFE-0078D98B9BA3}" type="slidenum">
              <a:rPr lang="en-US" altLang="en-US"/>
              <a:pPr>
                <a:spcBef>
                  <a:spcPct val="0"/>
                </a:spcBef>
              </a:pPr>
              <a:t>48</a:t>
            </a:fld>
            <a:endParaRPr lang="en-US" altLang="en-US"/>
          </a:p>
        </p:txBody>
      </p:sp>
      <p:sp>
        <p:nvSpPr>
          <p:cNvPr id="58371" name="Rectangle 2">
            <a:extLst>
              <a:ext uri="{FF2B5EF4-FFF2-40B4-BE49-F238E27FC236}">
                <a16:creationId xmlns:a16="http://schemas.microsoft.com/office/drawing/2014/main" id="{73415282-B079-4F0F-B2C3-22575E18D41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F03B0BAB-7E6B-47C4-91B6-E0368C4290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9977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0D4D47E9-C5D2-49E4-8081-54121955A0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C1738F-1911-439F-9FFE-0078D98B9BA3}" type="slidenum">
              <a:rPr lang="en-US" altLang="en-US"/>
              <a:pPr>
                <a:spcBef>
                  <a:spcPct val="0"/>
                </a:spcBef>
              </a:pPr>
              <a:t>49</a:t>
            </a:fld>
            <a:endParaRPr lang="en-US" altLang="en-US"/>
          </a:p>
        </p:txBody>
      </p:sp>
      <p:sp>
        <p:nvSpPr>
          <p:cNvPr id="58371" name="Rectangle 2">
            <a:extLst>
              <a:ext uri="{FF2B5EF4-FFF2-40B4-BE49-F238E27FC236}">
                <a16:creationId xmlns:a16="http://schemas.microsoft.com/office/drawing/2014/main" id="{73415282-B079-4F0F-B2C3-22575E18D41D}"/>
              </a:ext>
            </a:extLst>
          </p:cNvPr>
          <p:cNvSpPr>
            <a:spLocks noGrp="1" noRot="1" noChangeAspect="1" noChangeArrowheads="1" noTextEdit="1"/>
          </p:cNvSpPr>
          <p:nvPr>
            <p:ph type="sldImg"/>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F03B0BAB-7E6B-47C4-91B6-E0368C4290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05543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hasCustomPrompt="1"/>
          </p:nvPr>
        </p:nvSpPr>
        <p:spPr>
          <a:xfrm>
            <a:off x="1295400" y="3581400"/>
            <a:ext cx="10210800" cy="838200"/>
          </a:xfrm>
        </p:spPr>
        <p:txBody>
          <a:bodyPr/>
          <a:lstStyle>
            <a:lvl1pPr>
              <a:defRPr sz="4000"/>
            </a:lvl1pPr>
          </a:lstStyle>
          <a:p>
            <a:pPr lvl="0"/>
            <a:r>
              <a:rPr lang="en-US" noProof="0" dirty="0"/>
              <a:t>Click to edit Master title style</a:t>
            </a:r>
            <a:r>
              <a:rPr lang="en-US" altLang="en-US" sz="4000" dirty="0">
                <a:latin typeface="Times New Roman" panose="02020603050405020304" pitchFamily="18" charset="0"/>
                <a:cs typeface="Times New Roman" panose="02020603050405020304" pitchFamily="18" charset="0"/>
              </a:rPr>
              <a:t> █</a:t>
            </a:r>
            <a:endParaRPr lang="en-US" noProof="0" dirty="0"/>
          </a:p>
        </p:txBody>
      </p:sp>
      <p:sp>
        <p:nvSpPr>
          <p:cNvPr id="3075" name="Rectangle 3"/>
          <p:cNvSpPr>
            <a:spLocks noGrp="1" noChangeArrowheads="1"/>
          </p:cNvSpPr>
          <p:nvPr>
            <p:ph type="subTitle" idx="1"/>
          </p:nvPr>
        </p:nvSpPr>
        <p:spPr>
          <a:xfrm>
            <a:off x="1295400" y="4572000"/>
            <a:ext cx="7315200" cy="457200"/>
          </a:xfrm>
        </p:spPr>
        <p:txBody>
          <a:bodyPr/>
          <a:lstStyle>
            <a:lvl1pPr marL="0" indent="0">
              <a:buFontTx/>
              <a:buNone/>
              <a:defRPr sz="2000"/>
            </a:lvl1pPr>
          </a:lstStyle>
          <a:p>
            <a:pPr lvl="0"/>
            <a:r>
              <a:rPr lang="en-US" noProof="0"/>
              <a:t>Click to edit Master subtitle style</a:t>
            </a:r>
          </a:p>
        </p:txBody>
      </p:sp>
      <p:sp>
        <p:nvSpPr>
          <p:cNvPr id="5" name="Date Placeholder 4">
            <a:extLst>
              <a:ext uri="{FF2B5EF4-FFF2-40B4-BE49-F238E27FC236}">
                <a16:creationId xmlns:a16="http://schemas.microsoft.com/office/drawing/2014/main" id="{49DE2F34-A8F9-4500-8D73-BC0A702248AF}"/>
              </a:ext>
            </a:extLst>
          </p:cNvPr>
          <p:cNvSpPr>
            <a:spLocks noGrp="1" noChangeArrowheads="1"/>
          </p:cNvSpPr>
          <p:nvPr>
            <p:ph type="dt" sz="half" idx="10"/>
          </p:nvPr>
        </p:nvSpPr>
        <p:spPr/>
        <p:txBody>
          <a:bodyPr/>
          <a:lstStyle>
            <a:lvl1pPr>
              <a:defRPr/>
            </a:lvl1pPr>
          </a:lstStyle>
          <a:p>
            <a:pPr>
              <a:defRPr/>
            </a:pPr>
            <a:fld id="{24E9DC33-3FF6-440C-BF32-3809AC68BD0C}" type="datetimeFigureOut">
              <a:rPr lang="en-US"/>
              <a:pPr>
                <a:defRPr/>
              </a:pPr>
              <a:t>8/28/2022</a:t>
            </a:fld>
            <a:endParaRPr lang="en-US"/>
          </a:p>
        </p:txBody>
      </p:sp>
      <p:sp>
        <p:nvSpPr>
          <p:cNvPr id="6" name="Footer Placeholder 5">
            <a:extLst>
              <a:ext uri="{FF2B5EF4-FFF2-40B4-BE49-F238E27FC236}">
                <a16:creationId xmlns:a16="http://schemas.microsoft.com/office/drawing/2014/main" id="{8AE18CEC-CCEA-4165-9D5F-9AA1FE30EEA5}"/>
              </a:ext>
            </a:extLst>
          </p:cNvPr>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50F4E614-40C5-4A07-8D56-277DC8EFF72C}"/>
              </a:ext>
            </a:extLst>
          </p:cNvPr>
          <p:cNvSpPr>
            <a:spLocks noGrp="1" noChangeArrowheads="1"/>
          </p:cNvSpPr>
          <p:nvPr>
            <p:ph type="sldNum" sz="quarter" idx="12"/>
          </p:nvPr>
        </p:nvSpPr>
        <p:spPr/>
        <p:txBody>
          <a:bodyPr/>
          <a:lstStyle>
            <a:lvl1pPr>
              <a:defRPr smtClean="0"/>
            </a:lvl1pPr>
          </a:lstStyle>
          <a:p>
            <a:pPr>
              <a:defRPr/>
            </a:pPr>
            <a:fld id="{BBDCFD85-F023-4BC2-8AD1-C46450807D52}" type="slidenum">
              <a:rPr lang="en-US" altLang="en-US"/>
              <a:pPr>
                <a:defRPr/>
              </a:pPr>
              <a:t>‹#›</a:t>
            </a:fld>
            <a:endParaRPr lang="en-US" altLang="en-US"/>
          </a:p>
        </p:txBody>
      </p:sp>
      <p:sp>
        <p:nvSpPr>
          <p:cNvPr id="9" name="TextBox 6">
            <a:extLst>
              <a:ext uri="{FF2B5EF4-FFF2-40B4-BE49-F238E27FC236}">
                <a16:creationId xmlns:a16="http://schemas.microsoft.com/office/drawing/2014/main" id="{B593FA8F-007F-4535-8A42-5E7684E67346}"/>
              </a:ext>
            </a:extLst>
          </p:cNvPr>
          <p:cNvSpPr txBox="1">
            <a:spLocks noChangeArrowheads="1"/>
          </p:cNvSpPr>
          <p:nvPr userDrawn="1"/>
        </p:nvSpPr>
        <p:spPr bwMode="auto">
          <a:xfrm>
            <a:off x="801354" y="3646557"/>
            <a:ext cx="4940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dirty="0">
                <a:solidFill>
                  <a:srgbClr val="79551B"/>
                </a:solidFill>
                <a:latin typeface="Lucida Console" panose="020B0609040504020204" pitchFamily="49" charset="0"/>
              </a:rPr>
              <a:t>#</a:t>
            </a:r>
            <a:endParaRPr lang="en-US" altLang="en-US" sz="1400" dirty="0">
              <a:solidFill>
                <a:srgbClr val="79551B"/>
              </a:solidFill>
              <a:latin typeface="Lucida Console" panose="020B0609040504020204" pitchFamily="49" charset="0"/>
            </a:endParaRPr>
          </a:p>
        </p:txBody>
      </p:sp>
    </p:spTree>
    <p:extLst>
      <p:ext uri="{BB962C8B-B14F-4D97-AF65-F5344CB8AC3E}">
        <p14:creationId xmlns:p14="http://schemas.microsoft.com/office/powerpoint/2010/main" val="382083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marL="342900" indent="-342900">
              <a:buFont typeface="Corbel Light" panose="020B0303020204020204" pitchFamily="34" charset="0"/>
              <a:buChar char="»"/>
              <a:defRPr/>
            </a:lvl1pPr>
            <a:lvl2pPr marL="742950" indent="-285750">
              <a:buFont typeface="Corbel Light" panose="020B0303020204020204" pitchFamily="34" charset="0"/>
              <a:buChar char="~"/>
              <a:defRPr/>
            </a:lvl2pPr>
            <a:lvl3pPr marL="1143000" indent="-228600">
              <a:buFont typeface="Corbel Light" panose="020B0303020204020204" pitchFamily="34" charset="0"/>
              <a:buChar char="»"/>
              <a:defRPr/>
            </a:lvl3pPr>
            <a:lvl4pPr marL="1600200" indent="-228600">
              <a:buFont typeface="Corbel Light" panose="020B0303020204020204" pitchFamily="34" charset="0"/>
              <a:buChar char="~"/>
              <a:defRPr/>
            </a:lvl4pPr>
            <a:lvl5pPr marL="2057400" indent="-228600">
              <a:buFont typeface="Corbel Light" panose="020B0303020204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a:extLst>
              <a:ext uri="{FF2B5EF4-FFF2-40B4-BE49-F238E27FC236}">
                <a16:creationId xmlns:a16="http://schemas.microsoft.com/office/drawing/2014/main" id="{85020ADC-C2C7-4980-93AD-394BBD0AFAD0}"/>
              </a:ext>
            </a:extLst>
          </p:cNvPr>
          <p:cNvSpPr>
            <a:spLocks noGrp="1" noChangeArrowheads="1"/>
          </p:cNvSpPr>
          <p:nvPr>
            <p:ph type="dt" sz="half" idx="10"/>
          </p:nvPr>
        </p:nvSpPr>
        <p:spPr/>
        <p:txBody>
          <a:bodyPr/>
          <a:lstStyle>
            <a:lvl1pPr>
              <a:defRPr/>
            </a:lvl1pPr>
          </a:lstStyle>
          <a:p>
            <a:pPr>
              <a:defRPr/>
            </a:pPr>
            <a:fld id="{3C78845A-B400-429F-83B9-DFA360647252}" type="datetimeFigureOut">
              <a:rPr lang="en-US"/>
              <a:pPr>
                <a:defRPr/>
              </a:pPr>
              <a:t>8/28/2022</a:t>
            </a:fld>
            <a:endParaRPr lang="en-US"/>
          </a:p>
        </p:txBody>
      </p:sp>
      <p:sp>
        <p:nvSpPr>
          <p:cNvPr id="6" name="Rectangle 9">
            <a:extLst>
              <a:ext uri="{FF2B5EF4-FFF2-40B4-BE49-F238E27FC236}">
                <a16:creationId xmlns:a16="http://schemas.microsoft.com/office/drawing/2014/main" id="{A3BE11F2-83C1-42E5-8488-39737F5CD9B0}"/>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9568C9D4-09DC-4035-B41B-28D3E5322B03}"/>
              </a:ext>
            </a:extLst>
          </p:cNvPr>
          <p:cNvSpPr>
            <a:spLocks noGrp="1" noChangeArrowheads="1"/>
          </p:cNvSpPr>
          <p:nvPr>
            <p:ph type="sldNum" sz="quarter" idx="12"/>
          </p:nvPr>
        </p:nvSpPr>
        <p:spPr/>
        <p:txBody>
          <a:bodyPr/>
          <a:lstStyle>
            <a:lvl1pPr>
              <a:defRPr smtClean="0"/>
            </a:lvl1pPr>
          </a:lstStyle>
          <a:p>
            <a:pPr>
              <a:defRPr/>
            </a:pPr>
            <a:fld id="{5C5F946F-C8DD-4DD4-B5D8-D04B26BE957B}" type="slidenum">
              <a:rPr lang="en-US" altLang="en-US"/>
              <a:pPr>
                <a:defRPr/>
              </a:pPr>
              <a:t>‹#›</a:t>
            </a:fld>
            <a:endParaRPr lang="en-US" altLang="en-US"/>
          </a:p>
        </p:txBody>
      </p:sp>
    </p:spTree>
    <p:extLst>
      <p:ext uri="{BB962C8B-B14F-4D97-AF65-F5344CB8AC3E}">
        <p14:creationId xmlns:p14="http://schemas.microsoft.com/office/powerpoint/2010/main" val="2805247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884" y="1219200"/>
            <a:ext cx="1826683" cy="4495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5484" y="762000"/>
            <a:ext cx="5283200" cy="4953000"/>
          </a:xfrm>
        </p:spPr>
        <p:txBody>
          <a:bodyPr vert="eaVert"/>
          <a:lstStyle>
            <a:lvl1pPr marL="342900" indent="-342900">
              <a:buFont typeface="Corbel Light" panose="020B0303020204020204" pitchFamily="34" charset="0"/>
              <a:buChar char="»"/>
              <a:defRPr/>
            </a:lvl1pPr>
            <a:lvl2pPr marL="742950" indent="-285750">
              <a:buFont typeface="Corbel Light" panose="020B0303020204020204" pitchFamily="34" charset="0"/>
              <a:buChar char="~"/>
              <a:defRPr/>
            </a:lvl2pPr>
            <a:lvl3pPr marL="1143000" indent="-228600">
              <a:buFont typeface="Corbel Light" panose="020B0303020204020204" pitchFamily="34" charset="0"/>
              <a:buChar char="»"/>
              <a:defRPr/>
            </a:lvl3pPr>
            <a:lvl4pPr marL="1600200" indent="-228600">
              <a:buFont typeface="Corbel Light" panose="020B0303020204020204" pitchFamily="34" charset="0"/>
              <a:buChar char="~"/>
              <a:defRPr/>
            </a:lvl4pPr>
            <a:lvl5pPr marL="2057400" indent="-228600">
              <a:buFont typeface="Corbel Light" panose="020B0303020204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a:extLst>
              <a:ext uri="{FF2B5EF4-FFF2-40B4-BE49-F238E27FC236}">
                <a16:creationId xmlns:a16="http://schemas.microsoft.com/office/drawing/2014/main" id="{71D815FD-ADE3-4AB4-BF4F-28FB0A159176}"/>
              </a:ext>
            </a:extLst>
          </p:cNvPr>
          <p:cNvSpPr>
            <a:spLocks noGrp="1" noChangeArrowheads="1"/>
          </p:cNvSpPr>
          <p:nvPr>
            <p:ph type="dt" sz="half" idx="10"/>
          </p:nvPr>
        </p:nvSpPr>
        <p:spPr/>
        <p:txBody>
          <a:bodyPr/>
          <a:lstStyle>
            <a:lvl1pPr>
              <a:defRPr/>
            </a:lvl1pPr>
          </a:lstStyle>
          <a:p>
            <a:pPr>
              <a:defRPr/>
            </a:pPr>
            <a:fld id="{B91E2419-D128-4560-8C67-745FABC28ACA}" type="datetimeFigureOut">
              <a:rPr lang="en-US"/>
              <a:pPr>
                <a:defRPr/>
              </a:pPr>
              <a:t>8/28/2022</a:t>
            </a:fld>
            <a:endParaRPr lang="en-US"/>
          </a:p>
        </p:txBody>
      </p:sp>
      <p:sp>
        <p:nvSpPr>
          <p:cNvPr id="6" name="Rectangle 9">
            <a:extLst>
              <a:ext uri="{FF2B5EF4-FFF2-40B4-BE49-F238E27FC236}">
                <a16:creationId xmlns:a16="http://schemas.microsoft.com/office/drawing/2014/main" id="{9290D326-EF49-494B-939B-FF59A0698F3D}"/>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45460EB5-9978-4832-9DAD-2221A924356F}"/>
              </a:ext>
            </a:extLst>
          </p:cNvPr>
          <p:cNvSpPr>
            <a:spLocks noGrp="1" noChangeArrowheads="1"/>
          </p:cNvSpPr>
          <p:nvPr>
            <p:ph type="sldNum" sz="quarter" idx="12"/>
          </p:nvPr>
        </p:nvSpPr>
        <p:spPr/>
        <p:txBody>
          <a:bodyPr/>
          <a:lstStyle>
            <a:lvl1pPr>
              <a:defRPr smtClean="0"/>
            </a:lvl1pPr>
          </a:lstStyle>
          <a:p>
            <a:pPr>
              <a:defRPr/>
            </a:pPr>
            <a:fld id="{6764024A-5DC2-4151-90A5-C651EFB471BD}" type="slidenum">
              <a:rPr lang="en-US" altLang="en-US"/>
              <a:pPr>
                <a:defRPr/>
              </a:pPr>
              <a:t>‹#›</a:t>
            </a:fld>
            <a:endParaRPr lang="en-US" altLang="en-US"/>
          </a:p>
        </p:txBody>
      </p:sp>
    </p:spTree>
    <p:extLst>
      <p:ext uri="{BB962C8B-B14F-4D97-AF65-F5344CB8AC3E}">
        <p14:creationId xmlns:p14="http://schemas.microsoft.com/office/powerpoint/2010/main" val="357337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47157926-DD9F-4441-B75C-78A5CBFFEAFC}"/>
              </a:ext>
            </a:extLst>
          </p:cNvPr>
          <p:cNvSpPr txBox="1">
            <a:spLocks noChangeArrowheads="1"/>
          </p:cNvSpPr>
          <p:nvPr userDrawn="1"/>
        </p:nvSpPr>
        <p:spPr bwMode="auto">
          <a:xfrm>
            <a:off x="657002" y="859741"/>
            <a:ext cx="4635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600" dirty="0">
                <a:solidFill>
                  <a:srgbClr val="79551B"/>
                </a:solidFill>
                <a:latin typeface="Lucida Console" panose="020B0609040504020204" pitchFamily="49" charset="0"/>
              </a:rPr>
              <a:t>#</a:t>
            </a:r>
            <a:endParaRPr lang="en-US" altLang="en-US" sz="1600" dirty="0">
              <a:solidFill>
                <a:srgbClr val="79551B"/>
              </a:solidFill>
              <a:latin typeface="Lucida Console" panose="020B0609040504020204" pitchFamily="49" charset="0"/>
            </a:endParaRPr>
          </a:p>
        </p:txBody>
      </p:sp>
      <p:sp>
        <p:nvSpPr>
          <p:cNvPr id="2" name="Title 1"/>
          <p:cNvSpPr>
            <a:spLocks noGrp="1"/>
          </p:cNvSpPr>
          <p:nvPr>
            <p:ph type="title" hasCustomPrompt="1"/>
          </p:nvPr>
        </p:nvSpPr>
        <p:spPr>
          <a:xfrm>
            <a:off x="1066799" y="685800"/>
            <a:ext cx="10363199" cy="914400"/>
          </a:xfrm>
        </p:spPr>
        <p:txBody>
          <a:bodyPr/>
          <a:lstStyle>
            <a:lvl1pPr>
              <a:defRPr/>
            </a:lvl1pPr>
          </a:lstStyle>
          <a:p>
            <a:r>
              <a:rPr lang="en-US" dirty="0"/>
              <a:t>Click to edit Master title style</a:t>
            </a:r>
            <a:r>
              <a:rPr lang="en-US" altLang="en-US" sz="3600" dirty="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a:xfrm>
            <a:off x="1066799" y="1752600"/>
            <a:ext cx="10363199" cy="3886200"/>
          </a:xfrm>
        </p:spPr>
        <p:txBody>
          <a:bodyPr/>
          <a:lstStyle>
            <a:lvl1pPr marL="342900" indent="-342900">
              <a:buFont typeface="Corbel Light" panose="020B0303020204020204" pitchFamily="34" charset="0"/>
              <a:buChar char="»"/>
              <a:defRPr/>
            </a:lvl1pPr>
            <a:lvl2pPr marL="742950" indent="-285750">
              <a:buFont typeface="Corbel Light" panose="020B0303020204020204" pitchFamily="34" charset="0"/>
              <a:buChar char="~"/>
              <a:defRPr/>
            </a:lvl2pPr>
            <a:lvl3pPr marL="1143000" indent="-228600">
              <a:buFont typeface="Corbel Light" panose="020B0303020204020204" pitchFamily="34" charset="0"/>
              <a:buChar char="»"/>
              <a:defRPr/>
            </a:lvl3pPr>
            <a:lvl4pPr marL="1600200" indent="-228600">
              <a:buFont typeface="Corbel Light" panose="020B0303020204020204" pitchFamily="34" charset="0"/>
              <a:buChar char="~"/>
              <a:defRPr/>
            </a:lvl4pPr>
            <a:lvl5pPr marL="2057400" indent="-228600">
              <a:buFont typeface="Corbel Light" panose="020B0303020204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a:extLst>
              <a:ext uri="{FF2B5EF4-FFF2-40B4-BE49-F238E27FC236}">
                <a16:creationId xmlns:a16="http://schemas.microsoft.com/office/drawing/2014/main" id="{4A75374E-28BC-49FF-A08F-42EFB7539E6D}"/>
              </a:ext>
            </a:extLst>
          </p:cNvPr>
          <p:cNvSpPr>
            <a:spLocks noGrp="1" noChangeArrowheads="1"/>
          </p:cNvSpPr>
          <p:nvPr>
            <p:ph type="dt" sz="half" idx="10"/>
          </p:nvPr>
        </p:nvSpPr>
        <p:spPr/>
        <p:txBody>
          <a:bodyPr/>
          <a:lstStyle>
            <a:lvl1pPr>
              <a:defRPr/>
            </a:lvl1pPr>
          </a:lstStyle>
          <a:p>
            <a:pPr>
              <a:defRPr/>
            </a:pPr>
            <a:fld id="{6FA38604-801C-4076-BE58-6E4EC8683711}" type="datetimeFigureOut">
              <a:rPr lang="en-US"/>
              <a:pPr>
                <a:defRPr/>
              </a:pPr>
              <a:t>8/28/2022</a:t>
            </a:fld>
            <a:endParaRPr lang="en-US"/>
          </a:p>
        </p:txBody>
      </p:sp>
      <p:sp>
        <p:nvSpPr>
          <p:cNvPr id="6" name="Rectangle 9">
            <a:extLst>
              <a:ext uri="{FF2B5EF4-FFF2-40B4-BE49-F238E27FC236}">
                <a16:creationId xmlns:a16="http://schemas.microsoft.com/office/drawing/2014/main" id="{EB07515F-AA13-47FF-9A47-1E41A7BC85BC}"/>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1057605E-FE43-4A68-9E17-C776B2BB01B5}"/>
              </a:ext>
            </a:extLst>
          </p:cNvPr>
          <p:cNvSpPr>
            <a:spLocks noGrp="1" noChangeArrowheads="1"/>
          </p:cNvSpPr>
          <p:nvPr>
            <p:ph type="sldNum" sz="quarter" idx="12"/>
          </p:nvPr>
        </p:nvSpPr>
        <p:spPr/>
        <p:txBody>
          <a:bodyPr/>
          <a:lstStyle>
            <a:lvl1pPr>
              <a:defRPr smtClean="0"/>
            </a:lvl1pPr>
          </a:lstStyle>
          <a:p>
            <a:pPr>
              <a:defRPr/>
            </a:pPr>
            <a:fld id="{75B95744-EA47-46E6-AD09-B21421E2371E}" type="slidenum">
              <a:rPr lang="en-US" altLang="en-US"/>
              <a:pPr>
                <a:defRPr/>
              </a:pPr>
              <a:t>‹#›</a:t>
            </a:fld>
            <a:endParaRPr lang="en-US" altLang="en-US"/>
          </a:p>
        </p:txBody>
      </p:sp>
    </p:spTree>
    <p:extLst>
      <p:ext uri="{BB962C8B-B14F-4D97-AF65-F5344CB8AC3E}">
        <p14:creationId xmlns:p14="http://schemas.microsoft.com/office/powerpoint/2010/main" val="20481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800" y="4406901"/>
            <a:ext cx="9393768" cy="1362075"/>
          </a:xfrm>
        </p:spPr>
        <p:txBody>
          <a:bodyPr anchor="t"/>
          <a:lstStyle>
            <a:lvl1pPr algn="l">
              <a:defRPr sz="4000" b="0" cap="all"/>
            </a:lvl1pPr>
          </a:lstStyle>
          <a:p>
            <a:r>
              <a:rPr lang="en-US" dirty="0"/>
              <a:t>Click to edit Master title style</a:t>
            </a:r>
            <a:r>
              <a:rPr lang="en-US" altLang="en-US" sz="4000" dirty="0">
                <a:latin typeface="Times New Roman" panose="02020603050405020304" pitchFamily="18" charset="0"/>
                <a:cs typeface="Times New Roman" panose="02020603050405020304" pitchFamily="18" charset="0"/>
              </a:rPr>
              <a:t> █</a:t>
            </a:r>
            <a:endParaRPr lang="en-US" dirty="0"/>
          </a:p>
        </p:txBody>
      </p:sp>
      <p:sp>
        <p:nvSpPr>
          <p:cNvPr id="3" name="Text Placeholder 2"/>
          <p:cNvSpPr>
            <a:spLocks noGrp="1"/>
          </p:cNvSpPr>
          <p:nvPr>
            <p:ph type="body" idx="1"/>
          </p:nvPr>
        </p:nvSpPr>
        <p:spPr>
          <a:xfrm>
            <a:off x="1447800" y="2906713"/>
            <a:ext cx="93937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8">
            <a:extLst>
              <a:ext uri="{FF2B5EF4-FFF2-40B4-BE49-F238E27FC236}">
                <a16:creationId xmlns:a16="http://schemas.microsoft.com/office/drawing/2014/main" id="{92D68BB0-3A30-4DF6-8808-AE2AA7B06736}"/>
              </a:ext>
            </a:extLst>
          </p:cNvPr>
          <p:cNvSpPr>
            <a:spLocks noGrp="1" noChangeArrowheads="1"/>
          </p:cNvSpPr>
          <p:nvPr>
            <p:ph type="dt" sz="half" idx="10"/>
          </p:nvPr>
        </p:nvSpPr>
        <p:spPr/>
        <p:txBody>
          <a:bodyPr/>
          <a:lstStyle>
            <a:lvl1pPr>
              <a:defRPr/>
            </a:lvl1pPr>
          </a:lstStyle>
          <a:p>
            <a:pPr>
              <a:defRPr/>
            </a:pPr>
            <a:fld id="{BB0497D7-A2A8-4D52-8439-81DC7D071901}" type="datetimeFigureOut">
              <a:rPr lang="en-US"/>
              <a:pPr>
                <a:defRPr/>
              </a:pPr>
              <a:t>8/28/2022</a:t>
            </a:fld>
            <a:endParaRPr lang="en-US"/>
          </a:p>
        </p:txBody>
      </p:sp>
      <p:sp>
        <p:nvSpPr>
          <p:cNvPr id="6" name="Rectangle 9">
            <a:extLst>
              <a:ext uri="{FF2B5EF4-FFF2-40B4-BE49-F238E27FC236}">
                <a16:creationId xmlns:a16="http://schemas.microsoft.com/office/drawing/2014/main" id="{1738D811-AD49-472C-B18D-75352EAC8168}"/>
              </a:ext>
            </a:extLst>
          </p:cNvPr>
          <p:cNvSpPr>
            <a:spLocks noGrp="1" noChangeArrowheads="1"/>
          </p:cNvSpPr>
          <p:nvPr>
            <p:ph type="ftr" sz="quarter" idx="11"/>
          </p:nvPr>
        </p:nvSpPr>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D2F53E41-786B-4EF7-941D-ADE1C1603D6F}"/>
              </a:ext>
            </a:extLst>
          </p:cNvPr>
          <p:cNvSpPr>
            <a:spLocks noGrp="1" noChangeArrowheads="1"/>
          </p:cNvSpPr>
          <p:nvPr>
            <p:ph type="sldNum" sz="quarter" idx="12"/>
          </p:nvPr>
        </p:nvSpPr>
        <p:spPr/>
        <p:txBody>
          <a:bodyPr/>
          <a:lstStyle>
            <a:lvl1pPr>
              <a:defRPr smtClean="0"/>
            </a:lvl1pPr>
          </a:lstStyle>
          <a:p>
            <a:pPr>
              <a:defRPr/>
            </a:pPr>
            <a:fld id="{DF215102-7FEA-42FB-BC3D-37F76E05E698}" type="slidenum">
              <a:rPr lang="en-US" altLang="en-US"/>
              <a:pPr>
                <a:defRPr/>
              </a:pPr>
              <a:t>‹#›</a:t>
            </a:fld>
            <a:endParaRPr lang="en-US" altLang="en-US"/>
          </a:p>
        </p:txBody>
      </p:sp>
      <p:sp>
        <p:nvSpPr>
          <p:cNvPr id="8" name="TextBox 6">
            <a:extLst>
              <a:ext uri="{FF2B5EF4-FFF2-40B4-BE49-F238E27FC236}">
                <a16:creationId xmlns:a16="http://schemas.microsoft.com/office/drawing/2014/main" id="{D4408835-1123-4C69-8BB1-50593F78B516}"/>
              </a:ext>
            </a:extLst>
          </p:cNvPr>
          <p:cNvSpPr txBox="1">
            <a:spLocks noChangeArrowheads="1"/>
          </p:cNvSpPr>
          <p:nvPr userDrawn="1"/>
        </p:nvSpPr>
        <p:spPr bwMode="auto">
          <a:xfrm>
            <a:off x="941720" y="4381500"/>
            <a:ext cx="55496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800" dirty="0">
                <a:solidFill>
                  <a:srgbClr val="79551B"/>
                </a:solidFill>
                <a:latin typeface="Lucida Console" panose="020B0609040504020204" pitchFamily="49" charset="0"/>
              </a:rPr>
              <a:t>#</a:t>
            </a:r>
            <a:endParaRPr lang="en-US" altLang="en-US" dirty="0">
              <a:solidFill>
                <a:srgbClr val="79551B"/>
              </a:solidFill>
              <a:latin typeface="Lucida Console" panose="020B0609040504020204" pitchFamily="49" charset="0"/>
            </a:endParaRPr>
          </a:p>
        </p:txBody>
      </p:sp>
    </p:spTree>
    <p:extLst>
      <p:ext uri="{BB962C8B-B14F-4D97-AF65-F5344CB8AC3E}">
        <p14:creationId xmlns:p14="http://schemas.microsoft.com/office/powerpoint/2010/main" val="48193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r>
              <a:rPr lang="en-US" altLang="en-US" sz="3600" dirty="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sz="half" idx="1"/>
          </p:nvPr>
        </p:nvSpPr>
        <p:spPr>
          <a:xfrm>
            <a:off x="1335616" y="1827093"/>
            <a:ext cx="4620682" cy="3886200"/>
          </a:xfrm>
        </p:spPr>
        <p:txBody>
          <a:bodyPr/>
          <a:lstStyle>
            <a:lvl1pPr marL="342900" indent="-342900">
              <a:buFont typeface="Corbel Light" panose="020B0303020204020204" pitchFamily="34" charset="0"/>
              <a:buChar char="»"/>
              <a:defRPr sz="2800"/>
            </a:lvl1pPr>
            <a:lvl2pPr marL="742950" indent="-285750">
              <a:buFont typeface="Corbel Light" panose="020B0303020204020204" pitchFamily="34" charset="0"/>
              <a:buChar char="~"/>
              <a:defRPr sz="2400"/>
            </a:lvl2pPr>
            <a:lvl3pPr marL="1143000" indent="-228600">
              <a:buFont typeface="Corbel Light" panose="020B0303020204020204" pitchFamily="34" charset="0"/>
              <a:buChar char="»"/>
              <a:defRPr sz="2000"/>
            </a:lvl3pPr>
            <a:lvl4pPr marL="1600200" indent="-228600">
              <a:buFont typeface="Corbel Light" panose="020B0303020204020204" pitchFamily="34" charset="0"/>
              <a:buChar char="~"/>
              <a:defRPr sz="1800"/>
            </a:lvl4pPr>
            <a:lvl5pPr marL="2057400" indent="-228600">
              <a:buFont typeface="Corbel Light" panose="020B0303020204020204"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3264" y="1842628"/>
            <a:ext cx="4623436" cy="3886200"/>
          </a:xfrm>
        </p:spPr>
        <p:txBody>
          <a:bodyPr/>
          <a:lstStyle>
            <a:lvl1pPr marL="342900" indent="-342900">
              <a:buFont typeface="Corbel Light" panose="020B0303020204020204" pitchFamily="34" charset="0"/>
              <a:buChar char="»"/>
              <a:defRPr sz="2800"/>
            </a:lvl1pPr>
            <a:lvl2pPr marL="742950" indent="-285750">
              <a:buFont typeface="Corbel Light" panose="020B0303020204020204" pitchFamily="34" charset="0"/>
              <a:buChar char="~"/>
              <a:defRPr sz="2400"/>
            </a:lvl2pPr>
            <a:lvl3pPr marL="1143000" indent="-228600">
              <a:buFont typeface="Corbel Light" panose="020B0303020204020204" pitchFamily="34" charset="0"/>
              <a:buChar char="»"/>
              <a:defRPr sz="2000"/>
            </a:lvl3pPr>
            <a:lvl4pPr marL="1600200" indent="-228600">
              <a:buFont typeface="Corbel Light" panose="020B0303020204020204" pitchFamily="34" charset="0"/>
              <a:buChar char="~"/>
              <a:defRPr sz="1800"/>
            </a:lvl4pPr>
            <a:lvl5pPr marL="2057400" indent="-228600">
              <a:buFont typeface="Corbel Light" panose="020B0303020204020204"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8">
            <a:extLst>
              <a:ext uri="{FF2B5EF4-FFF2-40B4-BE49-F238E27FC236}">
                <a16:creationId xmlns:a16="http://schemas.microsoft.com/office/drawing/2014/main" id="{23555F1C-C1CA-4E6C-8312-A98B91B0DF73}"/>
              </a:ext>
            </a:extLst>
          </p:cNvPr>
          <p:cNvSpPr>
            <a:spLocks noGrp="1" noChangeArrowheads="1"/>
          </p:cNvSpPr>
          <p:nvPr>
            <p:ph type="dt" sz="half" idx="10"/>
          </p:nvPr>
        </p:nvSpPr>
        <p:spPr/>
        <p:txBody>
          <a:bodyPr/>
          <a:lstStyle>
            <a:lvl1pPr>
              <a:defRPr/>
            </a:lvl1pPr>
          </a:lstStyle>
          <a:p>
            <a:pPr>
              <a:defRPr/>
            </a:pPr>
            <a:fld id="{EDB5AB0B-7F6D-4648-8315-006C1B4E6E84}" type="datetimeFigureOut">
              <a:rPr lang="en-US"/>
              <a:pPr>
                <a:defRPr/>
              </a:pPr>
              <a:t>8/28/2022</a:t>
            </a:fld>
            <a:endParaRPr lang="en-US"/>
          </a:p>
        </p:txBody>
      </p:sp>
      <p:sp>
        <p:nvSpPr>
          <p:cNvPr id="7" name="Rectangle 9">
            <a:extLst>
              <a:ext uri="{FF2B5EF4-FFF2-40B4-BE49-F238E27FC236}">
                <a16:creationId xmlns:a16="http://schemas.microsoft.com/office/drawing/2014/main" id="{2D44DF00-2ADE-4A28-8D2C-E29844B2242A}"/>
              </a:ext>
            </a:extLst>
          </p:cNvPr>
          <p:cNvSpPr>
            <a:spLocks noGrp="1" noChangeArrowheads="1"/>
          </p:cNvSpPr>
          <p:nvPr>
            <p:ph type="ftr" sz="quarter" idx="11"/>
          </p:nvPr>
        </p:nvSpPr>
        <p:spPr/>
        <p:txBody>
          <a:bodyPr/>
          <a:lstStyle>
            <a:lvl1pPr>
              <a:defRPr/>
            </a:lvl1pPr>
          </a:lstStyle>
          <a:p>
            <a:pPr>
              <a:defRPr/>
            </a:pPr>
            <a:endParaRPr lang="en-US"/>
          </a:p>
        </p:txBody>
      </p:sp>
      <p:sp>
        <p:nvSpPr>
          <p:cNvPr id="8" name="Rectangle 10">
            <a:extLst>
              <a:ext uri="{FF2B5EF4-FFF2-40B4-BE49-F238E27FC236}">
                <a16:creationId xmlns:a16="http://schemas.microsoft.com/office/drawing/2014/main" id="{401FD634-6E28-4D9F-B923-063B66437F3F}"/>
              </a:ext>
            </a:extLst>
          </p:cNvPr>
          <p:cNvSpPr>
            <a:spLocks noGrp="1" noChangeArrowheads="1"/>
          </p:cNvSpPr>
          <p:nvPr>
            <p:ph type="sldNum" sz="quarter" idx="12"/>
          </p:nvPr>
        </p:nvSpPr>
        <p:spPr/>
        <p:txBody>
          <a:bodyPr/>
          <a:lstStyle>
            <a:lvl1pPr>
              <a:defRPr smtClean="0"/>
            </a:lvl1pPr>
          </a:lstStyle>
          <a:p>
            <a:pPr>
              <a:defRPr/>
            </a:pPr>
            <a:fld id="{87129DB6-D5D7-426C-85CE-EB824F772E65}" type="slidenum">
              <a:rPr lang="en-US" altLang="en-US"/>
              <a:pPr>
                <a:defRPr/>
              </a:pPr>
              <a:t>‹#›</a:t>
            </a:fld>
            <a:endParaRPr lang="en-US" altLang="en-US"/>
          </a:p>
        </p:txBody>
      </p:sp>
      <p:sp>
        <p:nvSpPr>
          <p:cNvPr id="9" name="TextBox 6">
            <a:extLst>
              <a:ext uri="{FF2B5EF4-FFF2-40B4-BE49-F238E27FC236}">
                <a16:creationId xmlns:a16="http://schemas.microsoft.com/office/drawing/2014/main" id="{A5508012-BB42-47C2-8673-2AE8BF28FA0E}"/>
              </a:ext>
            </a:extLst>
          </p:cNvPr>
          <p:cNvSpPr txBox="1">
            <a:spLocks noChangeArrowheads="1"/>
          </p:cNvSpPr>
          <p:nvPr userDrawn="1"/>
        </p:nvSpPr>
        <p:spPr bwMode="auto">
          <a:xfrm>
            <a:off x="843280" y="821233"/>
            <a:ext cx="494046" cy="64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dirty="0">
                <a:solidFill>
                  <a:srgbClr val="79551B"/>
                </a:solidFill>
                <a:latin typeface="Lucida Console" panose="020B0609040504020204" pitchFamily="49" charset="0"/>
              </a:rPr>
              <a:t>#</a:t>
            </a:r>
            <a:endParaRPr lang="en-US" altLang="en-US" dirty="0">
              <a:solidFill>
                <a:srgbClr val="79551B"/>
              </a:solidFill>
              <a:latin typeface="Lucida Console" panose="020B0609040504020204" pitchFamily="49" charset="0"/>
            </a:endParaRPr>
          </a:p>
        </p:txBody>
      </p:sp>
    </p:spTree>
    <p:extLst>
      <p:ext uri="{BB962C8B-B14F-4D97-AF65-F5344CB8AC3E}">
        <p14:creationId xmlns:p14="http://schemas.microsoft.com/office/powerpoint/2010/main" val="21722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242" y="274638"/>
            <a:ext cx="10507157" cy="1143000"/>
          </a:xfrm>
        </p:spPr>
        <p:txBody>
          <a:bodyPr/>
          <a:lstStyle>
            <a:lvl1pPr>
              <a:defRPr/>
            </a:lvl1pPr>
          </a:lstStyle>
          <a:p>
            <a:r>
              <a:rPr lang="en-US" dirty="0"/>
              <a:t>Click to edit Master title style </a:t>
            </a:r>
            <a:r>
              <a:rPr lang="en-US" altLang="en-US" sz="3600" dirty="0">
                <a:latin typeface="Times New Roman" panose="02020603050405020304" pitchFamily="18" charset="0"/>
                <a:cs typeface="Times New Roman" panose="02020603050405020304" pitchFamily="18" charset="0"/>
              </a:rPr>
              <a:t>█</a:t>
            </a:r>
            <a:endParaRPr lang="en-US" dirty="0"/>
          </a:p>
        </p:txBody>
      </p:sp>
      <p:sp>
        <p:nvSpPr>
          <p:cNvPr id="3" name="Text Placeholder 2"/>
          <p:cNvSpPr>
            <a:spLocks noGrp="1"/>
          </p:cNvSpPr>
          <p:nvPr>
            <p:ph type="body" idx="1"/>
          </p:nvPr>
        </p:nvSpPr>
        <p:spPr>
          <a:xfrm>
            <a:off x="838200" y="1535113"/>
            <a:ext cx="51583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8200" y="2174875"/>
            <a:ext cx="5158317" cy="3951288"/>
          </a:xfrm>
        </p:spPr>
        <p:txBody>
          <a:bodyPr/>
          <a:lstStyle>
            <a:lvl1pPr marL="342900" indent="-342900">
              <a:buFont typeface="Corbel Light" panose="020B0303020204020204" pitchFamily="34" charset="0"/>
              <a:buChar char="»"/>
              <a:defRPr sz="2400"/>
            </a:lvl1pPr>
            <a:lvl2pPr marL="742950" indent="-285750">
              <a:buFont typeface="Corbel Light" panose="020B0303020204020204" pitchFamily="34" charset="0"/>
              <a:buChar char="~"/>
              <a:defRPr sz="2000"/>
            </a:lvl2pPr>
            <a:lvl3pPr marL="1143000" indent="-228600">
              <a:buFont typeface="Corbel Light" panose="020B0303020204020204" pitchFamily="34" charset="0"/>
              <a:buChar char="»"/>
              <a:defRPr sz="1800"/>
            </a:lvl3pPr>
            <a:lvl4pPr marL="1600200" indent="-228600">
              <a:buFont typeface="Corbel Light" panose="020B0303020204020204" pitchFamily="34" charset="0"/>
              <a:buChar char="~"/>
              <a:defRPr sz="1600"/>
            </a:lvl4pPr>
            <a:lvl5pPr marL="2057400" indent="-228600">
              <a:buFont typeface="Corbel Light" panose="020B0303020204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22058" y="1535113"/>
            <a:ext cx="516034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22058" y="2174875"/>
            <a:ext cx="5160343" cy="3951288"/>
          </a:xfrm>
        </p:spPr>
        <p:txBody>
          <a:bodyPr/>
          <a:lstStyle>
            <a:lvl1pPr marL="342900" indent="-342900">
              <a:buFont typeface="Corbel Light" panose="020B0303020204020204" pitchFamily="34" charset="0"/>
              <a:buChar char="»"/>
              <a:defRPr sz="2400"/>
            </a:lvl1pPr>
            <a:lvl2pPr marL="742950" indent="-285750">
              <a:buFont typeface="Corbel Light" panose="020B0303020204020204" pitchFamily="34" charset="0"/>
              <a:buChar char="~"/>
              <a:defRPr sz="2000"/>
            </a:lvl2pPr>
            <a:lvl3pPr marL="1143000" indent="-228600">
              <a:buFont typeface="Corbel Light" panose="020B0303020204020204" pitchFamily="34" charset="0"/>
              <a:buChar char="»"/>
              <a:defRPr sz="1800"/>
            </a:lvl3pPr>
            <a:lvl4pPr marL="1600200" indent="-228600">
              <a:buFont typeface="Corbel Light" panose="020B0303020204020204" pitchFamily="34" charset="0"/>
              <a:buChar char="~"/>
              <a:defRPr sz="1600"/>
            </a:lvl4pPr>
            <a:lvl5pPr marL="2057400" indent="-228600">
              <a:buFont typeface="Corbel Light" panose="020B0303020204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8">
            <a:extLst>
              <a:ext uri="{FF2B5EF4-FFF2-40B4-BE49-F238E27FC236}">
                <a16:creationId xmlns:a16="http://schemas.microsoft.com/office/drawing/2014/main" id="{2CEA2DFD-E716-4540-B338-B7456AF64F77}"/>
              </a:ext>
            </a:extLst>
          </p:cNvPr>
          <p:cNvSpPr>
            <a:spLocks noGrp="1" noChangeArrowheads="1"/>
          </p:cNvSpPr>
          <p:nvPr>
            <p:ph type="dt" sz="half" idx="10"/>
          </p:nvPr>
        </p:nvSpPr>
        <p:spPr/>
        <p:txBody>
          <a:bodyPr/>
          <a:lstStyle>
            <a:lvl1pPr>
              <a:defRPr/>
            </a:lvl1pPr>
          </a:lstStyle>
          <a:p>
            <a:pPr>
              <a:defRPr/>
            </a:pPr>
            <a:fld id="{19C49B96-170E-4FD3-B04F-B30520967A64}" type="datetimeFigureOut">
              <a:rPr lang="en-US"/>
              <a:pPr>
                <a:defRPr/>
              </a:pPr>
              <a:t>8/28/2022</a:t>
            </a:fld>
            <a:endParaRPr lang="en-US"/>
          </a:p>
        </p:txBody>
      </p:sp>
      <p:sp>
        <p:nvSpPr>
          <p:cNvPr id="9" name="Rectangle 9">
            <a:extLst>
              <a:ext uri="{FF2B5EF4-FFF2-40B4-BE49-F238E27FC236}">
                <a16:creationId xmlns:a16="http://schemas.microsoft.com/office/drawing/2014/main" id="{0044ECB0-26CA-4DED-A16A-1AC6F7F65F85}"/>
              </a:ext>
            </a:extLst>
          </p:cNvPr>
          <p:cNvSpPr>
            <a:spLocks noGrp="1" noChangeArrowheads="1"/>
          </p:cNvSpPr>
          <p:nvPr>
            <p:ph type="ftr" sz="quarter" idx="11"/>
          </p:nvPr>
        </p:nvSpPr>
        <p:spPr/>
        <p:txBody>
          <a:bodyPr/>
          <a:lstStyle>
            <a:lvl1pPr>
              <a:defRPr/>
            </a:lvl1pPr>
          </a:lstStyle>
          <a:p>
            <a:pPr>
              <a:defRPr/>
            </a:pPr>
            <a:endParaRPr lang="en-US"/>
          </a:p>
        </p:txBody>
      </p:sp>
      <p:sp>
        <p:nvSpPr>
          <p:cNvPr id="10" name="Rectangle 10">
            <a:extLst>
              <a:ext uri="{FF2B5EF4-FFF2-40B4-BE49-F238E27FC236}">
                <a16:creationId xmlns:a16="http://schemas.microsoft.com/office/drawing/2014/main" id="{CF9E3DDC-726E-45B5-BE0F-83231822832B}"/>
              </a:ext>
            </a:extLst>
          </p:cNvPr>
          <p:cNvSpPr>
            <a:spLocks noGrp="1" noChangeArrowheads="1"/>
          </p:cNvSpPr>
          <p:nvPr>
            <p:ph type="sldNum" sz="quarter" idx="12"/>
          </p:nvPr>
        </p:nvSpPr>
        <p:spPr/>
        <p:txBody>
          <a:bodyPr/>
          <a:lstStyle>
            <a:lvl1pPr>
              <a:defRPr smtClean="0"/>
            </a:lvl1pPr>
          </a:lstStyle>
          <a:p>
            <a:pPr>
              <a:defRPr/>
            </a:pPr>
            <a:fld id="{B9F51B0F-81BB-4CF5-9CDE-CBAB0C631CC4}" type="slidenum">
              <a:rPr lang="en-US" altLang="en-US"/>
              <a:pPr>
                <a:defRPr/>
              </a:pPr>
              <a:t>‹#›</a:t>
            </a:fld>
            <a:endParaRPr lang="en-US" altLang="en-US"/>
          </a:p>
        </p:txBody>
      </p:sp>
      <p:sp>
        <p:nvSpPr>
          <p:cNvPr id="11" name="TextBox 6">
            <a:extLst>
              <a:ext uri="{FF2B5EF4-FFF2-40B4-BE49-F238E27FC236}">
                <a16:creationId xmlns:a16="http://schemas.microsoft.com/office/drawing/2014/main" id="{27D5A6D3-818E-42DA-9B07-4E981C7E6DBC}"/>
              </a:ext>
            </a:extLst>
          </p:cNvPr>
          <p:cNvSpPr txBox="1">
            <a:spLocks noChangeArrowheads="1"/>
          </p:cNvSpPr>
          <p:nvPr userDrawn="1"/>
        </p:nvSpPr>
        <p:spPr bwMode="auto">
          <a:xfrm>
            <a:off x="623049" y="540325"/>
            <a:ext cx="494046" cy="64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dirty="0">
                <a:solidFill>
                  <a:srgbClr val="79551B"/>
                </a:solidFill>
                <a:latin typeface="Lucida Console" panose="020B0609040504020204" pitchFamily="49" charset="0"/>
              </a:rPr>
              <a:t>#</a:t>
            </a:r>
            <a:endParaRPr lang="en-US" altLang="en-US" dirty="0">
              <a:solidFill>
                <a:srgbClr val="79551B"/>
              </a:solidFill>
              <a:latin typeface="Lucida Console" panose="020B0609040504020204" pitchFamily="49" charset="0"/>
            </a:endParaRPr>
          </a:p>
        </p:txBody>
      </p:sp>
    </p:spTree>
    <p:extLst>
      <p:ext uri="{BB962C8B-B14F-4D97-AF65-F5344CB8AC3E}">
        <p14:creationId xmlns:p14="http://schemas.microsoft.com/office/powerpoint/2010/main" val="180001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190CC108-33EE-48CD-92AF-AFA8DDB2ABFA}"/>
              </a:ext>
            </a:extLst>
          </p:cNvPr>
          <p:cNvSpPr txBox="1">
            <a:spLocks noChangeArrowheads="1"/>
          </p:cNvSpPr>
          <p:nvPr userDrawn="1"/>
        </p:nvSpPr>
        <p:spPr bwMode="auto">
          <a:xfrm>
            <a:off x="842682" y="831165"/>
            <a:ext cx="494046" cy="64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dirty="0">
                <a:solidFill>
                  <a:srgbClr val="79551B"/>
                </a:solidFill>
                <a:latin typeface="Lucida Console" panose="020B0609040504020204" pitchFamily="49" charset="0"/>
              </a:rPr>
              <a:t>#</a:t>
            </a:r>
            <a:endParaRPr lang="en-US" altLang="en-US" dirty="0">
              <a:solidFill>
                <a:srgbClr val="79551B"/>
              </a:solidFill>
              <a:latin typeface="Lucida Console" panose="020B0609040504020204" pitchFamily="49" charset="0"/>
            </a:endParaRPr>
          </a:p>
        </p:txBody>
      </p:sp>
      <p:sp>
        <p:nvSpPr>
          <p:cNvPr id="2" name="Title 1"/>
          <p:cNvSpPr>
            <a:spLocks noGrp="1"/>
          </p:cNvSpPr>
          <p:nvPr>
            <p:ph type="title" hasCustomPrompt="1"/>
          </p:nvPr>
        </p:nvSpPr>
        <p:spPr/>
        <p:txBody>
          <a:bodyPr/>
          <a:lstStyle/>
          <a:p>
            <a:r>
              <a:rPr lang="en-US" dirty="0"/>
              <a:t>Click to edit Master title style</a:t>
            </a:r>
            <a:r>
              <a:rPr lang="en-US" altLang="en-US" sz="3600" dirty="0">
                <a:latin typeface="Times New Roman" panose="02020603050405020304" pitchFamily="18" charset="0"/>
                <a:cs typeface="Times New Roman" panose="02020603050405020304" pitchFamily="18" charset="0"/>
              </a:rPr>
              <a:t> █</a:t>
            </a:r>
            <a:endParaRPr lang="en-US" dirty="0"/>
          </a:p>
        </p:txBody>
      </p:sp>
      <p:sp>
        <p:nvSpPr>
          <p:cNvPr id="4" name="Rectangle 8">
            <a:extLst>
              <a:ext uri="{FF2B5EF4-FFF2-40B4-BE49-F238E27FC236}">
                <a16:creationId xmlns:a16="http://schemas.microsoft.com/office/drawing/2014/main" id="{DC8594E7-E428-4CA6-AF5A-B40921CE75FD}"/>
              </a:ext>
            </a:extLst>
          </p:cNvPr>
          <p:cNvSpPr>
            <a:spLocks noGrp="1" noChangeArrowheads="1"/>
          </p:cNvSpPr>
          <p:nvPr>
            <p:ph type="dt" sz="half" idx="10"/>
          </p:nvPr>
        </p:nvSpPr>
        <p:spPr/>
        <p:txBody>
          <a:bodyPr/>
          <a:lstStyle>
            <a:lvl1pPr>
              <a:defRPr/>
            </a:lvl1pPr>
          </a:lstStyle>
          <a:p>
            <a:pPr>
              <a:defRPr/>
            </a:pPr>
            <a:fld id="{7B8A2DDA-F295-4559-9B96-2AF016FE0F27}" type="datetimeFigureOut">
              <a:rPr lang="en-US"/>
              <a:pPr>
                <a:defRPr/>
              </a:pPr>
              <a:t>8/28/2022</a:t>
            </a:fld>
            <a:endParaRPr lang="en-US"/>
          </a:p>
        </p:txBody>
      </p:sp>
      <p:sp>
        <p:nvSpPr>
          <p:cNvPr id="5" name="Rectangle 9">
            <a:extLst>
              <a:ext uri="{FF2B5EF4-FFF2-40B4-BE49-F238E27FC236}">
                <a16:creationId xmlns:a16="http://schemas.microsoft.com/office/drawing/2014/main" id="{850921E2-CEBD-4B7D-9388-DA0C4A63BD11}"/>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4E790F55-5806-4C78-A935-36C332765DC4}"/>
              </a:ext>
            </a:extLst>
          </p:cNvPr>
          <p:cNvSpPr>
            <a:spLocks noGrp="1" noChangeArrowheads="1"/>
          </p:cNvSpPr>
          <p:nvPr>
            <p:ph type="sldNum" sz="quarter" idx="12"/>
          </p:nvPr>
        </p:nvSpPr>
        <p:spPr/>
        <p:txBody>
          <a:bodyPr/>
          <a:lstStyle>
            <a:lvl1pPr>
              <a:defRPr smtClean="0"/>
            </a:lvl1pPr>
          </a:lstStyle>
          <a:p>
            <a:pPr>
              <a:defRPr/>
            </a:pPr>
            <a:fld id="{B8C6E815-83F5-43DF-9CB5-100C20F69840}" type="slidenum">
              <a:rPr lang="en-US" altLang="en-US"/>
              <a:pPr>
                <a:defRPr/>
              </a:pPr>
              <a:t>‹#›</a:t>
            </a:fld>
            <a:endParaRPr lang="en-US" altLang="en-US"/>
          </a:p>
        </p:txBody>
      </p:sp>
    </p:spTree>
    <p:extLst>
      <p:ext uri="{BB962C8B-B14F-4D97-AF65-F5344CB8AC3E}">
        <p14:creationId xmlns:p14="http://schemas.microsoft.com/office/powerpoint/2010/main" val="299773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1C6657CC-80AF-48EF-828B-726B114BBCA2}"/>
              </a:ext>
            </a:extLst>
          </p:cNvPr>
          <p:cNvSpPr>
            <a:spLocks noGrp="1" noChangeArrowheads="1"/>
          </p:cNvSpPr>
          <p:nvPr>
            <p:ph type="dt" sz="half" idx="10"/>
          </p:nvPr>
        </p:nvSpPr>
        <p:spPr>
          <a:ln/>
        </p:spPr>
        <p:txBody>
          <a:bodyPr/>
          <a:lstStyle>
            <a:lvl1pPr>
              <a:defRPr/>
            </a:lvl1pPr>
          </a:lstStyle>
          <a:p>
            <a:pPr>
              <a:defRPr/>
            </a:pPr>
            <a:fld id="{4C5D6AA5-1798-40F1-96DD-019FC31576F6}" type="datetimeFigureOut">
              <a:rPr lang="en-US"/>
              <a:pPr>
                <a:defRPr/>
              </a:pPr>
              <a:t>8/28/2022</a:t>
            </a:fld>
            <a:endParaRPr lang="en-US"/>
          </a:p>
        </p:txBody>
      </p:sp>
      <p:sp>
        <p:nvSpPr>
          <p:cNvPr id="3" name="Rectangle 9">
            <a:extLst>
              <a:ext uri="{FF2B5EF4-FFF2-40B4-BE49-F238E27FC236}">
                <a16:creationId xmlns:a16="http://schemas.microsoft.com/office/drawing/2014/main" id="{842B00A5-1FF0-4C8F-8E75-7CC580D322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0">
            <a:extLst>
              <a:ext uri="{FF2B5EF4-FFF2-40B4-BE49-F238E27FC236}">
                <a16:creationId xmlns:a16="http://schemas.microsoft.com/office/drawing/2014/main" id="{C173191A-68AF-4F3B-999D-0E2C0E42137F}"/>
              </a:ext>
            </a:extLst>
          </p:cNvPr>
          <p:cNvSpPr>
            <a:spLocks noGrp="1" noChangeArrowheads="1"/>
          </p:cNvSpPr>
          <p:nvPr>
            <p:ph type="sldNum" sz="quarter" idx="12"/>
          </p:nvPr>
        </p:nvSpPr>
        <p:spPr>
          <a:ln/>
        </p:spPr>
        <p:txBody>
          <a:bodyPr/>
          <a:lstStyle>
            <a:lvl1pPr>
              <a:defRPr/>
            </a:lvl1pPr>
          </a:lstStyle>
          <a:p>
            <a:pPr>
              <a:defRPr/>
            </a:pPr>
            <a:fld id="{EDDE0611-ABCE-4822-A1F6-2FAC1343C9A3}" type="slidenum">
              <a:rPr lang="en-US" altLang="en-US"/>
              <a:pPr>
                <a:defRPr/>
              </a:pPr>
              <a:t>‹#›</a:t>
            </a:fld>
            <a:endParaRPr lang="en-US" altLang="en-US"/>
          </a:p>
        </p:txBody>
      </p:sp>
    </p:spTree>
    <p:extLst>
      <p:ext uri="{BB962C8B-B14F-4D97-AF65-F5344CB8AC3E}">
        <p14:creationId xmlns:p14="http://schemas.microsoft.com/office/powerpoint/2010/main" val="87688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342900" indent="-342900">
              <a:buFont typeface="Corbel Light" panose="020B0303020204020204" pitchFamily="34" charset="0"/>
              <a:buChar char="»"/>
              <a:defRPr sz="3200"/>
            </a:lvl1pPr>
            <a:lvl2pPr marL="742950" indent="-285750">
              <a:buFont typeface="Corbel Light" panose="020B0303020204020204" pitchFamily="34" charset="0"/>
              <a:buChar char="~"/>
              <a:defRPr sz="2800"/>
            </a:lvl2pPr>
            <a:lvl3pPr marL="1143000" indent="-228600">
              <a:buFont typeface="Corbel Light" panose="020B0303020204020204" pitchFamily="34" charset="0"/>
              <a:buChar char="»"/>
              <a:defRPr sz="2400"/>
            </a:lvl3pPr>
            <a:lvl4pPr marL="1600200" indent="-228600">
              <a:buFont typeface="Corbel Light" panose="020B0303020204020204" pitchFamily="34" charset="0"/>
              <a:buChar char="~"/>
              <a:defRPr sz="2000"/>
            </a:lvl4pPr>
            <a:lvl5pPr marL="2057400" indent="-228600">
              <a:buFont typeface="Corbel Light" panose="020B0303020204020204" pitchFamily="34" charset="0"/>
              <a:buChar cha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0A340FA8-B9B6-42CF-B1E2-58969B2B54B4}"/>
              </a:ext>
            </a:extLst>
          </p:cNvPr>
          <p:cNvSpPr>
            <a:spLocks noGrp="1" noChangeArrowheads="1"/>
          </p:cNvSpPr>
          <p:nvPr>
            <p:ph type="dt" sz="half" idx="10"/>
          </p:nvPr>
        </p:nvSpPr>
        <p:spPr>
          <a:ln/>
        </p:spPr>
        <p:txBody>
          <a:bodyPr/>
          <a:lstStyle>
            <a:lvl1pPr>
              <a:defRPr/>
            </a:lvl1pPr>
          </a:lstStyle>
          <a:p>
            <a:pPr>
              <a:defRPr/>
            </a:pPr>
            <a:fld id="{41392CAF-BAB1-42BF-B08B-CBC5AC941DC5}" type="datetimeFigureOut">
              <a:rPr lang="en-US"/>
              <a:pPr>
                <a:defRPr/>
              </a:pPr>
              <a:t>8/28/2022</a:t>
            </a:fld>
            <a:endParaRPr lang="en-US"/>
          </a:p>
        </p:txBody>
      </p:sp>
      <p:sp>
        <p:nvSpPr>
          <p:cNvPr id="6" name="Rectangle 9">
            <a:extLst>
              <a:ext uri="{FF2B5EF4-FFF2-40B4-BE49-F238E27FC236}">
                <a16:creationId xmlns:a16="http://schemas.microsoft.com/office/drawing/2014/main" id="{A6D71647-4A47-464A-92FE-EBFA1C25DE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D11231FF-1F2A-4DDC-B09C-CA074F712CE3}"/>
              </a:ext>
            </a:extLst>
          </p:cNvPr>
          <p:cNvSpPr>
            <a:spLocks noGrp="1" noChangeArrowheads="1"/>
          </p:cNvSpPr>
          <p:nvPr>
            <p:ph type="sldNum" sz="quarter" idx="12"/>
          </p:nvPr>
        </p:nvSpPr>
        <p:spPr>
          <a:ln/>
        </p:spPr>
        <p:txBody>
          <a:bodyPr/>
          <a:lstStyle>
            <a:lvl1pPr>
              <a:defRPr/>
            </a:lvl1pPr>
          </a:lstStyle>
          <a:p>
            <a:pPr>
              <a:defRPr/>
            </a:pPr>
            <a:fld id="{02299CE8-A3D5-411A-A9F2-951BE42E20D3}" type="slidenum">
              <a:rPr lang="en-US" altLang="en-US"/>
              <a:pPr>
                <a:defRPr/>
              </a:pPr>
              <a:t>‹#›</a:t>
            </a:fld>
            <a:endParaRPr lang="en-US" altLang="en-US"/>
          </a:p>
        </p:txBody>
      </p:sp>
    </p:spTree>
    <p:extLst>
      <p:ext uri="{BB962C8B-B14F-4D97-AF65-F5344CB8AC3E}">
        <p14:creationId xmlns:p14="http://schemas.microsoft.com/office/powerpoint/2010/main" val="366016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5D31DF34-4570-4F57-90BF-880C4BDB8439}"/>
              </a:ext>
            </a:extLst>
          </p:cNvPr>
          <p:cNvSpPr>
            <a:spLocks noGrp="1" noChangeArrowheads="1"/>
          </p:cNvSpPr>
          <p:nvPr>
            <p:ph type="dt" sz="half" idx="10"/>
          </p:nvPr>
        </p:nvSpPr>
        <p:spPr>
          <a:ln/>
        </p:spPr>
        <p:txBody>
          <a:bodyPr/>
          <a:lstStyle>
            <a:lvl1pPr>
              <a:defRPr/>
            </a:lvl1pPr>
          </a:lstStyle>
          <a:p>
            <a:pPr>
              <a:defRPr/>
            </a:pPr>
            <a:fld id="{3B2EC357-AD31-444D-AEE4-52FE0B1CCB1B}" type="datetimeFigureOut">
              <a:rPr lang="en-US"/>
              <a:pPr>
                <a:defRPr/>
              </a:pPr>
              <a:t>8/28/2022</a:t>
            </a:fld>
            <a:endParaRPr lang="en-US"/>
          </a:p>
        </p:txBody>
      </p:sp>
      <p:sp>
        <p:nvSpPr>
          <p:cNvPr id="6" name="Rectangle 9">
            <a:extLst>
              <a:ext uri="{FF2B5EF4-FFF2-40B4-BE49-F238E27FC236}">
                <a16:creationId xmlns:a16="http://schemas.microsoft.com/office/drawing/2014/main" id="{FDA99559-17FD-41C1-A54F-61BDDFCA2C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96B31072-0B0B-4968-B945-9BE67DACC5F1}"/>
              </a:ext>
            </a:extLst>
          </p:cNvPr>
          <p:cNvSpPr>
            <a:spLocks noGrp="1" noChangeArrowheads="1"/>
          </p:cNvSpPr>
          <p:nvPr>
            <p:ph type="sldNum" sz="quarter" idx="12"/>
          </p:nvPr>
        </p:nvSpPr>
        <p:spPr>
          <a:ln/>
        </p:spPr>
        <p:txBody>
          <a:bodyPr/>
          <a:lstStyle>
            <a:lvl1pPr>
              <a:defRPr/>
            </a:lvl1pPr>
          </a:lstStyle>
          <a:p>
            <a:pPr>
              <a:defRPr/>
            </a:pPr>
            <a:fld id="{6C05C49E-79AC-4BEA-9EEF-2B2728525BB8}" type="slidenum">
              <a:rPr lang="en-US" altLang="en-US"/>
              <a:pPr>
                <a:defRPr/>
              </a:pPr>
              <a:t>‹#›</a:t>
            </a:fld>
            <a:endParaRPr lang="en-US" altLang="en-US"/>
          </a:p>
        </p:txBody>
      </p:sp>
      <p:sp>
        <p:nvSpPr>
          <p:cNvPr id="8" name="TextBox 6">
            <a:extLst>
              <a:ext uri="{FF2B5EF4-FFF2-40B4-BE49-F238E27FC236}">
                <a16:creationId xmlns:a16="http://schemas.microsoft.com/office/drawing/2014/main" id="{94F3A675-5931-4AE2-B08B-7AC39FA85DDD}"/>
              </a:ext>
            </a:extLst>
          </p:cNvPr>
          <p:cNvSpPr txBox="1">
            <a:spLocks noChangeArrowheads="1"/>
          </p:cNvSpPr>
          <p:nvPr userDrawn="1"/>
        </p:nvSpPr>
        <p:spPr bwMode="auto">
          <a:xfrm>
            <a:off x="1893554" y="554990"/>
            <a:ext cx="494046" cy="643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000" dirty="0">
                <a:solidFill>
                  <a:srgbClr val="79551B"/>
                </a:solidFill>
                <a:latin typeface="Lucida Console" panose="020B0609040504020204" pitchFamily="49" charset="0"/>
              </a:rPr>
              <a:t>#</a:t>
            </a:r>
            <a:endParaRPr lang="en-US" altLang="en-US" dirty="0">
              <a:solidFill>
                <a:srgbClr val="79551B"/>
              </a:solidFill>
              <a:latin typeface="Lucida Console" panose="020B0609040504020204" pitchFamily="49" charset="0"/>
            </a:endParaRPr>
          </a:p>
        </p:txBody>
      </p:sp>
    </p:spTree>
    <p:extLst>
      <p:ext uri="{BB962C8B-B14F-4D97-AF65-F5344CB8AC3E}">
        <p14:creationId xmlns:p14="http://schemas.microsoft.com/office/powerpoint/2010/main" val="43070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CBA252-575D-4C85-9B2E-D5E69BB18632}"/>
              </a:ext>
            </a:extLst>
          </p:cNvPr>
          <p:cNvSpPr>
            <a:spLocks noGrp="1" noChangeArrowheads="1"/>
          </p:cNvSpPr>
          <p:nvPr>
            <p:ph type="title"/>
          </p:nvPr>
        </p:nvSpPr>
        <p:spPr bwMode="auto">
          <a:xfrm>
            <a:off x="1335088" y="685800"/>
            <a:ext cx="95218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C562EED-9365-408A-8EE4-E8D5FA9DD18C}"/>
              </a:ext>
            </a:extLst>
          </p:cNvPr>
          <p:cNvSpPr>
            <a:spLocks noGrp="1" noChangeArrowheads="1"/>
          </p:cNvSpPr>
          <p:nvPr>
            <p:ph type="body" idx="1"/>
          </p:nvPr>
        </p:nvSpPr>
        <p:spPr bwMode="auto">
          <a:xfrm>
            <a:off x="1335088" y="1752600"/>
            <a:ext cx="95218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Rectangle 8">
            <a:extLst>
              <a:ext uri="{FF2B5EF4-FFF2-40B4-BE49-F238E27FC236}">
                <a16:creationId xmlns:a16="http://schemas.microsoft.com/office/drawing/2014/main" id="{E30D4D5D-9CA8-43FF-ABD5-55B05CF83F23}"/>
              </a:ext>
            </a:extLst>
          </p:cNvPr>
          <p:cNvSpPr>
            <a:spLocks noGrp="1" noChangeArrowheads="1"/>
          </p:cNvSpPr>
          <p:nvPr>
            <p:ph type="dt" sz="half" idx="2"/>
          </p:nvPr>
        </p:nvSpPr>
        <p:spPr bwMode="auto">
          <a:xfrm>
            <a:off x="1219200" y="5886450"/>
            <a:ext cx="23368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smtClean="0">
                <a:solidFill>
                  <a:srgbClr val="79551B"/>
                </a:solidFill>
                <a:latin typeface="Corbel Light" panose="020B0303020204020204" pitchFamily="34" charset="0"/>
              </a:defRPr>
            </a:lvl1pPr>
          </a:lstStyle>
          <a:p>
            <a:pPr>
              <a:defRPr/>
            </a:pPr>
            <a:fld id="{50155D67-2B86-4C4B-80BF-04D18FD98464}" type="datetimeFigureOut">
              <a:rPr lang="en-US"/>
              <a:pPr>
                <a:defRPr/>
              </a:pPr>
              <a:t>8/28/2022</a:t>
            </a:fld>
            <a:endParaRPr lang="en-US"/>
          </a:p>
        </p:txBody>
      </p:sp>
      <p:sp>
        <p:nvSpPr>
          <p:cNvPr id="1033" name="Rectangle 9">
            <a:extLst>
              <a:ext uri="{FF2B5EF4-FFF2-40B4-BE49-F238E27FC236}">
                <a16:creationId xmlns:a16="http://schemas.microsoft.com/office/drawing/2014/main" id="{2E3AEA58-C8E9-4786-A82E-9FAC14792749}"/>
              </a:ext>
            </a:extLst>
          </p:cNvPr>
          <p:cNvSpPr>
            <a:spLocks noGrp="1" noChangeArrowheads="1"/>
          </p:cNvSpPr>
          <p:nvPr>
            <p:ph type="ftr" sz="quarter" idx="3"/>
          </p:nvPr>
        </p:nvSpPr>
        <p:spPr bwMode="auto">
          <a:xfrm>
            <a:off x="4165600" y="5886450"/>
            <a:ext cx="38608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a:solidFill>
                  <a:srgbClr val="79551B"/>
                </a:solidFill>
                <a:latin typeface="Corbel Light" panose="020B0303020204020204" pitchFamily="34" charset="0"/>
              </a:defRPr>
            </a:lvl1pPr>
          </a:lstStyle>
          <a:p>
            <a:pPr>
              <a:defRPr/>
            </a:pPr>
            <a:endParaRPr lang="en-US"/>
          </a:p>
        </p:txBody>
      </p:sp>
      <p:sp>
        <p:nvSpPr>
          <p:cNvPr id="1034" name="Rectangle 10">
            <a:extLst>
              <a:ext uri="{FF2B5EF4-FFF2-40B4-BE49-F238E27FC236}">
                <a16:creationId xmlns:a16="http://schemas.microsoft.com/office/drawing/2014/main" id="{87D0822D-B4EE-4DE1-AB46-29B4F5D996F5}"/>
              </a:ext>
            </a:extLst>
          </p:cNvPr>
          <p:cNvSpPr>
            <a:spLocks noGrp="1" noChangeArrowheads="1"/>
          </p:cNvSpPr>
          <p:nvPr>
            <p:ph type="sldNum" sz="quarter" idx="4"/>
          </p:nvPr>
        </p:nvSpPr>
        <p:spPr bwMode="auto">
          <a:xfrm>
            <a:off x="8636000" y="5886450"/>
            <a:ext cx="2336800" cy="3810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smtClean="0">
                <a:solidFill>
                  <a:srgbClr val="79551B"/>
                </a:solidFill>
                <a:latin typeface="Corbel Light" panose="020B0303020204020204" pitchFamily="34" charset="0"/>
              </a:defRPr>
            </a:lvl1pPr>
          </a:lstStyle>
          <a:p>
            <a:pPr>
              <a:defRPr/>
            </a:pPr>
            <a:fld id="{BEFFBE9F-9906-453E-BC78-A34539AB359A}"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88" r:id="rId7"/>
    <p:sldLayoutId id="2147483789" r:id="rId8"/>
    <p:sldLayoutId id="2147483790" r:id="rId9"/>
    <p:sldLayoutId id="2147483797" r:id="rId10"/>
    <p:sldLayoutId id="2147483798" r:id="rId11"/>
  </p:sldLayoutIdLst>
  <p:txStyles>
    <p:titleStyle>
      <a:lvl1pPr algn="l" rtl="0" eaLnBrk="0" fontAlgn="base" hangingPunct="0">
        <a:spcBef>
          <a:spcPct val="0"/>
        </a:spcBef>
        <a:spcAft>
          <a:spcPct val="0"/>
        </a:spcAft>
        <a:defRPr sz="3600">
          <a:solidFill>
            <a:srgbClr val="79551B"/>
          </a:solidFill>
          <a:latin typeface="Corbel Light" panose="020B0303020204020204" pitchFamily="34" charset="0"/>
          <a:ea typeface="+mj-ea"/>
          <a:cs typeface="+mj-cs"/>
        </a:defRPr>
      </a:lvl1pPr>
      <a:lvl2pPr algn="l" rtl="0" eaLnBrk="0" fontAlgn="base" hangingPunct="0">
        <a:spcBef>
          <a:spcPct val="0"/>
        </a:spcBef>
        <a:spcAft>
          <a:spcPct val="0"/>
        </a:spcAft>
        <a:defRPr sz="3600">
          <a:solidFill>
            <a:srgbClr val="79551B"/>
          </a:solidFill>
          <a:latin typeface="Corbel Light" panose="020B0303020204020204" pitchFamily="34" charset="0"/>
        </a:defRPr>
      </a:lvl2pPr>
      <a:lvl3pPr algn="l" rtl="0" eaLnBrk="0" fontAlgn="base" hangingPunct="0">
        <a:spcBef>
          <a:spcPct val="0"/>
        </a:spcBef>
        <a:spcAft>
          <a:spcPct val="0"/>
        </a:spcAft>
        <a:defRPr sz="3600">
          <a:solidFill>
            <a:srgbClr val="79551B"/>
          </a:solidFill>
          <a:latin typeface="Corbel Light" panose="020B0303020204020204" pitchFamily="34" charset="0"/>
        </a:defRPr>
      </a:lvl3pPr>
      <a:lvl4pPr algn="l" rtl="0" eaLnBrk="0" fontAlgn="base" hangingPunct="0">
        <a:spcBef>
          <a:spcPct val="0"/>
        </a:spcBef>
        <a:spcAft>
          <a:spcPct val="0"/>
        </a:spcAft>
        <a:defRPr sz="3600">
          <a:solidFill>
            <a:srgbClr val="79551B"/>
          </a:solidFill>
          <a:latin typeface="Corbel Light" panose="020B0303020204020204" pitchFamily="34" charset="0"/>
        </a:defRPr>
      </a:lvl4pPr>
      <a:lvl5pPr algn="l" rtl="0" eaLnBrk="0" fontAlgn="base" hangingPunct="0">
        <a:spcBef>
          <a:spcPct val="0"/>
        </a:spcBef>
        <a:spcAft>
          <a:spcPct val="0"/>
        </a:spcAft>
        <a:defRPr sz="3600">
          <a:solidFill>
            <a:srgbClr val="79551B"/>
          </a:solidFill>
          <a:latin typeface="Corbel Light" panose="020B0303020204020204" pitchFamily="34" charset="0"/>
        </a:defRPr>
      </a:lvl5pPr>
      <a:lvl6pPr marL="457200" algn="l" rtl="0" eaLnBrk="1" fontAlgn="base" hangingPunct="1">
        <a:spcBef>
          <a:spcPct val="0"/>
        </a:spcBef>
        <a:spcAft>
          <a:spcPct val="0"/>
        </a:spcAft>
        <a:defRPr sz="3200">
          <a:solidFill>
            <a:srgbClr val="79551B"/>
          </a:solidFill>
          <a:latin typeface="Palatino Linotype" pitchFamily="18" charset="0"/>
        </a:defRPr>
      </a:lvl6pPr>
      <a:lvl7pPr marL="914400" algn="l" rtl="0" eaLnBrk="1" fontAlgn="base" hangingPunct="1">
        <a:spcBef>
          <a:spcPct val="0"/>
        </a:spcBef>
        <a:spcAft>
          <a:spcPct val="0"/>
        </a:spcAft>
        <a:defRPr sz="3200">
          <a:solidFill>
            <a:srgbClr val="79551B"/>
          </a:solidFill>
          <a:latin typeface="Palatino Linotype" pitchFamily="18" charset="0"/>
        </a:defRPr>
      </a:lvl7pPr>
      <a:lvl8pPr marL="1371600" algn="l" rtl="0" eaLnBrk="1" fontAlgn="base" hangingPunct="1">
        <a:spcBef>
          <a:spcPct val="0"/>
        </a:spcBef>
        <a:spcAft>
          <a:spcPct val="0"/>
        </a:spcAft>
        <a:defRPr sz="3200">
          <a:solidFill>
            <a:srgbClr val="79551B"/>
          </a:solidFill>
          <a:latin typeface="Palatino Linotype" pitchFamily="18" charset="0"/>
        </a:defRPr>
      </a:lvl8pPr>
      <a:lvl9pPr marL="1828800" algn="l" rtl="0" eaLnBrk="1" fontAlgn="base" hangingPunct="1">
        <a:spcBef>
          <a:spcPct val="0"/>
        </a:spcBef>
        <a:spcAft>
          <a:spcPct val="0"/>
        </a:spcAft>
        <a:defRPr sz="3200">
          <a:solidFill>
            <a:srgbClr val="79551B"/>
          </a:solidFill>
          <a:latin typeface="Palatino Linotype" pitchFamily="18" charset="0"/>
        </a:defRPr>
      </a:lvl9pPr>
    </p:titleStyle>
    <p:bodyStyle>
      <a:lvl1pPr marL="342900" indent="-342900" algn="l" rtl="0" eaLnBrk="0" fontAlgn="base" hangingPunct="0">
        <a:spcBef>
          <a:spcPct val="20000"/>
        </a:spcBef>
        <a:spcAft>
          <a:spcPct val="0"/>
        </a:spcAft>
        <a:buFont typeface="Corbel Light" panose="020B0303020204020204" pitchFamily="34" charset="0"/>
        <a:buChar char="»"/>
        <a:defRPr sz="3200">
          <a:solidFill>
            <a:srgbClr val="79551B"/>
          </a:solidFill>
          <a:latin typeface="Corbel Light" panose="020B0303020204020204" pitchFamily="34" charset="0"/>
          <a:ea typeface="+mn-ea"/>
          <a:cs typeface="+mn-cs"/>
        </a:defRPr>
      </a:lvl1pPr>
      <a:lvl2pPr marL="742950" indent="-285750" algn="l" rtl="0" eaLnBrk="0" fontAlgn="base" hangingPunct="0">
        <a:spcBef>
          <a:spcPct val="20000"/>
        </a:spcBef>
        <a:spcAft>
          <a:spcPct val="0"/>
        </a:spcAft>
        <a:buFont typeface="Corbel Light" panose="020B0303020204020204" pitchFamily="34" charset="0"/>
        <a:buChar char="~"/>
        <a:defRPr sz="2800">
          <a:solidFill>
            <a:srgbClr val="79551B"/>
          </a:solidFill>
          <a:latin typeface="Corbel Light" panose="020B0303020204020204" pitchFamily="34" charset="0"/>
        </a:defRPr>
      </a:lvl2pPr>
      <a:lvl3pPr marL="1143000" indent="-228600" algn="l" rtl="0" eaLnBrk="0" fontAlgn="base" hangingPunct="0">
        <a:spcBef>
          <a:spcPct val="20000"/>
        </a:spcBef>
        <a:spcAft>
          <a:spcPct val="0"/>
        </a:spcAft>
        <a:buFont typeface="Corbel Light" panose="020B0303020204020204" pitchFamily="34" charset="0"/>
        <a:buChar char="»"/>
        <a:defRPr sz="2400">
          <a:solidFill>
            <a:srgbClr val="79551B"/>
          </a:solidFill>
          <a:latin typeface="Corbel Light" panose="020B0303020204020204" pitchFamily="34" charset="0"/>
        </a:defRPr>
      </a:lvl3pPr>
      <a:lvl4pPr marL="1600200" indent="-228600" algn="l" rtl="0" eaLnBrk="0" fontAlgn="base" hangingPunct="0">
        <a:spcBef>
          <a:spcPct val="20000"/>
        </a:spcBef>
        <a:spcAft>
          <a:spcPct val="0"/>
        </a:spcAft>
        <a:buFont typeface="Corbel Light" panose="020B0303020204020204" pitchFamily="34" charset="0"/>
        <a:buChar char="~"/>
        <a:defRPr sz="2000">
          <a:solidFill>
            <a:srgbClr val="79551B"/>
          </a:solidFill>
          <a:latin typeface="Corbel Light" panose="020B0303020204020204" pitchFamily="34" charset="0"/>
        </a:defRPr>
      </a:lvl4pPr>
      <a:lvl5pPr marL="2057400" indent="-228600" algn="l" rtl="0" eaLnBrk="0" fontAlgn="base" hangingPunct="0">
        <a:spcBef>
          <a:spcPct val="20000"/>
        </a:spcBef>
        <a:spcAft>
          <a:spcPct val="0"/>
        </a:spcAft>
        <a:buFont typeface="Corbel Light" panose="020B0303020204020204" pitchFamily="34" charset="0"/>
        <a:buChar char="»"/>
        <a:defRPr>
          <a:solidFill>
            <a:srgbClr val="79551B"/>
          </a:solidFill>
          <a:latin typeface="Corbel Light" panose="020B0303020204020204" pitchFamily="34" charset="0"/>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xhere.com/en/photo/1223640" TargetMode="External"/><Relationship Id="rId7" Type="http://schemas.openxmlformats.org/officeDocument/2006/relationships/hyperlink" Target="http://elidiomadelaweb.com/sistemas-operativos/los-sistemas-operativos-actuales/"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hyperlink" Target="https://commons.wikimedia.org/wiki/File:Antu_system-switch-user.svg"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Eunuch"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History_of_Uni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istrowatch.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ninite.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1337.me/" TargetMode="External"/><Relationship Id="rId2" Type="http://schemas.openxmlformats.org/officeDocument/2006/relationships/hyperlink" Target="https://en.wikipedia.org/wiki/Lee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oogle.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owl.excelsior.edu/writing-process/prewriting-strategies/prewriting-strategies-asking-defining-ques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F4DDF13-9560-4EAB-B8BC-BFED58570EB2}"/>
              </a:ext>
            </a:extLst>
          </p:cNvPr>
          <p:cNvSpPr>
            <a:spLocks noGrp="1" noChangeArrowheads="1"/>
          </p:cNvSpPr>
          <p:nvPr>
            <p:ph type="ctrTitle"/>
          </p:nvPr>
        </p:nvSpPr>
        <p:spPr/>
        <p:txBody>
          <a:bodyPr/>
          <a:lstStyle/>
          <a:p>
            <a:pPr eaLnBrk="1" hangingPunct="1"/>
            <a:r>
              <a:rPr lang="en-US" altLang="en-US" b="1"/>
              <a:t>Introduction to Unix</a:t>
            </a:r>
          </a:p>
        </p:txBody>
      </p:sp>
      <p:sp>
        <p:nvSpPr>
          <p:cNvPr id="11267" name="Rectangle 3">
            <a:extLst>
              <a:ext uri="{FF2B5EF4-FFF2-40B4-BE49-F238E27FC236}">
                <a16:creationId xmlns:a16="http://schemas.microsoft.com/office/drawing/2014/main" id="{7F2239AF-1DDF-4750-A075-CCC7E174DF84}"/>
              </a:ext>
            </a:extLst>
          </p:cNvPr>
          <p:cNvSpPr>
            <a:spLocks noGrp="1" noChangeArrowheads="1"/>
          </p:cNvSpPr>
          <p:nvPr>
            <p:ph type="subTitle" idx="1"/>
          </p:nvPr>
        </p:nvSpPr>
        <p:spPr>
          <a:xfrm>
            <a:off x="762000" y="533400"/>
            <a:ext cx="10287000" cy="1328738"/>
          </a:xfrm>
        </p:spPr>
        <p:txBody>
          <a:bodyPr/>
          <a:lstStyle/>
          <a:p>
            <a:pPr eaLnBrk="1" hangingPunct="1"/>
            <a:r>
              <a:rPr lang="en-US" altLang="en-US" sz="6000"/>
              <a:t>Overview and first session</a:t>
            </a:r>
          </a:p>
        </p:txBody>
      </p:sp>
      <p:sp>
        <p:nvSpPr>
          <p:cNvPr id="11268" name="Slide Number Placeholder 3">
            <a:extLst>
              <a:ext uri="{FF2B5EF4-FFF2-40B4-BE49-F238E27FC236}">
                <a16:creationId xmlns:a16="http://schemas.microsoft.com/office/drawing/2014/main" id="{C0D26F59-23E2-40B6-B6FD-8E8B55360F0C}"/>
              </a:ext>
            </a:extLst>
          </p:cNvPr>
          <p:cNvSpPr>
            <a:spLocks noGrp="1" noChangeArrowheads="1"/>
          </p:cNvSpPr>
          <p:nvPr>
            <p:ph type="sldNum" sz="quarter" idx="12"/>
          </p:nvPr>
        </p:nvSpPr>
        <p:spPr>
          <a:xfrm>
            <a:off x="1981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Corbel Light" panose="020B0303020204020204" pitchFamily="34" charset="0"/>
              <a:buChar char="»"/>
              <a:defRPr sz="3200">
                <a:solidFill>
                  <a:srgbClr val="79551B"/>
                </a:solidFill>
                <a:latin typeface="Corbel Light" panose="020B0303020204020204" pitchFamily="34" charset="0"/>
              </a:defRPr>
            </a:lvl1pPr>
            <a:lvl2pPr marL="742950" indent="-285750">
              <a:spcBef>
                <a:spcPct val="20000"/>
              </a:spcBef>
              <a:buFont typeface="Corbel Light" panose="020B0303020204020204" pitchFamily="34" charset="0"/>
              <a:buChar char="~"/>
              <a:defRPr sz="2800">
                <a:solidFill>
                  <a:srgbClr val="79551B"/>
                </a:solidFill>
                <a:latin typeface="Corbel Light" panose="020B0303020204020204" pitchFamily="34" charset="0"/>
              </a:defRPr>
            </a:lvl2pPr>
            <a:lvl3pPr marL="1143000" indent="-228600">
              <a:spcBef>
                <a:spcPct val="20000"/>
              </a:spcBef>
              <a:buFont typeface="Corbel Light" panose="020B0303020204020204" pitchFamily="34" charset="0"/>
              <a:buChar char="»"/>
              <a:defRPr sz="2400">
                <a:solidFill>
                  <a:srgbClr val="79551B"/>
                </a:solidFill>
                <a:latin typeface="Corbel Light" panose="020B0303020204020204" pitchFamily="34" charset="0"/>
              </a:defRPr>
            </a:lvl3pPr>
            <a:lvl4pPr marL="1600200" indent="-228600">
              <a:spcBef>
                <a:spcPct val="20000"/>
              </a:spcBef>
              <a:buFont typeface="Corbel Light" panose="020B0303020204020204" pitchFamily="34" charset="0"/>
              <a:buChar char="~"/>
              <a:defRPr sz="2000">
                <a:solidFill>
                  <a:srgbClr val="79551B"/>
                </a:solidFill>
                <a:latin typeface="Corbel Light" panose="020B0303020204020204" pitchFamily="34" charset="0"/>
              </a:defRPr>
            </a:lvl4pPr>
            <a:lvl5pPr marL="2057400" indent="-228600">
              <a:spcBef>
                <a:spcPct val="20000"/>
              </a:spcBef>
              <a:buFont typeface="Corbel Light" panose="020B0303020204020204" pitchFamily="34" charset="0"/>
              <a:buChar char="»"/>
              <a:defRPr>
                <a:solidFill>
                  <a:srgbClr val="79551B"/>
                </a:solidFill>
                <a:latin typeface="Corbel Light" panose="020B0303020204020204" pitchFamily="34" charset="0"/>
              </a:defRPr>
            </a:lvl5pPr>
            <a:lvl6pPr marL="2514600" indent="-228600" eaLnBrk="0" fontAlgn="base" hangingPunct="0">
              <a:spcBef>
                <a:spcPct val="20000"/>
              </a:spcBef>
              <a:spcAft>
                <a:spcPct val="0"/>
              </a:spcAft>
              <a:buFont typeface="Corbel Light" panose="020B0303020204020204" pitchFamily="34" charset="0"/>
              <a:buChar char="»"/>
              <a:defRPr>
                <a:solidFill>
                  <a:srgbClr val="79551B"/>
                </a:solidFill>
                <a:latin typeface="Corbel Light" panose="020B0303020204020204" pitchFamily="34" charset="0"/>
              </a:defRPr>
            </a:lvl6pPr>
            <a:lvl7pPr marL="2971800" indent="-228600" eaLnBrk="0" fontAlgn="base" hangingPunct="0">
              <a:spcBef>
                <a:spcPct val="20000"/>
              </a:spcBef>
              <a:spcAft>
                <a:spcPct val="0"/>
              </a:spcAft>
              <a:buFont typeface="Corbel Light" panose="020B0303020204020204" pitchFamily="34" charset="0"/>
              <a:buChar char="»"/>
              <a:defRPr>
                <a:solidFill>
                  <a:srgbClr val="79551B"/>
                </a:solidFill>
                <a:latin typeface="Corbel Light" panose="020B0303020204020204" pitchFamily="34" charset="0"/>
              </a:defRPr>
            </a:lvl7pPr>
            <a:lvl8pPr marL="3429000" indent="-228600" eaLnBrk="0" fontAlgn="base" hangingPunct="0">
              <a:spcBef>
                <a:spcPct val="20000"/>
              </a:spcBef>
              <a:spcAft>
                <a:spcPct val="0"/>
              </a:spcAft>
              <a:buFont typeface="Corbel Light" panose="020B0303020204020204" pitchFamily="34" charset="0"/>
              <a:buChar char="»"/>
              <a:defRPr>
                <a:solidFill>
                  <a:srgbClr val="79551B"/>
                </a:solidFill>
                <a:latin typeface="Corbel Light" panose="020B0303020204020204" pitchFamily="34" charset="0"/>
              </a:defRPr>
            </a:lvl8pPr>
            <a:lvl9pPr marL="3886200" indent="-228600" eaLnBrk="0" fontAlgn="base" hangingPunct="0">
              <a:spcBef>
                <a:spcPct val="20000"/>
              </a:spcBef>
              <a:spcAft>
                <a:spcPct val="0"/>
              </a:spcAft>
              <a:buFont typeface="Corbel Light" panose="020B0303020204020204" pitchFamily="34" charset="0"/>
              <a:buChar char="»"/>
              <a:defRPr>
                <a:solidFill>
                  <a:srgbClr val="79551B"/>
                </a:solidFill>
                <a:latin typeface="Corbel Light" panose="020B0303020204020204" pitchFamily="34" charset="0"/>
              </a:defRPr>
            </a:lvl9pPr>
          </a:lstStyle>
          <a:p>
            <a:pPr algn="l">
              <a:spcBef>
                <a:spcPct val="0"/>
              </a:spcBef>
              <a:buFontTx/>
              <a:buNone/>
            </a:pPr>
            <a:fld id="{EB8BC7DC-7C03-489B-A0E1-98E0E7189107}" type="slidenum">
              <a:rPr lang="en-US" altLang="en-US" sz="1200">
                <a:latin typeface="Palatino Linotype" panose="02040502050505030304" pitchFamily="18" charset="0"/>
              </a:rPr>
              <a:pPr algn="l">
                <a:spcBef>
                  <a:spcPct val="0"/>
                </a:spcBef>
                <a:buFontTx/>
                <a:buNone/>
              </a:pPr>
              <a:t>1</a:t>
            </a:fld>
            <a:endParaRPr lang="en-US" altLang="en-US" sz="1200">
              <a:latin typeface="Palatino Linotype" panose="02040502050505030304" pitchFamily="18" charset="0"/>
            </a:endParaRPr>
          </a:p>
        </p:txBody>
      </p:sp>
      <p:sp>
        <p:nvSpPr>
          <p:cNvPr id="5" name="Rectangle 3">
            <a:extLst>
              <a:ext uri="{FF2B5EF4-FFF2-40B4-BE49-F238E27FC236}">
                <a16:creationId xmlns:a16="http://schemas.microsoft.com/office/drawing/2014/main" id="{8C37F683-4CAA-4754-9C13-38286DCEA0A9}"/>
              </a:ext>
            </a:extLst>
          </p:cNvPr>
          <p:cNvSpPr txBox="1">
            <a:spLocks noChangeArrowheads="1"/>
          </p:cNvSpPr>
          <p:nvPr/>
        </p:nvSpPr>
        <p:spPr bwMode="auto">
          <a:xfrm>
            <a:off x="4114800" y="4408488"/>
            <a:ext cx="5486400" cy="1330325"/>
          </a:xfrm>
          <a:prstGeom prst="rect">
            <a:avLst/>
          </a:prstGeom>
          <a:noFill/>
          <a:ln>
            <a:noFill/>
          </a:ln>
          <a:effectLst/>
        </p:spPr>
        <p:txBody>
          <a:bodyPr/>
          <a:lstStyle>
            <a:lvl1pPr marL="0" indent="0" algn="l" rtl="0" fontAlgn="base">
              <a:spcBef>
                <a:spcPct val="20000"/>
              </a:spcBef>
              <a:spcAft>
                <a:spcPct val="0"/>
              </a:spcAft>
              <a:buFontTx/>
              <a:buNone/>
              <a:defRPr sz="2000">
                <a:solidFill>
                  <a:srgbClr val="79551B"/>
                </a:solidFill>
                <a:latin typeface="+mn-lt"/>
                <a:ea typeface="+mn-ea"/>
                <a:cs typeface="+mn-cs"/>
              </a:defRPr>
            </a:lvl1pPr>
            <a:lvl2pPr marL="742950" indent="-285750" algn="l" rtl="0" fontAlgn="base">
              <a:spcBef>
                <a:spcPct val="20000"/>
              </a:spcBef>
              <a:spcAft>
                <a:spcPct val="0"/>
              </a:spcAft>
              <a:buChar char="–"/>
              <a:defRPr sz="2400">
                <a:solidFill>
                  <a:srgbClr val="79551B"/>
                </a:solidFill>
                <a:latin typeface="+mn-lt"/>
              </a:defRPr>
            </a:lvl2pPr>
            <a:lvl3pPr marL="1143000" indent="-228600" algn="l" rtl="0" fontAlgn="base">
              <a:spcBef>
                <a:spcPct val="20000"/>
              </a:spcBef>
              <a:spcAft>
                <a:spcPct val="0"/>
              </a:spcAft>
              <a:buChar char="•"/>
              <a:defRPr sz="2000">
                <a:solidFill>
                  <a:srgbClr val="79551B"/>
                </a:solidFill>
                <a:latin typeface="+mn-lt"/>
              </a:defRPr>
            </a:lvl3pPr>
            <a:lvl4pPr marL="1600200" indent="-228600" algn="l" rtl="0" fontAlgn="base">
              <a:spcBef>
                <a:spcPct val="20000"/>
              </a:spcBef>
              <a:spcAft>
                <a:spcPct val="0"/>
              </a:spcAft>
              <a:buChar char="–"/>
              <a:defRPr>
                <a:solidFill>
                  <a:srgbClr val="79551B"/>
                </a:solidFill>
                <a:latin typeface="+mn-lt"/>
              </a:defRPr>
            </a:lvl4pPr>
            <a:lvl5pPr marL="2057400" indent="-228600" algn="l" rtl="0" fontAlgn="base">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a:lstStyle>
          <a:p>
            <a:pPr eaLnBrk="1" hangingPunct="1">
              <a:defRPr/>
            </a:pPr>
            <a:r>
              <a:rPr lang="en-US" altLang="en-US" sz="1800" kern="0" dirty="0">
                <a:latin typeface="Corbel Light" panose="020B0303020204020204" pitchFamily="34" charset="0"/>
              </a:rPr>
              <a:t>Based on lecture notes from the following:</a:t>
            </a:r>
          </a:p>
          <a:p>
            <a:pPr eaLnBrk="1" hangingPunct="1">
              <a:defRPr/>
            </a:pPr>
            <a:r>
              <a:rPr lang="en-US" altLang="en-US" sz="1800" kern="0" dirty="0">
                <a:latin typeface="Corbel Light" panose="020B0303020204020204" pitchFamily="34" charset="0"/>
              </a:rPr>
              <a:t>	Phil Pfeiffer, Ron Zucker, &amp; Jack Ramsey – ETSU</a:t>
            </a:r>
          </a:p>
          <a:p>
            <a:pPr eaLnBrk="1" hangingPunct="1">
              <a:defRPr/>
            </a:pPr>
            <a:r>
              <a:rPr lang="en-US" altLang="en-US" sz="1800" kern="0" dirty="0">
                <a:latin typeface="Corbel Light" panose="020B0303020204020204" pitchFamily="34" charset="0"/>
              </a:rPr>
              <a:t>	</a:t>
            </a:r>
            <a:r>
              <a:rPr lang="en-US" altLang="en-US" sz="1800" kern="0" dirty="0" err="1">
                <a:latin typeface="Corbel Light" panose="020B0303020204020204" pitchFamily="34" charset="0"/>
              </a:rPr>
              <a:t>Hussam</a:t>
            </a:r>
            <a:r>
              <a:rPr lang="en-US" altLang="en-US" sz="1800" kern="0" dirty="0">
                <a:latin typeface="Corbel Light" panose="020B0303020204020204" pitchFamily="34" charset="0"/>
              </a:rPr>
              <a:t> Abu-</a:t>
            </a:r>
            <a:r>
              <a:rPr lang="en-US" altLang="en-US" sz="1800" kern="0" dirty="0" err="1">
                <a:latin typeface="Corbel Light" panose="020B0303020204020204" pitchFamily="34" charset="0"/>
              </a:rPr>
              <a:t>Libdeh</a:t>
            </a:r>
            <a:r>
              <a:rPr lang="en-US" altLang="en-US" sz="1800" kern="0" dirty="0">
                <a:latin typeface="Corbel Light" panose="020B0303020204020204" pitchFamily="34" charset="0"/>
              </a:rPr>
              <a:t> – Cornell University</a:t>
            </a:r>
          </a:p>
          <a:p>
            <a:pPr eaLnBrk="1" hangingPunct="1">
              <a:defRPr/>
            </a:pPr>
            <a:r>
              <a:rPr lang="en-US" altLang="en-US" sz="1800" kern="0" dirty="0">
                <a:latin typeface="Corbel Light" panose="020B0303020204020204" pitchFamily="34" charset="0"/>
              </a:rPr>
              <a:t>	Eric Eaton – University of Pennsylvania</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CFBEA69-7EA6-4AF5-AF18-43F1B9536315}"/>
              </a:ext>
            </a:extLst>
          </p:cNvPr>
          <p:cNvSpPr>
            <a:spLocks noGrp="1" noChangeArrowheads="1"/>
          </p:cNvSpPr>
          <p:nvPr>
            <p:ph type="title"/>
          </p:nvPr>
        </p:nvSpPr>
        <p:spPr>
          <a:xfrm>
            <a:off x="1066800" y="685800"/>
            <a:ext cx="10363200" cy="914400"/>
          </a:xfrm>
        </p:spPr>
        <p:txBody>
          <a:bodyPr/>
          <a:lstStyle/>
          <a:p>
            <a:pPr eaLnBrk="1" hangingPunct="1"/>
            <a:r>
              <a:rPr lang="en-US" altLang="en-US" dirty="0"/>
              <a:t>What is Unix?</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22531" name="Content Placeholder 2">
            <a:extLst>
              <a:ext uri="{FF2B5EF4-FFF2-40B4-BE49-F238E27FC236}">
                <a16:creationId xmlns:a16="http://schemas.microsoft.com/office/drawing/2014/main" id="{3D2AACEA-D965-4AC1-B7A4-290F20BDA540}"/>
              </a:ext>
            </a:extLst>
          </p:cNvPr>
          <p:cNvSpPr>
            <a:spLocks noGrp="1" noChangeArrowheads="1"/>
          </p:cNvSpPr>
          <p:nvPr>
            <p:ph idx="1"/>
          </p:nvPr>
        </p:nvSpPr>
        <p:spPr>
          <a:xfrm>
            <a:off x="1066800" y="1752600"/>
            <a:ext cx="10363200" cy="3886200"/>
          </a:xfrm>
        </p:spPr>
        <p:txBody>
          <a:bodyPr/>
          <a:lstStyle/>
          <a:p>
            <a:pPr eaLnBrk="1" hangingPunct="1"/>
            <a:r>
              <a:rPr lang="en-US" altLang="en-US" dirty="0"/>
              <a:t>It’s an Operating System (OS)</a:t>
            </a:r>
          </a:p>
          <a:p>
            <a:pPr lvl="1" eaLnBrk="1" hangingPunct="1">
              <a:lnSpc>
                <a:spcPct val="90000"/>
              </a:lnSpc>
            </a:pPr>
            <a:endParaRPr lang="en-US" altLang="en-US" dirty="0"/>
          </a:p>
          <a:p>
            <a:pPr marL="457200" lvl="1" indent="0" algn="ctr" eaLnBrk="1" hangingPunct="1">
              <a:lnSpc>
                <a:spcPct val="90000"/>
              </a:lnSpc>
              <a:buNone/>
            </a:pPr>
            <a:r>
              <a:rPr lang="en-US" altLang="en-US" sz="4000" dirty="0"/>
              <a:t>So?</a:t>
            </a:r>
          </a:p>
        </p:txBody>
      </p:sp>
    </p:spTree>
    <p:extLst>
      <p:ext uri="{BB962C8B-B14F-4D97-AF65-F5344CB8AC3E}">
        <p14:creationId xmlns:p14="http://schemas.microsoft.com/office/powerpoint/2010/main" val="334630214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CFBEA69-7EA6-4AF5-AF18-43F1B9536315}"/>
              </a:ext>
            </a:extLst>
          </p:cNvPr>
          <p:cNvSpPr>
            <a:spLocks noGrp="1" noChangeArrowheads="1"/>
          </p:cNvSpPr>
          <p:nvPr>
            <p:ph type="title"/>
          </p:nvPr>
        </p:nvSpPr>
        <p:spPr>
          <a:xfrm>
            <a:off x="1066800" y="685800"/>
            <a:ext cx="10363200" cy="914400"/>
          </a:xfrm>
        </p:spPr>
        <p:txBody>
          <a:bodyPr/>
          <a:lstStyle/>
          <a:p>
            <a:pPr eaLnBrk="1" hangingPunct="1"/>
            <a:r>
              <a:rPr lang="en-US" altLang="en-US" dirty="0"/>
              <a:t>What is Unix?</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22531" name="Content Placeholder 2">
            <a:extLst>
              <a:ext uri="{FF2B5EF4-FFF2-40B4-BE49-F238E27FC236}">
                <a16:creationId xmlns:a16="http://schemas.microsoft.com/office/drawing/2014/main" id="{3D2AACEA-D965-4AC1-B7A4-290F20BDA540}"/>
              </a:ext>
            </a:extLst>
          </p:cNvPr>
          <p:cNvSpPr>
            <a:spLocks noGrp="1" noChangeArrowheads="1"/>
          </p:cNvSpPr>
          <p:nvPr>
            <p:ph idx="1"/>
          </p:nvPr>
        </p:nvSpPr>
        <p:spPr>
          <a:xfrm>
            <a:off x="1066800" y="1752600"/>
            <a:ext cx="10363200" cy="3886200"/>
          </a:xfrm>
        </p:spPr>
        <p:txBody>
          <a:bodyPr/>
          <a:lstStyle/>
          <a:p>
            <a:pPr eaLnBrk="1" hangingPunct="1"/>
            <a:r>
              <a:rPr lang="en-US" altLang="en-US" dirty="0"/>
              <a:t>What’s an Operating System?</a:t>
            </a:r>
          </a:p>
          <a:p>
            <a:pPr lvl="1" eaLnBrk="1" hangingPunct="1"/>
            <a:r>
              <a:rPr lang="en-US" altLang="en-US" dirty="0"/>
              <a:t>It’s a resource manager</a:t>
            </a:r>
          </a:p>
          <a:p>
            <a:pPr lvl="1" eaLnBrk="1" hangingPunct="1">
              <a:lnSpc>
                <a:spcPct val="90000"/>
              </a:lnSpc>
            </a:pPr>
            <a:r>
              <a:rPr lang="en-US" altLang="en-US" dirty="0"/>
              <a:t>Provides a user interface</a:t>
            </a:r>
          </a:p>
          <a:p>
            <a:pPr lvl="1" eaLnBrk="1" hangingPunct="1">
              <a:lnSpc>
                <a:spcPct val="90000"/>
              </a:lnSpc>
            </a:pPr>
            <a:r>
              <a:rPr lang="en-US" altLang="en-US" dirty="0"/>
              <a:t>Allows sharing of hardware </a:t>
            </a:r>
          </a:p>
          <a:p>
            <a:pPr lvl="1" eaLnBrk="1" hangingPunct="1">
              <a:lnSpc>
                <a:spcPct val="90000"/>
              </a:lnSpc>
            </a:pPr>
            <a:r>
              <a:rPr lang="en-US" altLang="en-US" dirty="0"/>
              <a:t>Provides a means for sharing data </a:t>
            </a:r>
          </a:p>
          <a:p>
            <a:pPr lvl="1" eaLnBrk="1" hangingPunct="1">
              <a:lnSpc>
                <a:spcPct val="90000"/>
              </a:lnSpc>
            </a:pPr>
            <a:r>
              <a:rPr lang="en-US" altLang="en-US" dirty="0"/>
              <a:t>May schedule resource usage among multiple users</a:t>
            </a:r>
          </a:p>
          <a:p>
            <a:pPr lvl="1" eaLnBrk="1" hangingPunct="1">
              <a:lnSpc>
                <a:spcPct val="90000"/>
              </a:lnSpc>
            </a:pPr>
            <a:endParaRPr lang="en-US" altLang="en-US" dirty="0"/>
          </a:p>
        </p:txBody>
      </p:sp>
      <p:pic>
        <p:nvPicPr>
          <p:cNvPr id="3" name="Picture 2" descr="A picture containing text, electronics, circuit&#10;&#10;Description automatically generated">
            <a:extLst>
              <a:ext uri="{FF2B5EF4-FFF2-40B4-BE49-F238E27FC236}">
                <a16:creationId xmlns:a16="http://schemas.microsoft.com/office/drawing/2014/main" id="{242089C0-E73C-4633-856B-212B5F9576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82200" y="4343400"/>
            <a:ext cx="1793105" cy="1190875"/>
          </a:xfrm>
          <a:prstGeom prst="rect">
            <a:avLst/>
          </a:prstGeom>
        </p:spPr>
      </p:pic>
      <p:pic>
        <p:nvPicPr>
          <p:cNvPr id="5" name="Picture 4" descr="Icon&#10;&#10;Description automatically generated">
            <a:extLst>
              <a:ext uri="{FF2B5EF4-FFF2-40B4-BE49-F238E27FC236}">
                <a16:creationId xmlns:a16="http://schemas.microsoft.com/office/drawing/2014/main" id="{4967B070-0617-42AF-A522-7EA543F47B7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69152" y="381000"/>
            <a:ext cx="1219200" cy="1219200"/>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34008994-4237-475D-BF37-A962E429039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069728" y="2286000"/>
            <a:ext cx="1618048" cy="1197356"/>
          </a:xfrm>
          <a:prstGeom prst="rect">
            <a:avLst/>
          </a:prstGeom>
        </p:spPr>
      </p:pic>
      <p:cxnSp>
        <p:nvCxnSpPr>
          <p:cNvPr id="11" name="Straight Arrow Connector 10">
            <a:extLst>
              <a:ext uri="{FF2B5EF4-FFF2-40B4-BE49-F238E27FC236}">
                <a16:creationId xmlns:a16="http://schemas.microsoft.com/office/drawing/2014/main" id="{380AECA1-A7F9-4E91-AA0E-B816751B12E0}"/>
              </a:ext>
            </a:extLst>
          </p:cNvPr>
          <p:cNvCxnSpPr>
            <a:stCxn id="5" idx="2"/>
            <a:endCxn id="8" idx="0"/>
          </p:cNvCxnSpPr>
          <p:nvPr/>
        </p:nvCxnSpPr>
        <p:spPr>
          <a:xfrm>
            <a:off x="10878752" y="1600200"/>
            <a:ext cx="0" cy="6858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3FE0B96-43E5-4198-BBED-E025F5AA04F0}"/>
              </a:ext>
            </a:extLst>
          </p:cNvPr>
          <p:cNvCxnSpPr>
            <a:cxnSpLocks/>
            <a:endCxn id="3" idx="0"/>
          </p:cNvCxnSpPr>
          <p:nvPr/>
        </p:nvCxnSpPr>
        <p:spPr>
          <a:xfrm flipH="1">
            <a:off x="10878753" y="3483356"/>
            <a:ext cx="5964" cy="86004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fade">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fade">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fade">
                                      <p:cBhvr>
                                        <p:cTn id="17" dur="500"/>
                                        <p:tgtEl>
                                          <p:spTgt spid="225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31">
                                            <p:txEl>
                                              <p:pRg st="4" end="4"/>
                                            </p:txEl>
                                          </p:spTgt>
                                        </p:tgtEl>
                                        <p:attrNameLst>
                                          <p:attrName>style.visibility</p:attrName>
                                        </p:attrNameLst>
                                      </p:cBhvr>
                                      <p:to>
                                        <p:strVal val="visible"/>
                                      </p:to>
                                    </p:set>
                                    <p:animEffect transition="in" filter="fade">
                                      <p:cBhvr>
                                        <p:cTn id="22" dur="500"/>
                                        <p:tgtEl>
                                          <p:spTgt spid="225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Effect transition="in" filter="fade">
                                      <p:cBhvr>
                                        <p:cTn id="27" dur="500"/>
                                        <p:tgtEl>
                                          <p:spTgt spid="22531">
                                            <p:txEl>
                                              <p:pRg st="5" end="5"/>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2000"/>
                                        <p:tgtEl>
                                          <p:spTgt spid="11"/>
                                        </p:tgtEl>
                                      </p:cBhvr>
                                    </p:animEffect>
                                  </p:childTnLst>
                                </p:cTn>
                              </p:par>
                            </p:childTnLst>
                          </p:cTn>
                        </p:par>
                        <p:par>
                          <p:cTn id="36" fill="hold">
                            <p:stCondLst>
                              <p:cond delay="3000"/>
                            </p:stCondLst>
                            <p:childTnLst>
                              <p:par>
                                <p:cTn id="37" presetID="10" presetClass="entr" presetSubtype="0"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3500"/>
                            </p:stCondLst>
                            <p:childTnLst>
                              <p:par>
                                <p:cTn id="41" presetID="22" presetClass="entr" presetSubtype="1"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up)">
                                      <p:cBhvr>
                                        <p:cTn id="43" dur="2000"/>
                                        <p:tgtEl>
                                          <p:spTgt spid="14"/>
                                        </p:tgtEl>
                                      </p:cBhvr>
                                    </p:animEffect>
                                  </p:childTnLst>
                                </p:cTn>
                              </p:par>
                            </p:childTnLst>
                          </p:cTn>
                        </p:par>
                        <p:par>
                          <p:cTn id="44" fill="hold">
                            <p:stCondLst>
                              <p:cond delay="5500"/>
                            </p:stCondLst>
                            <p:childTnLst>
                              <p:par>
                                <p:cTn id="45" presetID="10"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0726FAF-1FEC-474F-8635-D06299781348}"/>
              </a:ext>
            </a:extLst>
          </p:cNvPr>
          <p:cNvSpPr>
            <a:spLocks noGrp="1" noChangeArrowheads="1"/>
          </p:cNvSpPr>
          <p:nvPr>
            <p:ph type="title"/>
          </p:nvPr>
        </p:nvSpPr>
        <p:spPr>
          <a:xfrm>
            <a:off x="1066800" y="685800"/>
            <a:ext cx="10363200" cy="914400"/>
          </a:xfrm>
        </p:spPr>
        <p:txBody>
          <a:bodyPr/>
          <a:lstStyle/>
          <a:p>
            <a:pPr eaLnBrk="1" hangingPunct="1"/>
            <a:r>
              <a:rPr lang="en-US" altLang="en-US" dirty="0"/>
              <a:t>What is Unix?</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23555" name="Content Placeholder 2">
            <a:extLst>
              <a:ext uri="{FF2B5EF4-FFF2-40B4-BE49-F238E27FC236}">
                <a16:creationId xmlns:a16="http://schemas.microsoft.com/office/drawing/2014/main" id="{7224CCC9-C221-4584-A607-0187E5BA3845}"/>
              </a:ext>
            </a:extLst>
          </p:cNvPr>
          <p:cNvSpPr>
            <a:spLocks noGrp="1" noChangeArrowheads="1"/>
          </p:cNvSpPr>
          <p:nvPr>
            <p:ph idx="1"/>
          </p:nvPr>
        </p:nvSpPr>
        <p:spPr>
          <a:xfrm>
            <a:off x="1066800" y="1752600"/>
            <a:ext cx="10363200" cy="3886200"/>
          </a:xfrm>
        </p:spPr>
        <p:txBody>
          <a:bodyPr/>
          <a:lstStyle/>
          <a:p>
            <a:pPr eaLnBrk="1" hangingPunct="1">
              <a:lnSpc>
                <a:spcPct val="90000"/>
              </a:lnSpc>
            </a:pPr>
            <a:r>
              <a:rPr lang="en-US" altLang="en-US" dirty="0"/>
              <a:t>What’s an Operating System?</a:t>
            </a:r>
          </a:p>
          <a:p>
            <a:pPr lvl="1" eaLnBrk="1" hangingPunct="1">
              <a:lnSpc>
                <a:spcPct val="90000"/>
              </a:lnSpc>
            </a:pPr>
            <a:r>
              <a:rPr lang="en-US" altLang="en-US" dirty="0"/>
              <a:t>May schedule resource usage among multiple tasks </a:t>
            </a:r>
          </a:p>
          <a:p>
            <a:pPr lvl="1" eaLnBrk="1" hangingPunct="1">
              <a:lnSpc>
                <a:spcPct val="90000"/>
              </a:lnSpc>
            </a:pPr>
            <a:r>
              <a:rPr lang="en-US" altLang="en-US" dirty="0"/>
              <a:t>Facilitates input and output </a:t>
            </a:r>
          </a:p>
          <a:p>
            <a:pPr lvl="1" eaLnBrk="1" hangingPunct="1">
              <a:lnSpc>
                <a:spcPct val="90000"/>
              </a:lnSpc>
            </a:pPr>
            <a:r>
              <a:rPr lang="en-US" altLang="en-US" dirty="0"/>
              <a:t>Provides graceful error recovery</a:t>
            </a:r>
          </a:p>
          <a:p>
            <a:pPr lvl="1" eaLnBrk="1" hangingPunct="1">
              <a:lnSpc>
                <a:spcPct val="90000"/>
              </a:lnSpc>
            </a:pPr>
            <a:r>
              <a:rPr lang="en-US" altLang="en-US" dirty="0"/>
              <a:t>An OS runs underneath… you interact with it but are unaware of the majority of what it does</a:t>
            </a:r>
          </a:p>
          <a:p>
            <a:pPr lvl="1" eaLnBrk="1" hangingPunct="1">
              <a:lnSpc>
                <a:spcPct val="90000"/>
              </a:lnSpc>
            </a:pPr>
            <a:endParaRPr lang="en-US" altLang="en-US" dirty="0"/>
          </a:p>
          <a:p>
            <a:pPr eaLnBrk="1" hangingPunct="1"/>
            <a:endParaRPr lang="en-US" alt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500"/>
                                        <p:tgtEl>
                                          <p:spTgt spid="235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fade">
                                      <p:cBhvr>
                                        <p:cTn id="12" dur="500"/>
                                        <p:tgtEl>
                                          <p:spTgt spid="235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55">
                                            <p:txEl>
                                              <p:pRg st="3" end="3"/>
                                            </p:txEl>
                                          </p:spTgt>
                                        </p:tgtEl>
                                        <p:attrNameLst>
                                          <p:attrName>style.visibility</p:attrName>
                                        </p:attrNameLst>
                                      </p:cBhvr>
                                      <p:to>
                                        <p:strVal val="visible"/>
                                      </p:to>
                                    </p:set>
                                    <p:animEffect transition="in" filter="fade">
                                      <p:cBhvr>
                                        <p:cTn id="17" dur="500"/>
                                        <p:tgtEl>
                                          <p:spTgt spid="235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5">
                                            <p:txEl>
                                              <p:pRg st="4" end="4"/>
                                            </p:txEl>
                                          </p:spTgt>
                                        </p:tgtEl>
                                        <p:attrNameLst>
                                          <p:attrName>style.visibility</p:attrName>
                                        </p:attrNameLst>
                                      </p:cBhvr>
                                      <p:to>
                                        <p:strVal val="visible"/>
                                      </p:to>
                                    </p:set>
                                    <p:animEffect transition="in" filter="fade">
                                      <p:cBhvr>
                                        <p:cTn id="22" dur="5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C54BD87-C405-4AF3-B1E7-94BB1E4F350F}"/>
              </a:ext>
            </a:extLst>
          </p:cNvPr>
          <p:cNvSpPr>
            <a:spLocks noGrp="1" noChangeArrowheads="1"/>
          </p:cNvSpPr>
          <p:nvPr>
            <p:ph type="title"/>
          </p:nvPr>
        </p:nvSpPr>
        <p:spPr>
          <a:xfrm>
            <a:off x="1066800" y="685800"/>
            <a:ext cx="10363200" cy="914400"/>
          </a:xfrm>
        </p:spPr>
        <p:txBody>
          <a:bodyPr/>
          <a:lstStyle/>
          <a:p>
            <a:pPr eaLnBrk="1" hangingPunct="1"/>
            <a:r>
              <a:rPr lang="en-US" altLang="en-US" dirty="0"/>
              <a:t>What is Unix?</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24579" name="Content Placeholder 2">
            <a:extLst>
              <a:ext uri="{FF2B5EF4-FFF2-40B4-BE49-F238E27FC236}">
                <a16:creationId xmlns:a16="http://schemas.microsoft.com/office/drawing/2014/main" id="{AC104440-E26B-48E2-89DC-5F7990DCEDA2}"/>
              </a:ext>
            </a:extLst>
          </p:cNvPr>
          <p:cNvSpPr>
            <a:spLocks noGrp="1" noChangeArrowheads="1"/>
          </p:cNvSpPr>
          <p:nvPr>
            <p:ph idx="1"/>
          </p:nvPr>
        </p:nvSpPr>
        <p:spPr>
          <a:xfrm>
            <a:off x="1066800" y="1752600"/>
            <a:ext cx="10363200" cy="3886200"/>
          </a:xfrm>
        </p:spPr>
        <p:txBody>
          <a:bodyPr/>
          <a:lstStyle/>
          <a:p>
            <a:pPr eaLnBrk="1" hangingPunct="1"/>
            <a:endParaRPr lang="en-US" altLang="en-US"/>
          </a:p>
        </p:txBody>
      </p:sp>
      <p:pic>
        <p:nvPicPr>
          <p:cNvPr id="24580" name="Picture 2">
            <a:extLst>
              <a:ext uri="{FF2B5EF4-FFF2-40B4-BE49-F238E27FC236}">
                <a16:creationId xmlns:a16="http://schemas.microsoft.com/office/drawing/2014/main" id="{E2A75F0A-05D3-4527-A830-F8EFF780E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57325"/>
            <a:ext cx="85090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72640A9-861A-4CD9-8E6F-11D776F849E1}"/>
              </a:ext>
            </a:extLst>
          </p:cNvPr>
          <p:cNvSpPr txBox="1"/>
          <p:nvPr/>
        </p:nvSpPr>
        <p:spPr>
          <a:xfrm>
            <a:off x="4419600" y="5486400"/>
            <a:ext cx="4572000" cy="254000"/>
          </a:xfrm>
          <a:prstGeom prst="rect">
            <a:avLst/>
          </a:prstGeom>
          <a:noFill/>
        </p:spPr>
        <p:txBody>
          <a:bodyPr>
            <a:spAutoFit/>
          </a:bodyPr>
          <a:lstStyle/>
          <a:p>
            <a:pPr eaLnBrk="1" hangingPunct="1">
              <a:defRPr/>
            </a:pPr>
            <a:r>
              <a:rPr lang="en-US" sz="1050" dirty="0">
                <a:solidFill>
                  <a:schemeClr val="accent1">
                    <a:lumMod val="50000"/>
                  </a:schemeClr>
                </a:solidFill>
                <a:latin typeface="Arial" charset="0"/>
              </a:rPr>
              <a:t>Source: http://en.wikiversity.org/wiki/Computer_hardware_and_software</a:t>
            </a:r>
            <a:endParaRPr lang="en-US" sz="1400" dirty="0">
              <a:solidFill>
                <a:schemeClr val="accent1">
                  <a:lumMod val="50000"/>
                </a:schemeClr>
              </a:solidFill>
              <a:latin typeface="Arial" charset="0"/>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C4AE338-FCBF-47B5-A800-C579D3C0AD08}"/>
              </a:ext>
            </a:extLst>
          </p:cNvPr>
          <p:cNvSpPr>
            <a:spLocks noGrp="1" noChangeArrowheads="1"/>
          </p:cNvSpPr>
          <p:nvPr>
            <p:ph type="title"/>
          </p:nvPr>
        </p:nvSpPr>
        <p:spPr>
          <a:xfrm>
            <a:off x="1066800" y="685800"/>
            <a:ext cx="10363200" cy="914400"/>
          </a:xfrm>
        </p:spPr>
        <p:txBody>
          <a:bodyPr/>
          <a:lstStyle/>
          <a:p>
            <a:pPr eaLnBrk="1" hangingPunct="1"/>
            <a:r>
              <a:rPr lang="en-US" altLang="en-US" dirty="0"/>
              <a:t>What is Unix?</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25603" name="Content Placeholder 2">
            <a:extLst>
              <a:ext uri="{FF2B5EF4-FFF2-40B4-BE49-F238E27FC236}">
                <a16:creationId xmlns:a16="http://schemas.microsoft.com/office/drawing/2014/main" id="{3369E39E-009E-4DD1-944A-FD454530DEEE}"/>
              </a:ext>
            </a:extLst>
          </p:cNvPr>
          <p:cNvSpPr>
            <a:spLocks noGrp="1" noChangeArrowheads="1"/>
          </p:cNvSpPr>
          <p:nvPr>
            <p:ph idx="1"/>
          </p:nvPr>
        </p:nvSpPr>
        <p:spPr>
          <a:xfrm>
            <a:off x="1066800" y="1752600"/>
            <a:ext cx="10363200" cy="3886200"/>
          </a:xfrm>
        </p:spPr>
        <p:txBody>
          <a:bodyPr/>
          <a:lstStyle/>
          <a:p>
            <a:pPr eaLnBrk="1" hangingPunct="1"/>
            <a:r>
              <a:rPr lang="en-US" altLang="en-US"/>
              <a:t>More generally:</a:t>
            </a:r>
          </a:p>
          <a:p>
            <a:pPr lvl="1" eaLnBrk="1" hangingPunct="1"/>
            <a:r>
              <a:rPr lang="en-US" altLang="en-US"/>
              <a:t>One of the first widely-used operating systems</a:t>
            </a:r>
          </a:p>
          <a:p>
            <a:pPr lvl="1" eaLnBrk="1" hangingPunct="1"/>
            <a:r>
              <a:rPr lang="en-US" altLang="en-US"/>
              <a:t>Many OS are based on Unix</a:t>
            </a:r>
          </a:p>
          <a:p>
            <a:pPr lvl="2" eaLnBrk="1" hangingPunct="1"/>
            <a:r>
              <a:rPr lang="en-US" altLang="en-US"/>
              <a:t>Linux</a:t>
            </a:r>
          </a:p>
          <a:p>
            <a:pPr lvl="2" eaLnBrk="1" hangingPunct="1"/>
            <a:r>
              <a:rPr lang="en-US" altLang="en-US"/>
              <a:t>OSX</a:t>
            </a:r>
          </a:p>
          <a:p>
            <a:pPr lvl="2" eaLnBrk="1" hangingPunct="1"/>
            <a:r>
              <a:rPr lang="en-US" altLang="en-US"/>
              <a:t>Android</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39B3191-FEA8-45F3-BDCB-3A55CABAE0BD}"/>
              </a:ext>
            </a:extLst>
          </p:cNvPr>
          <p:cNvSpPr>
            <a:spLocks noGrp="1" noChangeArrowheads="1"/>
          </p:cNvSpPr>
          <p:nvPr>
            <p:ph type="title"/>
          </p:nvPr>
        </p:nvSpPr>
        <p:spPr>
          <a:xfrm>
            <a:off x="1066800" y="685800"/>
            <a:ext cx="10363200" cy="914400"/>
          </a:xfrm>
        </p:spPr>
        <p:txBody>
          <a:bodyPr/>
          <a:lstStyle/>
          <a:p>
            <a:pPr eaLnBrk="1" hangingPunct="1"/>
            <a:r>
              <a:rPr lang="en-US" altLang="en-US" dirty="0"/>
              <a:t>A Brief History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26627" name="Content Placeholder 2">
            <a:extLst>
              <a:ext uri="{FF2B5EF4-FFF2-40B4-BE49-F238E27FC236}">
                <a16:creationId xmlns:a16="http://schemas.microsoft.com/office/drawing/2014/main" id="{528E1F8C-32C7-4E4C-A71A-13CD34133227}"/>
              </a:ext>
            </a:extLst>
          </p:cNvPr>
          <p:cNvSpPr>
            <a:spLocks noGrp="1" noChangeArrowheads="1"/>
          </p:cNvSpPr>
          <p:nvPr>
            <p:ph idx="1"/>
          </p:nvPr>
        </p:nvSpPr>
        <p:spPr>
          <a:xfrm>
            <a:off x="533400" y="1752600"/>
            <a:ext cx="9067800" cy="3886200"/>
          </a:xfrm>
        </p:spPr>
        <p:txBody>
          <a:bodyPr/>
          <a:lstStyle/>
          <a:p>
            <a:pPr eaLnBrk="1" hangingPunct="1"/>
            <a:r>
              <a:rPr lang="en-US" altLang="en-US" sz="2800"/>
              <a:t>1964 </a:t>
            </a:r>
          </a:p>
          <a:p>
            <a:pPr lvl="1" eaLnBrk="1" hangingPunct="1"/>
            <a:r>
              <a:rPr lang="en-US" altLang="en-US" sz="2400"/>
              <a:t>MIT, GE and Bell Labs (AT&amp;T) start the Multics (Multiplexed Information and Computing Service) project</a:t>
            </a:r>
          </a:p>
          <a:p>
            <a:pPr lvl="1" eaLnBrk="1" hangingPunct="1"/>
            <a:r>
              <a:rPr lang="en-US" altLang="en-US" sz="2400"/>
              <a:t>Frustration over mission creep causes Ma Bell to leave the project</a:t>
            </a:r>
          </a:p>
          <a:p>
            <a:pPr lvl="1" eaLnBrk="1" hangingPunct="1"/>
            <a:endParaRPr lang="en-US" altLang="en-US" sz="2400"/>
          </a:p>
          <a:p>
            <a:pPr eaLnBrk="1" hangingPunct="1"/>
            <a:r>
              <a:rPr lang="en-US" altLang="en-US" sz="2800"/>
              <a:t>1969</a:t>
            </a:r>
          </a:p>
          <a:p>
            <a:pPr lvl="1" eaLnBrk="1" hangingPunct="1"/>
            <a:r>
              <a:rPr lang="en-US" altLang="en-US" sz="2400"/>
              <a:t>Bell Labs employees Ken Thompson and Dennis Ritchie take the good parts of Multics (pipes and shells) and create a scaled down version called UNICS</a:t>
            </a:r>
          </a:p>
        </p:txBody>
      </p:sp>
      <p:pic>
        <p:nvPicPr>
          <p:cNvPr id="26628" name="Picture 5" descr="http://www.unixica.com/images/thompson.jpeg">
            <a:extLst>
              <a:ext uri="{FF2B5EF4-FFF2-40B4-BE49-F238E27FC236}">
                <a16:creationId xmlns:a16="http://schemas.microsoft.com/office/drawing/2014/main" id="{DEEE2E82-C58B-45EB-A37C-0B132E164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9800" y="381000"/>
            <a:ext cx="18288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7" descr="http://www.unixica.com/images/ritchie.jpeg">
            <a:extLst>
              <a:ext uri="{FF2B5EF4-FFF2-40B4-BE49-F238E27FC236}">
                <a16:creationId xmlns:a16="http://schemas.microsoft.com/office/drawing/2014/main" id="{94D74CC2-DC8B-4444-984C-76DB4840F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800" y="3135313"/>
            <a:ext cx="1828800" cy="253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B435A59-0F2F-4D35-9581-7A1D3BFCE83C}"/>
              </a:ext>
            </a:extLst>
          </p:cNvPr>
          <p:cNvSpPr>
            <a:spLocks noGrp="1" noChangeArrowheads="1"/>
          </p:cNvSpPr>
          <p:nvPr>
            <p:ph type="title"/>
          </p:nvPr>
        </p:nvSpPr>
        <p:spPr>
          <a:xfrm>
            <a:off x="1066800" y="685800"/>
            <a:ext cx="10363200" cy="914400"/>
          </a:xfrm>
        </p:spPr>
        <p:txBody>
          <a:bodyPr/>
          <a:lstStyle/>
          <a:p>
            <a:pPr eaLnBrk="1" hangingPunct="1"/>
            <a:r>
              <a:rPr lang="en-US" altLang="en-US" dirty="0"/>
              <a:t>A Brief History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27651" name="Content Placeholder 2">
            <a:extLst>
              <a:ext uri="{FF2B5EF4-FFF2-40B4-BE49-F238E27FC236}">
                <a16:creationId xmlns:a16="http://schemas.microsoft.com/office/drawing/2014/main" id="{269E2C92-69FF-4FE0-A270-70584C22B4CE}"/>
              </a:ext>
            </a:extLst>
          </p:cNvPr>
          <p:cNvSpPr>
            <a:spLocks noGrp="1" noChangeArrowheads="1"/>
          </p:cNvSpPr>
          <p:nvPr>
            <p:ph idx="1"/>
          </p:nvPr>
        </p:nvSpPr>
        <p:spPr>
          <a:xfrm>
            <a:off x="1066800" y="1752600"/>
            <a:ext cx="10363200" cy="3886200"/>
          </a:xfrm>
        </p:spPr>
        <p:txBody>
          <a:bodyPr/>
          <a:lstStyle/>
          <a:p>
            <a:pPr eaLnBrk="1" hangingPunct="1"/>
            <a:r>
              <a:rPr lang="en-US" altLang="en-US" dirty="0"/>
              <a:t>What’s in a name?</a:t>
            </a:r>
          </a:p>
          <a:p>
            <a:pPr lvl="1" eaLnBrk="1" hangingPunct="1"/>
            <a:r>
              <a:rPr lang="en-US" altLang="en-US" dirty="0"/>
              <a:t>Unix may be shown as UNIX </a:t>
            </a:r>
            <a:r>
              <a:rPr lang="en-US" altLang="en-US" dirty="0">
                <a:cs typeface="Times New Roman" panose="02020603050405020304" pitchFamily="18" charset="0"/>
              </a:rPr>
              <a:t>®</a:t>
            </a:r>
            <a:r>
              <a:rPr lang="en-US" altLang="en-US" dirty="0"/>
              <a:t>, Unix, Unix</a:t>
            </a:r>
            <a:r>
              <a:rPr lang="en-US" altLang="en-US" dirty="0">
                <a:cs typeface="Times New Roman" panose="02020603050405020304" pitchFamily="18" charset="0"/>
              </a:rPr>
              <a:t>®</a:t>
            </a:r>
          </a:p>
          <a:p>
            <a:pPr lvl="1" eaLnBrk="1" hangingPunct="1"/>
            <a:r>
              <a:rPr lang="en-US" altLang="en-US" dirty="0"/>
              <a:t>UNIX</a:t>
            </a:r>
            <a:r>
              <a:rPr lang="en-US" altLang="en-US" dirty="0">
                <a:cs typeface="Times New Roman" panose="02020603050405020304" pitchFamily="18" charset="0"/>
              </a:rPr>
              <a:t>® is a registered trademark of The Open Group (as of 2007) the certifying body of the UNIX trademark</a:t>
            </a:r>
          </a:p>
          <a:p>
            <a:pPr lvl="1" eaLnBrk="1" hangingPunct="1"/>
            <a:r>
              <a:rPr lang="en-US" altLang="en-US" dirty="0"/>
              <a:t>Two theories on the name:</a:t>
            </a:r>
          </a:p>
          <a:p>
            <a:pPr marL="1257300" lvl="2" indent="-342900" eaLnBrk="1" hangingPunct="1">
              <a:buFontTx/>
              <a:buAutoNum type="arabicParenR"/>
            </a:pPr>
            <a:r>
              <a:rPr lang="en-US" altLang="en-US" dirty="0"/>
              <a:t>The U in UNIX meant </a:t>
            </a:r>
            <a:r>
              <a:rPr lang="en-US" altLang="en-US" dirty="0" err="1"/>
              <a:t>uniplexed</a:t>
            </a:r>
            <a:r>
              <a:rPr lang="en-US" altLang="en-US" dirty="0"/>
              <a:t> as opposed to Multics multiplexed</a:t>
            </a:r>
          </a:p>
          <a:p>
            <a:pPr marL="1257300" lvl="2" indent="-342900" eaLnBrk="1" hangingPunct="1">
              <a:buFontTx/>
              <a:buAutoNum type="arabicParenR"/>
            </a:pPr>
            <a:r>
              <a:rPr lang="en-US" altLang="en-US" dirty="0"/>
              <a:t>It is a pun as Unix sounds the same as </a:t>
            </a:r>
            <a:r>
              <a:rPr lang="en-US" altLang="en-US" dirty="0">
                <a:solidFill>
                  <a:srgbClr val="002060"/>
                </a:solidFill>
                <a:hlinkClick r:id="rId2">
                  <a:extLst>
                    <a:ext uri="{A12FA001-AC4F-418D-AE19-62706E023703}">
                      <ahyp:hlinkClr xmlns:ahyp="http://schemas.microsoft.com/office/drawing/2018/hyperlinkcolor" val="tx"/>
                    </a:ext>
                  </a:extLst>
                </a:hlinkClick>
              </a:rPr>
              <a:t>Eunuchs</a:t>
            </a:r>
            <a:endParaRPr lang="en-US" altLang="en-US" dirty="0">
              <a:solidFill>
                <a:srgbClr val="002060"/>
              </a:solidFill>
            </a:endParaRPr>
          </a:p>
          <a:p>
            <a:pPr marL="1257300" lvl="2" indent="-342900" eaLnBrk="1" hangingPunct="1">
              <a:buFontTx/>
              <a:buAutoNum type="arabicParenR"/>
            </a:pPr>
            <a:endParaRPr lang="en-US" altLang="en-US" sz="2000"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2F1012A-1659-4AED-A13F-B8AB0ED03EFA}"/>
              </a:ext>
            </a:extLst>
          </p:cNvPr>
          <p:cNvSpPr>
            <a:spLocks noGrp="1" noChangeArrowheads="1"/>
          </p:cNvSpPr>
          <p:nvPr>
            <p:ph type="title"/>
          </p:nvPr>
        </p:nvSpPr>
        <p:spPr>
          <a:xfrm>
            <a:off x="1066800" y="685800"/>
            <a:ext cx="10363200" cy="914400"/>
          </a:xfrm>
        </p:spPr>
        <p:txBody>
          <a:bodyPr/>
          <a:lstStyle/>
          <a:p>
            <a:pPr eaLnBrk="1" hangingPunct="1"/>
            <a:r>
              <a:rPr lang="en-US" altLang="en-US" dirty="0"/>
              <a:t>A Brief History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28675" name="Content Placeholder 2">
            <a:extLst>
              <a:ext uri="{FF2B5EF4-FFF2-40B4-BE49-F238E27FC236}">
                <a16:creationId xmlns:a16="http://schemas.microsoft.com/office/drawing/2014/main" id="{2A2340EA-53B7-4B61-B435-CACED3ABDBF2}"/>
              </a:ext>
            </a:extLst>
          </p:cNvPr>
          <p:cNvSpPr>
            <a:spLocks noGrp="1" noChangeArrowheads="1"/>
          </p:cNvSpPr>
          <p:nvPr>
            <p:ph idx="1"/>
          </p:nvPr>
        </p:nvSpPr>
        <p:spPr>
          <a:xfrm>
            <a:off x="1066800" y="1752600"/>
            <a:ext cx="10363200" cy="3886200"/>
          </a:xfrm>
        </p:spPr>
        <p:txBody>
          <a:bodyPr/>
          <a:lstStyle/>
          <a:p>
            <a:pPr eaLnBrk="1" hangingPunct="1"/>
            <a:r>
              <a:rPr lang="en-US" altLang="en-US" sz="2800" dirty="0"/>
              <a:t>1973</a:t>
            </a:r>
          </a:p>
          <a:p>
            <a:pPr lvl="1" eaLnBrk="1" hangingPunct="1"/>
            <a:r>
              <a:rPr lang="en-US" altLang="en-US" sz="2400" dirty="0"/>
              <a:t>Unix was originally written in Assembly.  In ’73, it was almost entirely rewritten in C, a much easier programming language, leading to wider adoption of the OS</a:t>
            </a:r>
          </a:p>
          <a:p>
            <a:pPr lvl="1" eaLnBrk="1" hangingPunct="1"/>
            <a:endParaRPr lang="en-US" altLang="en-US" sz="2400" dirty="0"/>
          </a:p>
          <a:p>
            <a:pPr lvl="1" eaLnBrk="1" hangingPunct="1"/>
            <a:r>
              <a:rPr lang="en-US" altLang="en-US" sz="2400" dirty="0"/>
              <a:t>Due to the settlement of an antitrust case in the late 1950s, AT&amp;T could not enter the computer market.  Therefore, they could not </a:t>
            </a:r>
            <a:r>
              <a:rPr lang="en-US" altLang="en-US" sz="2400" i="1" dirty="0"/>
              <a:t>sell</a:t>
            </a:r>
            <a:r>
              <a:rPr lang="en-US" altLang="en-US" sz="2400" dirty="0"/>
              <a:t> Unix, and they were required to give non-telephone technology to anyone that requested it.</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286E6BB-6301-4DA1-B9DA-A1BB7A077A9D}"/>
              </a:ext>
            </a:extLst>
          </p:cNvPr>
          <p:cNvSpPr>
            <a:spLocks noGrp="1" noChangeArrowheads="1"/>
          </p:cNvSpPr>
          <p:nvPr>
            <p:ph type="title"/>
          </p:nvPr>
        </p:nvSpPr>
        <p:spPr>
          <a:xfrm>
            <a:off x="1066800" y="685800"/>
            <a:ext cx="10363200" cy="914400"/>
          </a:xfrm>
        </p:spPr>
        <p:txBody>
          <a:bodyPr/>
          <a:lstStyle/>
          <a:p>
            <a:pPr eaLnBrk="1" hangingPunct="1"/>
            <a:r>
              <a:rPr lang="en-US" altLang="en-US" dirty="0"/>
              <a:t>A Brief History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29699" name="Content Placeholder 2">
            <a:extLst>
              <a:ext uri="{FF2B5EF4-FFF2-40B4-BE49-F238E27FC236}">
                <a16:creationId xmlns:a16="http://schemas.microsoft.com/office/drawing/2014/main" id="{1548E490-777E-46BE-990D-9F22A60E0ABF}"/>
              </a:ext>
            </a:extLst>
          </p:cNvPr>
          <p:cNvSpPr>
            <a:spLocks noGrp="1" noChangeArrowheads="1"/>
          </p:cNvSpPr>
          <p:nvPr>
            <p:ph idx="1"/>
          </p:nvPr>
        </p:nvSpPr>
        <p:spPr>
          <a:xfrm>
            <a:off x="1066800" y="1752600"/>
            <a:ext cx="10363200" cy="3886200"/>
          </a:xfrm>
        </p:spPr>
        <p:txBody>
          <a:bodyPr/>
          <a:lstStyle/>
          <a:p>
            <a:pPr eaLnBrk="1" hangingPunct="1"/>
            <a:r>
              <a:rPr lang="en-US" altLang="en-US" sz="2800"/>
              <a:t>1977</a:t>
            </a:r>
          </a:p>
          <a:p>
            <a:pPr lvl="1" eaLnBrk="1" hangingPunct="1"/>
            <a:r>
              <a:rPr lang="en-US" altLang="en-US" sz="2400"/>
              <a:t>Berkley Software Distro (BSD) is first released. </a:t>
            </a:r>
          </a:p>
          <a:p>
            <a:pPr eaLnBrk="1" hangingPunct="1"/>
            <a:r>
              <a:rPr lang="en-US" altLang="en-US" sz="2800"/>
              <a:t>1982</a:t>
            </a:r>
          </a:p>
          <a:p>
            <a:pPr lvl="1" eaLnBrk="1" hangingPunct="1"/>
            <a:r>
              <a:rPr lang="en-US" altLang="en-US" sz="2400"/>
              <a:t>Sun Microsystems releases SunOS</a:t>
            </a:r>
          </a:p>
          <a:p>
            <a:pPr eaLnBrk="1" hangingPunct="1"/>
            <a:r>
              <a:rPr lang="en-US" altLang="en-US" sz="2800"/>
              <a:t>1984</a:t>
            </a:r>
          </a:p>
          <a:p>
            <a:pPr lvl="1" eaLnBrk="1" hangingPunct="1"/>
            <a:r>
              <a:rPr lang="en-US" altLang="en-US" sz="2400"/>
              <a:t>HP-UX (Hewlett-Packard Unix) is released</a:t>
            </a:r>
          </a:p>
          <a:p>
            <a:pPr lvl="1" eaLnBrk="1" hangingPunct="1"/>
            <a:r>
              <a:rPr lang="en-US" altLang="en-US" sz="2400"/>
              <a:t>Richard Stallman quits job at MIT to work on the GNU project</a:t>
            </a:r>
          </a:p>
        </p:txBody>
      </p:sp>
      <p:pic>
        <p:nvPicPr>
          <p:cNvPr id="29700" name="Picture 2">
            <a:extLst>
              <a:ext uri="{FF2B5EF4-FFF2-40B4-BE49-F238E27FC236}">
                <a16:creationId xmlns:a16="http://schemas.microsoft.com/office/drawing/2014/main" id="{CBD02F26-B2FB-493F-9D5C-D7DC93FCA0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762000"/>
            <a:ext cx="2743200" cy="233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C173335-7FCA-4ED5-BD04-403DA76674B4}"/>
              </a:ext>
            </a:extLst>
          </p:cNvPr>
          <p:cNvSpPr>
            <a:spLocks noGrp="1" noChangeArrowheads="1"/>
          </p:cNvSpPr>
          <p:nvPr>
            <p:ph type="title"/>
          </p:nvPr>
        </p:nvSpPr>
        <p:spPr>
          <a:xfrm>
            <a:off x="1066800" y="685800"/>
            <a:ext cx="10363200" cy="914400"/>
          </a:xfrm>
        </p:spPr>
        <p:txBody>
          <a:bodyPr/>
          <a:lstStyle/>
          <a:p>
            <a:pPr eaLnBrk="1" hangingPunct="1"/>
            <a:r>
              <a:rPr lang="en-US" altLang="en-US" dirty="0"/>
              <a:t>A Brief History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0723" name="Content Placeholder 2">
            <a:extLst>
              <a:ext uri="{FF2B5EF4-FFF2-40B4-BE49-F238E27FC236}">
                <a16:creationId xmlns:a16="http://schemas.microsoft.com/office/drawing/2014/main" id="{ECA9FD1F-BD10-47EE-8DB1-521C13CC0A21}"/>
              </a:ext>
            </a:extLst>
          </p:cNvPr>
          <p:cNvSpPr>
            <a:spLocks noGrp="1" noChangeArrowheads="1"/>
          </p:cNvSpPr>
          <p:nvPr>
            <p:ph idx="1"/>
          </p:nvPr>
        </p:nvSpPr>
        <p:spPr>
          <a:xfrm>
            <a:off x="1066800" y="1752600"/>
            <a:ext cx="10363200" cy="3886200"/>
          </a:xfrm>
        </p:spPr>
        <p:txBody>
          <a:bodyPr/>
          <a:lstStyle/>
          <a:p>
            <a:pPr eaLnBrk="1" hangingPunct="1"/>
            <a:r>
              <a:rPr lang="en-US" altLang="en-US" sz="2800" dirty="0"/>
              <a:t>What’s GNU?</a:t>
            </a:r>
          </a:p>
          <a:p>
            <a:pPr lvl="1" eaLnBrk="1" hangingPunct="1"/>
            <a:r>
              <a:rPr lang="en-US" altLang="en-US" sz="2400" dirty="0"/>
              <a:t>GNU is Not Unix (GNU)</a:t>
            </a:r>
          </a:p>
          <a:p>
            <a:pPr lvl="1" eaLnBrk="1" hangingPunct="1"/>
            <a:r>
              <a:rPr lang="en-US" altLang="en-US" sz="2400" dirty="0"/>
              <a:t>As Unix took off in popularity, companies started restricting access to their code.  Stallman disliked this stifling of programming freedom</a:t>
            </a:r>
          </a:p>
          <a:p>
            <a:pPr lvl="1" eaLnBrk="1" hangingPunct="1"/>
            <a:r>
              <a:rPr lang="en-US" altLang="en-US" sz="2400" dirty="0"/>
              <a:t>The intent of GNU was to license software so that it would be free and open source</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FC13B9C-93A0-49AE-9F2D-5D12FD12B630}"/>
              </a:ext>
            </a:extLst>
          </p:cNvPr>
          <p:cNvSpPr>
            <a:spLocks noGrp="1" noChangeArrowheads="1"/>
          </p:cNvSpPr>
          <p:nvPr>
            <p:ph type="title"/>
          </p:nvPr>
        </p:nvSpPr>
        <p:spPr>
          <a:xfrm>
            <a:off x="1066800" y="685800"/>
            <a:ext cx="10363200" cy="914400"/>
          </a:xfrm>
        </p:spPr>
        <p:txBody>
          <a:bodyPr/>
          <a:lstStyle/>
          <a:p>
            <a:pPr eaLnBrk="1" hangingPunct="1"/>
            <a:r>
              <a:rPr lang="en-US" altLang="en-US" dirty="0"/>
              <a:t>Topics</a:t>
            </a:r>
          </a:p>
        </p:txBody>
      </p:sp>
      <p:sp>
        <p:nvSpPr>
          <p:cNvPr id="3075" name="Content Placeholder 2">
            <a:extLst>
              <a:ext uri="{FF2B5EF4-FFF2-40B4-BE49-F238E27FC236}">
                <a16:creationId xmlns:a16="http://schemas.microsoft.com/office/drawing/2014/main" id="{259B9C85-98BD-4C18-9608-F29B5A2C4544}"/>
              </a:ext>
            </a:extLst>
          </p:cNvPr>
          <p:cNvSpPr>
            <a:spLocks noGrp="1"/>
          </p:cNvSpPr>
          <p:nvPr>
            <p:ph idx="1"/>
          </p:nvPr>
        </p:nvSpPr>
        <p:spPr>
          <a:xfrm>
            <a:off x="1066800" y="1752600"/>
            <a:ext cx="10363200" cy="3886200"/>
          </a:xfrm>
        </p:spPr>
        <p:txBody>
          <a:bodyPr>
            <a:normAutofit fontScale="92500" lnSpcReduction="20000"/>
          </a:bodyPr>
          <a:lstStyle/>
          <a:p>
            <a:pPr eaLnBrk="1" hangingPunct="1">
              <a:defRPr/>
            </a:pPr>
            <a:r>
              <a:rPr lang="en-US" dirty="0"/>
              <a:t>Course Info</a:t>
            </a:r>
          </a:p>
          <a:p>
            <a:pPr eaLnBrk="1" hangingPunct="1">
              <a:defRPr/>
            </a:pPr>
            <a:r>
              <a:rPr lang="en-US" dirty="0"/>
              <a:t>Course Goals</a:t>
            </a:r>
          </a:p>
          <a:p>
            <a:pPr eaLnBrk="1" hangingPunct="1">
              <a:defRPr/>
            </a:pPr>
            <a:r>
              <a:rPr lang="en-US" dirty="0"/>
              <a:t>Assumptions</a:t>
            </a:r>
          </a:p>
          <a:p>
            <a:pPr eaLnBrk="1" hangingPunct="1">
              <a:defRPr/>
            </a:pPr>
            <a:r>
              <a:rPr lang="en-US" dirty="0"/>
              <a:t>What is Unix?</a:t>
            </a:r>
          </a:p>
          <a:p>
            <a:pPr eaLnBrk="1" hangingPunct="1">
              <a:defRPr/>
            </a:pPr>
            <a:r>
              <a:rPr lang="en-US" dirty="0"/>
              <a:t>A Brief History of Unix</a:t>
            </a:r>
          </a:p>
          <a:p>
            <a:pPr eaLnBrk="1" hangingPunct="1">
              <a:defRPr/>
            </a:pPr>
            <a:r>
              <a:rPr lang="en-US" dirty="0"/>
              <a:t>Flavors of Unix</a:t>
            </a:r>
          </a:p>
          <a:p>
            <a:pPr eaLnBrk="1" hangingPunct="1">
              <a:defRPr/>
            </a:pPr>
            <a:r>
              <a:rPr lang="en-US" dirty="0"/>
              <a:t>Unix OS Overview</a:t>
            </a:r>
          </a:p>
          <a:p>
            <a:pPr eaLnBrk="1" hangingPunct="1">
              <a:defRPr/>
            </a:pPr>
            <a:r>
              <a:rPr lang="en-US" dirty="0"/>
              <a:t>Introduction to Unix Commands</a:t>
            </a:r>
          </a:p>
          <a:p>
            <a:pPr eaLnBrk="1" hangingPunct="1">
              <a:defRPr/>
            </a:pPr>
            <a:endParaRPr lang="en-US"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E9457DB-737B-44B3-8FBD-56F411779605}"/>
              </a:ext>
            </a:extLst>
          </p:cNvPr>
          <p:cNvSpPr>
            <a:spLocks noGrp="1" noChangeArrowheads="1"/>
          </p:cNvSpPr>
          <p:nvPr>
            <p:ph type="title"/>
          </p:nvPr>
        </p:nvSpPr>
        <p:spPr>
          <a:xfrm>
            <a:off x="1066800" y="685800"/>
            <a:ext cx="10363200" cy="914400"/>
          </a:xfrm>
        </p:spPr>
        <p:txBody>
          <a:bodyPr/>
          <a:lstStyle/>
          <a:p>
            <a:pPr eaLnBrk="1" hangingPunct="1"/>
            <a:r>
              <a:rPr lang="en-US" altLang="en-US" dirty="0"/>
              <a:t>A Brief History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1747" name="Content Placeholder 2">
            <a:extLst>
              <a:ext uri="{FF2B5EF4-FFF2-40B4-BE49-F238E27FC236}">
                <a16:creationId xmlns:a16="http://schemas.microsoft.com/office/drawing/2014/main" id="{E4439D5B-A3FF-48F0-BCBF-E80F5230E70D}"/>
              </a:ext>
            </a:extLst>
          </p:cNvPr>
          <p:cNvSpPr>
            <a:spLocks noGrp="1" noChangeArrowheads="1"/>
          </p:cNvSpPr>
          <p:nvPr>
            <p:ph idx="1"/>
          </p:nvPr>
        </p:nvSpPr>
        <p:spPr>
          <a:xfrm>
            <a:off x="1066800" y="1752600"/>
            <a:ext cx="8229600" cy="3886200"/>
          </a:xfrm>
        </p:spPr>
        <p:txBody>
          <a:bodyPr/>
          <a:lstStyle/>
          <a:p>
            <a:pPr eaLnBrk="1" hangingPunct="1"/>
            <a:r>
              <a:rPr lang="en-US" altLang="en-US" sz="2800" dirty="0"/>
              <a:t>1987</a:t>
            </a:r>
          </a:p>
          <a:p>
            <a:pPr lvl="1" eaLnBrk="1" hangingPunct="1"/>
            <a:r>
              <a:rPr lang="en-US" altLang="en-US" sz="2400" dirty="0"/>
              <a:t>Andrew Tanenbaum releases the first Unix-like OS, MINIX, for educational purposes</a:t>
            </a:r>
          </a:p>
          <a:p>
            <a:pPr eaLnBrk="1" hangingPunct="1"/>
            <a:r>
              <a:rPr lang="en-US" altLang="en-US" sz="2800" dirty="0"/>
              <a:t>1991</a:t>
            </a:r>
          </a:p>
          <a:p>
            <a:pPr lvl="1" eaLnBrk="1" hangingPunct="1"/>
            <a:r>
              <a:rPr lang="en-US" altLang="en-US" sz="2400" dirty="0"/>
              <a:t>Linux is first released.  Created by Linus Torvalds.  MINIX could only be licensed for educational use, so Linus built his own kernel.  He used GNU tools and released the OS under the GNU General Public License (GPL)</a:t>
            </a:r>
          </a:p>
        </p:txBody>
      </p:sp>
      <p:pic>
        <p:nvPicPr>
          <p:cNvPr id="31748" name="Picture 2">
            <a:extLst>
              <a:ext uri="{FF2B5EF4-FFF2-40B4-BE49-F238E27FC236}">
                <a16:creationId xmlns:a16="http://schemas.microsoft.com/office/drawing/2014/main" id="{A13CCC2F-EA70-4D84-9472-6689DBD44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0" y="1600200"/>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87C7B4F4-C6E5-4D32-BBEC-16799F1DAB9B}"/>
              </a:ext>
            </a:extLst>
          </p:cNvPr>
          <p:cNvSpPr>
            <a:spLocks noGrp="1" noChangeArrowheads="1"/>
          </p:cNvSpPr>
          <p:nvPr>
            <p:ph type="title"/>
          </p:nvPr>
        </p:nvSpPr>
        <p:spPr>
          <a:xfrm>
            <a:off x="1066800" y="685800"/>
            <a:ext cx="10363200" cy="914400"/>
          </a:xfrm>
        </p:spPr>
        <p:txBody>
          <a:bodyPr/>
          <a:lstStyle/>
          <a:p>
            <a:pPr eaLnBrk="1" hangingPunct="1"/>
            <a:r>
              <a:rPr lang="en-US" altLang="en-US" dirty="0"/>
              <a:t>A Brief History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2771" name="Content Placeholder 2">
            <a:extLst>
              <a:ext uri="{FF2B5EF4-FFF2-40B4-BE49-F238E27FC236}">
                <a16:creationId xmlns:a16="http://schemas.microsoft.com/office/drawing/2014/main" id="{66EE4C8C-F1B8-49BE-B44E-4DC8980A3A0D}"/>
              </a:ext>
            </a:extLst>
          </p:cNvPr>
          <p:cNvSpPr>
            <a:spLocks noGrp="1" noChangeArrowheads="1"/>
          </p:cNvSpPr>
          <p:nvPr>
            <p:ph idx="1"/>
          </p:nvPr>
        </p:nvSpPr>
        <p:spPr>
          <a:xfrm>
            <a:off x="1066800" y="1752600"/>
            <a:ext cx="10363200" cy="3886200"/>
          </a:xfrm>
        </p:spPr>
        <p:txBody>
          <a:bodyPr/>
          <a:lstStyle/>
          <a:p>
            <a:pPr eaLnBrk="1" hangingPunct="1"/>
            <a:r>
              <a:rPr lang="en-US" altLang="en-US" sz="2800" dirty="0"/>
              <a:t>Linux is not Unix!</a:t>
            </a:r>
          </a:p>
          <a:p>
            <a:pPr lvl="1" eaLnBrk="1" hangingPunct="1"/>
            <a:r>
              <a:rPr lang="en-US" altLang="en-US" sz="2400" dirty="0"/>
              <a:t>It is Unix-like since it is not fully compliant with the Single Unix Specification (SUS)</a:t>
            </a:r>
          </a:p>
          <a:p>
            <a:pPr lvl="1" eaLnBrk="1" hangingPunct="1"/>
            <a:r>
              <a:rPr lang="en-US" altLang="en-US" sz="2400" dirty="0"/>
              <a:t>Linux does adhere to the Portable OS Interface (POSIX) standard which means the user interface is indistinguishable from the UNIX interface</a:t>
            </a:r>
          </a:p>
          <a:p>
            <a:pPr lvl="1" eaLnBrk="1" hangingPunct="1"/>
            <a:r>
              <a:rPr lang="en-US" altLang="en-US" sz="2400" dirty="0"/>
              <a:t>We will actually be doing all our work on a Linux (Ubuntu) server</a:t>
            </a:r>
          </a:p>
          <a:p>
            <a:pPr eaLnBrk="1" hangingPunct="1"/>
            <a:endParaRPr lang="en-US" altLang="en-US" sz="2800" dirty="0"/>
          </a:p>
          <a:p>
            <a:pPr lvl="1" eaLnBrk="1" hangingPunct="1"/>
            <a:endParaRPr lang="en-US" altLang="en-US" sz="2400" dirty="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8C373E4-53DF-4090-AF98-46252781B52B}"/>
              </a:ext>
            </a:extLst>
          </p:cNvPr>
          <p:cNvSpPr>
            <a:spLocks noGrp="1" noChangeArrowheads="1"/>
          </p:cNvSpPr>
          <p:nvPr>
            <p:ph type="title"/>
          </p:nvPr>
        </p:nvSpPr>
        <p:spPr>
          <a:xfrm>
            <a:off x="1066800" y="685800"/>
            <a:ext cx="10363200" cy="914400"/>
          </a:xfrm>
        </p:spPr>
        <p:txBody>
          <a:bodyPr/>
          <a:lstStyle/>
          <a:p>
            <a:pPr eaLnBrk="1" hangingPunct="1"/>
            <a:r>
              <a:rPr lang="en-US" altLang="en-US" dirty="0"/>
              <a:t>A Brief History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3795" name="Content Placeholder 2">
            <a:extLst>
              <a:ext uri="{FF2B5EF4-FFF2-40B4-BE49-F238E27FC236}">
                <a16:creationId xmlns:a16="http://schemas.microsoft.com/office/drawing/2014/main" id="{0E6A4607-0AAB-4D24-B5F5-DE1106E6AB97}"/>
              </a:ext>
            </a:extLst>
          </p:cNvPr>
          <p:cNvSpPr>
            <a:spLocks noGrp="1" noChangeArrowheads="1"/>
          </p:cNvSpPr>
          <p:nvPr>
            <p:ph idx="1"/>
          </p:nvPr>
        </p:nvSpPr>
        <p:spPr>
          <a:xfrm>
            <a:off x="1066800" y="1752600"/>
            <a:ext cx="6934200" cy="3886200"/>
          </a:xfrm>
        </p:spPr>
        <p:txBody>
          <a:bodyPr/>
          <a:lstStyle/>
          <a:p>
            <a:pPr eaLnBrk="1" hangingPunct="1"/>
            <a:r>
              <a:rPr lang="en-US" altLang="en-US" dirty="0"/>
              <a:t>1997</a:t>
            </a:r>
          </a:p>
          <a:p>
            <a:pPr lvl="1" eaLnBrk="1" hangingPunct="1"/>
            <a:r>
              <a:rPr lang="en-US" altLang="en-US" dirty="0"/>
              <a:t>Apple uses NEXTSTEP, developed by NeXT (also a Steve Jobs created company)</a:t>
            </a:r>
          </a:p>
          <a:p>
            <a:pPr lvl="1" eaLnBrk="1" hangingPunct="1"/>
            <a:r>
              <a:rPr lang="en-US" altLang="en-US" dirty="0"/>
              <a:t>This would be the precursor to Mac OS X</a:t>
            </a:r>
          </a:p>
        </p:txBody>
      </p:sp>
      <p:pic>
        <p:nvPicPr>
          <p:cNvPr id="33796" name="Picture 2">
            <a:extLst>
              <a:ext uri="{FF2B5EF4-FFF2-40B4-BE49-F238E27FC236}">
                <a16:creationId xmlns:a16="http://schemas.microsoft.com/office/drawing/2014/main" id="{08A04BC0-07EF-4A62-BFC4-F48EA7634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38" y="1371600"/>
            <a:ext cx="26701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A319B50-21BC-4EAB-9E23-39F3CFA65B30}"/>
              </a:ext>
            </a:extLst>
          </p:cNvPr>
          <p:cNvSpPr>
            <a:spLocks noGrp="1" noChangeArrowheads="1"/>
          </p:cNvSpPr>
          <p:nvPr>
            <p:ph type="title"/>
          </p:nvPr>
        </p:nvSpPr>
        <p:spPr>
          <a:xfrm>
            <a:off x="1066800" y="685800"/>
            <a:ext cx="10363200" cy="914400"/>
          </a:xfrm>
        </p:spPr>
        <p:txBody>
          <a:bodyPr/>
          <a:lstStyle/>
          <a:p>
            <a:pPr eaLnBrk="1" hangingPunct="1"/>
            <a:r>
              <a:rPr lang="en-US" altLang="en-US" dirty="0"/>
              <a:t>Flavors of Unix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4819" name="Content Placeholder 2">
            <a:extLst>
              <a:ext uri="{FF2B5EF4-FFF2-40B4-BE49-F238E27FC236}">
                <a16:creationId xmlns:a16="http://schemas.microsoft.com/office/drawing/2014/main" id="{03A62B34-2F06-41C0-96EA-53018D7F6812}"/>
              </a:ext>
            </a:extLst>
          </p:cNvPr>
          <p:cNvSpPr>
            <a:spLocks noGrp="1" noChangeArrowheads="1"/>
          </p:cNvSpPr>
          <p:nvPr>
            <p:ph idx="1"/>
          </p:nvPr>
        </p:nvSpPr>
        <p:spPr>
          <a:xfrm>
            <a:off x="1295400" y="5410200"/>
            <a:ext cx="10363200" cy="381000"/>
          </a:xfrm>
        </p:spPr>
        <p:txBody>
          <a:bodyPr/>
          <a:lstStyle/>
          <a:p>
            <a:pPr marL="0" indent="0" algn="r" eaLnBrk="1" hangingPunct="1">
              <a:buNone/>
            </a:pPr>
            <a:r>
              <a:rPr lang="en-US" altLang="en-US" sz="2000" dirty="0">
                <a:hlinkClick r:id="rId2"/>
              </a:rPr>
              <a:t>https://en.wikipedia.org/wiki/History_of_Unix</a:t>
            </a:r>
            <a:endParaRPr lang="en-US" altLang="en-US" sz="2000" dirty="0"/>
          </a:p>
        </p:txBody>
      </p:sp>
      <p:sp>
        <p:nvSpPr>
          <p:cNvPr id="5" name="Rectangle 3">
            <a:extLst>
              <a:ext uri="{FF2B5EF4-FFF2-40B4-BE49-F238E27FC236}">
                <a16:creationId xmlns:a16="http://schemas.microsoft.com/office/drawing/2014/main" id="{B2814409-A531-40D7-8978-7824CC2B1FCB}"/>
              </a:ext>
            </a:extLst>
          </p:cNvPr>
          <p:cNvSpPr txBox="1">
            <a:spLocks noChangeArrowheads="1"/>
          </p:cNvSpPr>
          <p:nvPr/>
        </p:nvSpPr>
        <p:spPr bwMode="auto">
          <a:xfrm>
            <a:off x="1600200" y="2057400"/>
            <a:ext cx="4953000" cy="3276600"/>
          </a:xfrm>
          <a:prstGeom prst="rect">
            <a:avLst/>
          </a:prstGeom>
          <a:noFill/>
          <a:ln>
            <a:noFill/>
          </a:ln>
          <a:effectLst/>
        </p:spPr>
        <p:txBody>
          <a:bodyPr>
            <a:normAutofit/>
          </a:bodyPr>
          <a:lstStyle>
            <a:lvl1pPr marL="342900" indent="-342900" algn="l" rtl="0" fontAlgn="base">
              <a:spcBef>
                <a:spcPct val="20000"/>
              </a:spcBef>
              <a:spcAft>
                <a:spcPct val="0"/>
              </a:spcAft>
              <a:buChar char="•"/>
              <a:defRPr sz="2800">
                <a:solidFill>
                  <a:srgbClr val="79551B"/>
                </a:solidFill>
                <a:latin typeface="+mn-lt"/>
                <a:ea typeface="+mn-ea"/>
                <a:cs typeface="+mn-cs"/>
              </a:defRPr>
            </a:lvl1pPr>
            <a:lvl2pPr marL="742950" indent="-285750" algn="l" rtl="0" fontAlgn="base">
              <a:spcBef>
                <a:spcPct val="20000"/>
              </a:spcBef>
              <a:spcAft>
                <a:spcPct val="0"/>
              </a:spcAft>
              <a:buChar char="–"/>
              <a:defRPr sz="2400">
                <a:solidFill>
                  <a:srgbClr val="79551B"/>
                </a:solidFill>
                <a:latin typeface="+mn-lt"/>
              </a:defRPr>
            </a:lvl2pPr>
            <a:lvl3pPr marL="1143000" indent="-228600" algn="l" rtl="0" fontAlgn="base">
              <a:spcBef>
                <a:spcPct val="20000"/>
              </a:spcBef>
              <a:spcAft>
                <a:spcPct val="0"/>
              </a:spcAft>
              <a:buChar char="•"/>
              <a:defRPr sz="2000">
                <a:solidFill>
                  <a:srgbClr val="79551B"/>
                </a:solidFill>
                <a:latin typeface="+mn-lt"/>
              </a:defRPr>
            </a:lvl3pPr>
            <a:lvl4pPr marL="1600200" indent="-228600" algn="l" rtl="0" fontAlgn="base">
              <a:spcBef>
                <a:spcPct val="20000"/>
              </a:spcBef>
              <a:spcAft>
                <a:spcPct val="0"/>
              </a:spcAft>
              <a:buChar char="–"/>
              <a:defRPr>
                <a:solidFill>
                  <a:srgbClr val="79551B"/>
                </a:solidFill>
                <a:latin typeface="+mn-lt"/>
              </a:defRPr>
            </a:lvl4pPr>
            <a:lvl5pPr marL="2057400" indent="-228600" algn="l" rtl="0" fontAlgn="base">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a:lstStyle>
          <a:p>
            <a:pPr eaLnBrk="1" hangingPunct="1">
              <a:buFont typeface="Corbel Light" panose="020B0303020204020204" pitchFamily="34" charset="0"/>
              <a:buChar char="»"/>
              <a:defRPr/>
            </a:pPr>
            <a:r>
              <a:rPr lang="en-US" sz="2400" kern="0" dirty="0">
                <a:latin typeface="Corbel Light" panose="020B0303020204020204" pitchFamily="34" charset="0"/>
              </a:rPr>
              <a:t>Apollo - DOMAIN/IX </a:t>
            </a:r>
          </a:p>
          <a:p>
            <a:pPr eaLnBrk="1" hangingPunct="1">
              <a:buFont typeface="Corbel Light" panose="020B0303020204020204" pitchFamily="34" charset="0"/>
              <a:buChar char="»"/>
              <a:defRPr/>
            </a:pPr>
            <a:r>
              <a:rPr lang="en-US" sz="2400" kern="0" dirty="0">
                <a:latin typeface="Corbel Light" panose="020B0303020204020204" pitchFamily="34" charset="0"/>
              </a:rPr>
              <a:t>Apple - A/UX (</a:t>
            </a:r>
            <a:r>
              <a:rPr lang="en-US" sz="2400" b="1" u="sng" kern="0" dirty="0">
                <a:latin typeface="Corbel Light" panose="020B0303020204020204" pitchFamily="34" charset="0"/>
              </a:rPr>
              <a:t>A</a:t>
            </a:r>
            <a:r>
              <a:rPr lang="en-US" sz="2400" kern="0" dirty="0">
                <a:latin typeface="Corbel Light" panose="020B0303020204020204" pitchFamily="34" charset="0"/>
              </a:rPr>
              <a:t>pple/ </a:t>
            </a:r>
            <a:r>
              <a:rPr lang="en-US" sz="2400" b="1" u="sng" kern="0" dirty="0">
                <a:latin typeface="Corbel Light" panose="020B0303020204020204" pitchFamily="34" charset="0"/>
              </a:rPr>
              <a:t>U</a:t>
            </a:r>
            <a:r>
              <a:rPr lang="en-US" sz="2400" kern="0" dirty="0">
                <a:latin typeface="Corbel Light" panose="020B0303020204020204" pitchFamily="34" charset="0"/>
              </a:rPr>
              <a:t>ni</a:t>
            </a:r>
            <a:r>
              <a:rPr lang="en-US" sz="2400" b="1" u="sng" kern="0" dirty="0">
                <a:latin typeface="Corbel Light" panose="020B0303020204020204" pitchFamily="34" charset="0"/>
              </a:rPr>
              <a:t>x</a:t>
            </a:r>
            <a:r>
              <a:rPr lang="en-US" sz="2400" kern="0" dirty="0">
                <a:latin typeface="Corbel Light" panose="020B0303020204020204" pitchFamily="34" charset="0"/>
              </a:rPr>
              <a:t>)</a:t>
            </a:r>
          </a:p>
          <a:p>
            <a:pPr eaLnBrk="1" hangingPunct="1">
              <a:buFont typeface="Corbel Light" panose="020B0303020204020204" pitchFamily="34" charset="0"/>
              <a:buChar char="»"/>
              <a:defRPr/>
            </a:pPr>
            <a:r>
              <a:rPr lang="en-US" sz="2400" kern="0" dirty="0">
                <a:latin typeface="Corbel Light" panose="020B0303020204020204" pitchFamily="34" charset="0"/>
              </a:rPr>
              <a:t>Berkeley - BSD  </a:t>
            </a:r>
          </a:p>
          <a:p>
            <a:pPr eaLnBrk="1" hangingPunct="1">
              <a:buFont typeface="Corbel Light" panose="020B0303020204020204" pitchFamily="34" charset="0"/>
              <a:buChar char="»"/>
              <a:defRPr/>
            </a:pPr>
            <a:r>
              <a:rPr lang="en-US" sz="2400" kern="0" dirty="0">
                <a:latin typeface="Corbel Light" panose="020B0303020204020204" pitchFamily="34" charset="0"/>
              </a:rPr>
              <a:t>DEC - ULTRIX  </a:t>
            </a:r>
          </a:p>
          <a:p>
            <a:pPr eaLnBrk="1" hangingPunct="1">
              <a:buFont typeface="Corbel Light" panose="020B0303020204020204" pitchFamily="34" charset="0"/>
              <a:buChar char="»"/>
              <a:defRPr/>
            </a:pPr>
            <a:r>
              <a:rPr lang="en-US" sz="2400" kern="0" dirty="0">
                <a:latin typeface="Corbel Light" panose="020B0303020204020204" pitchFamily="34" charset="0"/>
              </a:rPr>
              <a:t>HP - HP-UX</a:t>
            </a:r>
          </a:p>
        </p:txBody>
      </p:sp>
      <p:sp>
        <p:nvSpPr>
          <p:cNvPr id="6" name="Rectangle 4">
            <a:extLst>
              <a:ext uri="{FF2B5EF4-FFF2-40B4-BE49-F238E27FC236}">
                <a16:creationId xmlns:a16="http://schemas.microsoft.com/office/drawing/2014/main" id="{9BD360A8-C98A-4D2E-9C44-1C70B37B0F47}"/>
              </a:ext>
            </a:extLst>
          </p:cNvPr>
          <p:cNvSpPr txBox="1">
            <a:spLocks noChangeArrowheads="1"/>
          </p:cNvSpPr>
          <p:nvPr/>
        </p:nvSpPr>
        <p:spPr>
          <a:xfrm>
            <a:off x="6019800" y="2057400"/>
            <a:ext cx="5334000" cy="2505075"/>
          </a:xfrm>
          <a:prstGeom prst="rect">
            <a:avLst/>
          </a:prstGeom>
        </p:spPr>
        <p:txBody>
          <a:bodyPr/>
          <a:lstStyle>
            <a:lvl1pPr marL="342900" indent="-342900" algn="l" rtl="0" fontAlgn="base">
              <a:spcBef>
                <a:spcPct val="20000"/>
              </a:spcBef>
              <a:spcAft>
                <a:spcPct val="0"/>
              </a:spcAft>
              <a:buChar char="•"/>
              <a:defRPr sz="2800">
                <a:solidFill>
                  <a:srgbClr val="79551B"/>
                </a:solidFill>
                <a:latin typeface="+mn-lt"/>
                <a:ea typeface="+mn-ea"/>
                <a:cs typeface="+mn-cs"/>
              </a:defRPr>
            </a:lvl1pPr>
            <a:lvl2pPr marL="742950" indent="-285750" algn="l" rtl="0" fontAlgn="base">
              <a:spcBef>
                <a:spcPct val="20000"/>
              </a:spcBef>
              <a:spcAft>
                <a:spcPct val="0"/>
              </a:spcAft>
              <a:buChar char="–"/>
              <a:defRPr sz="2400">
                <a:solidFill>
                  <a:srgbClr val="79551B"/>
                </a:solidFill>
                <a:latin typeface="+mn-lt"/>
              </a:defRPr>
            </a:lvl2pPr>
            <a:lvl3pPr marL="1143000" indent="-228600" algn="l" rtl="0" fontAlgn="base">
              <a:spcBef>
                <a:spcPct val="20000"/>
              </a:spcBef>
              <a:spcAft>
                <a:spcPct val="0"/>
              </a:spcAft>
              <a:buChar char="•"/>
              <a:defRPr sz="2000">
                <a:solidFill>
                  <a:srgbClr val="79551B"/>
                </a:solidFill>
                <a:latin typeface="+mn-lt"/>
              </a:defRPr>
            </a:lvl3pPr>
            <a:lvl4pPr marL="1600200" indent="-228600" algn="l" rtl="0" fontAlgn="base">
              <a:spcBef>
                <a:spcPct val="20000"/>
              </a:spcBef>
              <a:spcAft>
                <a:spcPct val="0"/>
              </a:spcAft>
              <a:buChar char="–"/>
              <a:defRPr>
                <a:solidFill>
                  <a:srgbClr val="79551B"/>
                </a:solidFill>
                <a:latin typeface="+mn-lt"/>
              </a:defRPr>
            </a:lvl4pPr>
            <a:lvl5pPr marL="2057400" indent="-228600" algn="l" rtl="0" fontAlgn="base">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a:lstStyle>
          <a:p>
            <a:pPr eaLnBrk="1" hangingPunct="1">
              <a:buFont typeface="Corbel Light" panose="020B0303020204020204" pitchFamily="34" charset="0"/>
              <a:buChar char="»"/>
              <a:defRPr/>
            </a:pPr>
            <a:r>
              <a:rPr lang="en-US" sz="2400" kern="0" dirty="0">
                <a:latin typeface="Corbel Light" panose="020B0303020204020204" pitchFamily="34" charset="0"/>
              </a:rPr>
              <a:t>IBM - AIX  </a:t>
            </a:r>
          </a:p>
          <a:p>
            <a:pPr eaLnBrk="1" hangingPunct="1">
              <a:buFont typeface="Corbel Light" panose="020B0303020204020204" pitchFamily="34" charset="0"/>
              <a:buChar char="»"/>
              <a:defRPr/>
            </a:pPr>
            <a:r>
              <a:rPr lang="en-US" sz="2400" kern="0" dirty="0">
                <a:latin typeface="Corbel Light" panose="020B0303020204020204" pitchFamily="34" charset="0"/>
              </a:rPr>
              <a:t>Santa Cruz Operations (SCO) - </a:t>
            </a:r>
            <a:r>
              <a:rPr lang="en-US" sz="2400" kern="0" dirty="0" err="1">
                <a:latin typeface="Corbel Light" panose="020B0303020204020204" pitchFamily="34" charset="0"/>
              </a:rPr>
              <a:t>Xenix</a:t>
            </a:r>
            <a:r>
              <a:rPr lang="en-US" sz="2400" kern="0" dirty="0">
                <a:latin typeface="Corbel Light" panose="020B0303020204020204" pitchFamily="34" charset="0"/>
              </a:rPr>
              <a:t> (initially Microsoft’s)</a:t>
            </a:r>
          </a:p>
          <a:p>
            <a:pPr eaLnBrk="1" hangingPunct="1">
              <a:buFont typeface="Corbel Light" panose="020B0303020204020204" pitchFamily="34" charset="0"/>
              <a:buChar char="»"/>
              <a:defRPr/>
            </a:pPr>
            <a:r>
              <a:rPr lang="en-US" sz="2400" kern="0" dirty="0">
                <a:latin typeface="Corbel Light" panose="020B0303020204020204" pitchFamily="34" charset="0"/>
              </a:rPr>
              <a:t>Sun – SunOS renamed Solaris  </a:t>
            </a:r>
          </a:p>
          <a:p>
            <a:pPr eaLnBrk="1" hangingPunct="1">
              <a:buFont typeface="Corbel Light" panose="020B0303020204020204" pitchFamily="34" charset="0"/>
              <a:buChar char="»"/>
              <a:defRPr/>
            </a:pPr>
            <a:r>
              <a:rPr lang="en-US" sz="2400" kern="0" dirty="0" err="1">
                <a:latin typeface="Corbel Light" panose="020B0303020204020204" pitchFamily="34" charset="0"/>
              </a:rPr>
              <a:t>Zilog</a:t>
            </a:r>
            <a:r>
              <a:rPr lang="en-US" sz="2400" kern="0" dirty="0">
                <a:latin typeface="Corbel Light" panose="020B0303020204020204" pitchFamily="34" charset="0"/>
              </a:rPr>
              <a:t> – Zeus</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A319B50-21BC-4EAB-9E23-39F3CFA65B30}"/>
              </a:ext>
            </a:extLst>
          </p:cNvPr>
          <p:cNvSpPr>
            <a:spLocks noGrp="1" noChangeArrowheads="1"/>
          </p:cNvSpPr>
          <p:nvPr>
            <p:ph type="title"/>
          </p:nvPr>
        </p:nvSpPr>
        <p:spPr>
          <a:xfrm>
            <a:off x="1066800" y="685800"/>
            <a:ext cx="10363200" cy="914400"/>
          </a:xfrm>
        </p:spPr>
        <p:txBody>
          <a:bodyPr/>
          <a:lstStyle/>
          <a:p>
            <a:pPr eaLnBrk="1" hangingPunct="1"/>
            <a:r>
              <a:rPr lang="en-US" altLang="en-US" dirty="0"/>
              <a:t>Flavors of Linux</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4819" name="Content Placeholder 2">
            <a:extLst>
              <a:ext uri="{FF2B5EF4-FFF2-40B4-BE49-F238E27FC236}">
                <a16:creationId xmlns:a16="http://schemas.microsoft.com/office/drawing/2014/main" id="{03A62B34-2F06-41C0-96EA-53018D7F6812}"/>
              </a:ext>
            </a:extLst>
          </p:cNvPr>
          <p:cNvSpPr>
            <a:spLocks noGrp="1" noChangeArrowheads="1"/>
          </p:cNvSpPr>
          <p:nvPr>
            <p:ph idx="1"/>
          </p:nvPr>
        </p:nvSpPr>
        <p:spPr>
          <a:xfrm>
            <a:off x="1295400" y="5410200"/>
            <a:ext cx="10363200" cy="381000"/>
          </a:xfrm>
        </p:spPr>
        <p:txBody>
          <a:bodyPr/>
          <a:lstStyle/>
          <a:p>
            <a:pPr marL="0" indent="0" algn="r" eaLnBrk="1" hangingPunct="1">
              <a:buNone/>
            </a:pPr>
            <a:r>
              <a:rPr lang="en-US" altLang="en-US" sz="2000" dirty="0">
                <a:hlinkClick r:id="rId2"/>
              </a:rPr>
              <a:t>https://distrowatch.com/</a:t>
            </a:r>
            <a:endParaRPr lang="en-US" altLang="en-US" sz="2000" dirty="0"/>
          </a:p>
        </p:txBody>
      </p:sp>
      <p:sp>
        <p:nvSpPr>
          <p:cNvPr id="5" name="Rectangle 3">
            <a:extLst>
              <a:ext uri="{FF2B5EF4-FFF2-40B4-BE49-F238E27FC236}">
                <a16:creationId xmlns:a16="http://schemas.microsoft.com/office/drawing/2014/main" id="{B2814409-A531-40D7-8978-7824CC2B1FCB}"/>
              </a:ext>
            </a:extLst>
          </p:cNvPr>
          <p:cNvSpPr txBox="1">
            <a:spLocks noChangeArrowheads="1"/>
          </p:cNvSpPr>
          <p:nvPr/>
        </p:nvSpPr>
        <p:spPr bwMode="auto">
          <a:xfrm>
            <a:off x="1600200" y="2057400"/>
            <a:ext cx="4953000" cy="3276600"/>
          </a:xfrm>
          <a:prstGeom prst="rect">
            <a:avLst/>
          </a:prstGeom>
          <a:noFill/>
          <a:ln>
            <a:noFill/>
          </a:ln>
          <a:effectLst/>
        </p:spPr>
        <p:txBody>
          <a:bodyPr>
            <a:normAutofit/>
          </a:bodyPr>
          <a:lstStyle>
            <a:lvl1pPr marL="342900" indent="-342900" algn="l" rtl="0" fontAlgn="base">
              <a:spcBef>
                <a:spcPct val="20000"/>
              </a:spcBef>
              <a:spcAft>
                <a:spcPct val="0"/>
              </a:spcAft>
              <a:buChar char="•"/>
              <a:defRPr sz="2800">
                <a:solidFill>
                  <a:srgbClr val="79551B"/>
                </a:solidFill>
                <a:latin typeface="+mn-lt"/>
                <a:ea typeface="+mn-ea"/>
                <a:cs typeface="+mn-cs"/>
              </a:defRPr>
            </a:lvl1pPr>
            <a:lvl2pPr marL="742950" indent="-285750" algn="l" rtl="0" fontAlgn="base">
              <a:spcBef>
                <a:spcPct val="20000"/>
              </a:spcBef>
              <a:spcAft>
                <a:spcPct val="0"/>
              </a:spcAft>
              <a:buChar char="–"/>
              <a:defRPr sz="2400">
                <a:solidFill>
                  <a:srgbClr val="79551B"/>
                </a:solidFill>
                <a:latin typeface="+mn-lt"/>
              </a:defRPr>
            </a:lvl2pPr>
            <a:lvl3pPr marL="1143000" indent="-228600" algn="l" rtl="0" fontAlgn="base">
              <a:spcBef>
                <a:spcPct val="20000"/>
              </a:spcBef>
              <a:spcAft>
                <a:spcPct val="0"/>
              </a:spcAft>
              <a:buChar char="•"/>
              <a:defRPr sz="2000">
                <a:solidFill>
                  <a:srgbClr val="79551B"/>
                </a:solidFill>
                <a:latin typeface="+mn-lt"/>
              </a:defRPr>
            </a:lvl3pPr>
            <a:lvl4pPr marL="1600200" indent="-228600" algn="l" rtl="0" fontAlgn="base">
              <a:spcBef>
                <a:spcPct val="20000"/>
              </a:spcBef>
              <a:spcAft>
                <a:spcPct val="0"/>
              </a:spcAft>
              <a:buChar char="–"/>
              <a:defRPr>
                <a:solidFill>
                  <a:srgbClr val="79551B"/>
                </a:solidFill>
                <a:latin typeface="+mn-lt"/>
              </a:defRPr>
            </a:lvl4pPr>
            <a:lvl5pPr marL="2057400" indent="-228600" algn="l" rtl="0" fontAlgn="base">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a:lstStyle>
          <a:p>
            <a:pPr eaLnBrk="1" hangingPunct="1">
              <a:buFont typeface="Corbel Light" panose="020B0303020204020204" pitchFamily="34" charset="0"/>
              <a:buChar char="»"/>
              <a:defRPr/>
            </a:pPr>
            <a:r>
              <a:rPr lang="en-US" sz="2400" kern="0" dirty="0">
                <a:latin typeface="Corbel Light" panose="020B0303020204020204" pitchFamily="34" charset="0"/>
              </a:rPr>
              <a:t>Ubuntu</a:t>
            </a:r>
          </a:p>
          <a:p>
            <a:pPr eaLnBrk="1" hangingPunct="1">
              <a:buFont typeface="Corbel Light" panose="020B0303020204020204" pitchFamily="34" charset="0"/>
              <a:buChar char="»"/>
              <a:defRPr/>
            </a:pPr>
            <a:r>
              <a:rPr lang="en-US" sz="2400" kern="0" dirty="0">
                <a:latin typeface="Corbel Light" panose="020B0303020204020204" pitchFamily="34" charset="0"/>
              </a:rPr>
              <a:t>Red Hat Enterprise Linux</a:t>
            </a:r>
          </a:p>
          <a:p>
            <a:pPr eaLnBrk="1" hangingPunct="1">
              <a:buFont typeface="Corbel Light" panose="020B0303020204020204" pitchFamily="34" charset="0"/>
              <a:buChar char="»"/>
              <a:defRPr/>
            </a:pPr>
            <a:r>
              <a:rPr lang="en-US" sz="2400" kern="0" dirty="0">
                <a:latin typeface="Corbel Light" panose="020B0303020204020204" pitchFamily="34" charset="0"/>
              </a:rPr>
              <a:t>Debian</a:t>
            </a:r>
          </a:p>
          <a:p>
            <a:pPr eaLnBrk="1" hangingPunct="1">
              <a:buFont typeface="Corbel Light" panose="020B0303020204020204" pitchFamily="34" charset="0"/>
              <a:buChar char="»"/>
              <a:defRPr/>
            </a:pPr>
            <a:r>
              <a:rPr lang="en-US" sz="2400" kern="0" dirty="0">
                <a:latin typeface="Corbel Light" panose="020B0303020204020204" pitchFamily="34" charset="0"/>
              </a:rPr>
              <a:t>CentOS</a:t>
            </a:r>
          </a:p>
          <a:p>
            <a:pPr eaLnBrk="1" hangingPunct="1">
              <a:buFont typeface="Corbel Light" panose="020B0303020204020204" pitchFamily="34" charset="0"/>
              <a:buChar char="»"/>
              <a:defRPr/>
            </a:pPr>
            <a:r>
              <a:rPr lang="en-US" sz="2400" kern="0" dirty="0" err="1">
                <a:latin typeface="Corbel Light" panose="020B0303020204020204" pitchFamily="34" charset="0"/>
              </a:rPr>
              <a:t>Suse</a:t>
            </a:r>
            <a:endParaRPr lang="en-US" sz="2400" kern="0" dirty="0">
              <a:latin typeface="Corbel Light" panose="020B0303020204020204" pitchFamily="34" charset="0"/>
            </a:endParaRPr>
          </a:p>
          <a:p>
            <a:pPr eaLnBrk="1" hangingPunct="1">
              <a:buFont typeface="Corbel Light" panose="020B0303020204020204" pitchFamily="34" charset="0"/>
              <a:buChar char="»"/>
              <a:defRPr/>
            </a:pPr>
            <a:r>
              <a:rPr lang="en-US" sz="2400" kern="0" dirty="0" err="1">
                <a:latin typeface="Corbel Light" panose="020B0303020204020204" pitchFamily="34" charset="0"/>
              </a:rPr>
              <a:t>Lubuntu</a:t>
            </a:r>
            <a:endParaRPr lang="en-US" sz="2400" kern="0" dirty="0">
              <a:latin typeface="Corbel Light" panose="020B0303020204020204" pitchFamily="34" charset="0"/>
            </a:endParaRPr>
          </a:p>
          <a:p>
            <a:pPr eaLnBrk="1" hangingPunct="1">
              <a:buFont typeface="Corbel Light" panose="020B0303020204020204" pitchFamily="34" charset="0"/>
              <a:buChar char="»"/>
              <a:defRPr/>
            </a:pPr>
            <a:r>
              <a:rPr lang="en-US" sz="2400" kern="0" dirty="0" err="1">
                <a:latin typeface="Corbel Light" panose="020B0303020204020204" pitchFamily="34" charset="0"/>
              </a:rPr>
              <a:t>Edubuntu</a:t>
            </a:r>
            <a:endParaRPr lang="en-US" sz="2400" kern="0" dirty="0">
              <a:latin typeface="Corbel Light" panose="020B0303020204020204" pitchFamily="34" charset="0"/>
            </a:endParaRPr>
          </a:p>
        </p:txBody>
      </p:sp>
      <p:sp>
        <p:nvSpPr>
          <p:cNvPr id="6" name="Rectangle 4">
            <a:extLst>
              <a:ext uri="{FF2B5EF4-FFF2-40B4-BE49-F238E27FC236}">
                <a16:creationId xmlns:a16="http://schemas.microsoft.com/office/drawing/2014/main" id="{9BD360A8-C98A-4D2E-9C44-1C70B37B0F47}"/>
              </a:ext>
            </a:extLst>
          </p:cNvPr>
          <p:cNvSpPr txBox="1">
            <a:spLocks noChangeArrowheads="1"/>
          </p:cNvSpPr>
          <p:nvPr/>
        </p:nvSpPr>
        <p:spPr>
          <a:xfrm>
            <a:off x="6019800" y="2057400"/>
            <a:ext cx="5334000" cy="2895600"/>
          </a:xfrm>
          <a:prstGeom prst="rect">
            <a:avLst/>
          </a:prstGeom>
        </p:spPr>
        <p:txBody>
          <a:bodyPr/>
          <a:lstStyle>
            <a:lvl1pPr marL="342900" indent="-342900" algn="l" rtl="0" fontAlgn="base">
              <a:spcBef>
                <a:spcPct val="20000"/>
              </a:spcBef>
              <a:spcAft>
                <a:spcPct val="0"/>
              </a:spcAft>
              <a:buChar char="•"/>
              <a:defRPr sz="2800">
                <a:solidFill>
                  <a:srgbClr val="79551B"/>
                </a:solidFill>
                <a:latin typeface="+mn-lt"/>
                <a:ea typeface="+mn-ea"/>
                <a:cs typeface="+mn-cs"/>
              </a:defRPr>
            </a:lvl1pPr>
            <a:lvl2pPr marL="742950" indent="-285750" algn="l" rtl="0" fontAlgn="base">
              <a:spcBef>
                <a:spcPct val="20000"/>
              </a:spcBef>
              <a:spcAft>
                <a:spcPct val="0"/>
              </a:spcAft>
              <a:buChar char="–"/>
              <a:defRPr sz="2400">
                <a:solidFill>
                  <a:srgbClr val="79551B"/>
                </a:solidFill>
                <a:latin typeface="+mn-lt"/>
              </a:defRPr>
            </a:lvl2pPr>
            <a:lvl3pPr marL="1143000" indent="-228600" algn="l" rtl="0" fontAlgn="base">
              <a:spcBef>
                <a:spcPct val="20000"/>
              </a:spcBef>
              <a:spcAft>
                <a:spcPct val="0"/>
              </a:spcAft>
              <a:buChar char="•"/>
              <a:defRPr sz="2000">
                <a:solidFill>
                  <a:srgbClr val="79551B"/>
                </a:solidFill>
                <a:latin typeface="+mn-lt"/>
              </a:defRPr>
            </a:lvl3pPr>
            <a:lvl4pPr marL="1600200" indent="-228600" algn="l" rtl="0" fontAlgn="base">
              <a:spcBef>
                <a:spcPct val="20000"/>
              </a:spcBef>
              <a:spcAft>
                <a:spcPct val="0"/>
              </a:spcAft>
              <a:buChar char="–"/>
              <a:defRPr>
                <a:solidFill>
                  <a:srgbClr val="79551B"/>
                </a:solidFill>
                <a:latin typeface="+mn-lt"/>
              </a:defRPr>
            </a:lvl4pPr>
            <a:lvl5pPr marL="2057400" indent="-228600" algn="l" rtl="0" fontAlgn="base">
              <a:spcBef>
                <a:spcPct val="20000"/>
              </a:spcBef>
              <a:spcAft>
                <a:spcPct val="0"/>
              </a:spcAft>
              <a:buChar char="»"/>
              <a:defRPr sz="1600">
                <a:solidFill>
                  <a:srgbClr val="79551B"/>
                </a:solidFill>
                <a:latin typeface="+mn-lt"/>
              </a:defRPr>
            </a:lvl5pPr>
            <a:lvl6pPr marL="2514600" indent="-228600" algn="l" rtl="0" eaLnBrk="1" fontAlgn="base" hangingPunct="1">
              <a:spcBef>
                <a:spcPct val="20000"/>
              </a:spcBef>
              <a:spcAft>
                <a:spcPct val="0"/>
              </a:spcAft>
              <a:buChar char="»"/>
              <a:defRPr sz="1600">
                <a:solidFill>
                  <a:srgbClr val="79551B"/>
                </a:solidFill>
                <a:latin typeface="+mn-lt"/>
              </a:defRPr>
            </a:lvl6pPr>
            <a:lvl7pPr marL="2971800" indent="-228600" algn="l" rtl="0" eaLnBrk="1" fontAlgn="base" hangingPunct="1">
              <a:spcBef>
                <a:spcPct val="20000"/>
              </a:spcBef>
              <a:spcAft>
                <a:spcPct val="0"/>
              </a:spcAft>
              <a:buChar char="»"/>
              <a:defRPr sz="1600">
                <a:solidFill>
                  <a:srgbClr val="79551B"/>
                </a:solidFill>
                <a:latin typeface="+mn-lt"/>
              </a:defRPr>
            </a:lvl7pPr>
            <a:lvl8pPr marL="3429000" indent="-228600" algn="l" rtl="0" eaLnBrk="1" fontAlgn="base" hangingPunct="1">
              <a:spcBef>
                <a:spcPct val="20000"/>
              </a:spcBef>
              <a:spcAft>
                <a:spcPct val="0"/>
              </a:spcAft>
              <a:buChar char="»"/>
              <a:defRPr sz="1600">
                <a:solidFill>
                  <a:srgbClr val="79551B"/>
                </a:solidFill>
                <a:latin typeface="+mn-lt"/>
              </a:defRPr>
            </a:lvl8pPr>
            <a:lvl9pPr marL="3886200" indent="-228600" algn="l" rtl="0" eaLnBrk="1" fontAlgn="base" hangingPunct="1">
              <a:spcBef>
                <a:spcPct val="20000"/>
              </a:spcBef>
              <a:spcAft>
                <a:spcPct val="0"/>
              </a:spcAft>
              <a:buChar char="»"/>
              <a:defRPr sz="1600">
                <a:solidFill>
                  <a:srgbClr val="79551B"/>
                </a:solidFill>
                <a:latin typeface="+mn-lt"/>
              </a:defRPr>
            </a:lvl9pPr>
          </a:lstStyle>
          <a:p>
            <a:pPr eaLnBrk="1" hangingPunct="1">
              <a:buFont typeface="Corbel Light" panose="020B0303020204020204" pitchFamily="34" charset="0"/>
              <a:buChar char="»"/>
              <a:defRPr/>
            </a:pPr>
            <a:r>
              <a:rPr lang="en-US" sz="2400" kern="0" dirty="0">
                <a:latin typeface="Corbel Light" panose="020B0303020204020204" pitchFamily="34" charset="0"/>
              </a:rPr>
              <a:t>Slackware</a:t>
            </a:r>
          </a:p>
          <a:p>
            <a:pPr eaLnBrk="1" hangingPunct="1">
              <a:buFont typeface="Corbel Light" panose="020B0303020204020204" pitchFamily="34" charset="0"/>
              <a:buChar char="»"/>
              <a:defRPr/>
            </a:pPr>
            <a:r>
              <a:rPr lang="pt-BR" sz="2400" kern="0" dirty="0">
                <a:latin typeface="Corbel Light" panose="020B0303020204020204" pitchFamily="34" charset="0"/>
              </a:rPr>
              <a:t>Manjaro	</a:t>
            </a:r>
          </a:p>
          <a:p>
            <a:pPr eaLnBrk="1" hangingPunct="1">
              <a:buFont typeface="Corbel Light" panose="020B0303020204020204" pitchFamily="34" charset="0"/>
              <a:buChar char="»"/>
              <a:defRPr/>
            </a:pPr>
            <a:r>
              <a:rPr lang="pt-BR" sz="2400" kern="0" dirty="0">
                <a:latin typeface="Corbel Light" panose="020B0303020204020204" pitchFamily="34" charset="0"/>
              </a:rPr>
              <a:t>EndeavourOS	</a:t>
            </a:r>
          </a:p>
          <a:p>
            <a:pPr eaLnBrk="1" hangingPunct="1">
              <a:buFont typeface="Corbel Light" panose="020B0303020204020204" pitchFamily="34" charset="0"/>
              <a:buChar char="»"/>
              <a:defRPr/>
            </a:pPr>
            <a:r>
              <a:rPr lang="pt-BR" sz="2400" kern="0" dirty="0">
                <a:latin typeface="Corbel Light" panose="020B0303020204020204" pitchFamily="34" charset="0"/>
              </a:rPr>
              <a:t>Mint	</a:t>
            </a:r>
          </a:p>
          <a:p>
            <a:pPr eaLnBrk="1" hangingPunct="1">
              <a:buFont typeface="Corbel Light" panose="020B0303020204020204" pitchFamily="34" charset="0"/>
              <a:buChar char="»"/>
              <a:defRPr/>
            </a:pPr>
            <a:r>
              <a:rPr lang="pt-BR" sz="2400" kern="0" dirty="0">
                <a:latin typeface="Corbel Light" panose="020B0303020204020204" pitchFamily="34" charset="0"/>
              </a:rPr>
              <a:t>Pop!_OS</a:t>
            </a:r>
          </a:p>
          <a:p>
            <a:pPr eaLnBrk="1" hangingPunct="1">
              <a:buFont typeface="Corbel Light" panose="020B0303020204020204" pitchFamily="34" charset="0"/>
              <a:buChar char="»"/>
              <a:defRPr/>
            </a:pPr>
            <a:r>
              <a:rPr lang="pt-BR" sz="2400" kern="0" dirty="0">
                <a:latin typeface="Corbel Light" panose="020B0303020204020204" pitchFamily="34" charset="0"/>
              </a:rPr>
              <a:t>+ ~250 more</a:t>
            </a:r>
            <a:endParaRPr lang="en-US" sz="2400" kern="0" dirty="0">
              <a:latin typeface="Corbel Light" panose="020B0303020204020204" pitchFamily="34" charset="0"/>
            </a:endParaRPr>
          </a:p>
        </p:txBody>
      </p:sp>
    </p:spTree>
    <p:extLst>
      <p:ext uri="{BB962C8B-B14F-4D97-AF65-F5344CB8AC3E}">
        <p14:creationId xmlns:p14="http://schemas.microsoft.com/office/powerpoint/2010/main" val="274398047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82C936D-CFAC-4E75-9C3B-C76F44F4E15C}"/>
              </a:ext>
            </a:extLst>
          </p:cNvPr>
          <p:cNvSpPr>
            <a:spLocks noGrp="1" noChangeArrowheads="1"/>
          </p:cNvSpPr>
          <p:nvPr>
            <p:ph type="title"/>
          </p:nvPr>
        </p:nvSpPr>
        <p:spPr>
          <a:xfrm>
            <a:off x="1066800" y="685800"/>
            <a:ext cx="10363200" cy="914400"/>
          </a:xfrm>
        </p:spPr>
        <p:txBody>
          <a:bodyPr/>
          <a:lstStyle/>
          <a:p>
            <a:pPr eaLnBrk="1" hangingPunct="1"/>
            <a:r>
              <a:rPr lang="en-US" altLang="en-US" dirty="0"/>
              <a:t>Unix OS Overview</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5843" name="Content Placeholder 2">
            <a:extLst>
              <a:ext uri="{FF2B5EF4-FFF2-40B4-BE49-F238E27FC236}">
                <a16:creationId xmlns:a16="http://schemas.microsoft.com/office/drawing/2014/main" id="{7A92EB35-9FAC-4ED1-869C-C78BB9B20940}"/>
              </a:ext>
            </a:extLst>
          </p:cNvPr>
          <p:cNvSpPr>
            <a:spLocks noGrp="1" noChangeArrowheads="1"/>
          </p:cNvSpPr>
          <p:nvPr>
            <p:ph idx="1"/>
          </p:nvPr>
        </p:nvSpPr>
        <p:spPr>
          <a:xfrm>
            <a:off x="1066800" y="1828800"/>
            <a:ext cx="10363200" cy="3886200"/>
          </a:xfrm>
        </p:spPr>
        <p:txBody>
          <a:bodyPr/>
          <a:lstStyle/>
          <a:p>
            <a:pPr eaLnBrk="1" hangingPunct="1">
              <a:lnSpc>
                <a:spcPct val="90000"/>
              </a:lnSpc>
            </a:pPr>
            <a:r>
              <a:rPr lang="en-US" altLang="en-US" sz="2800"/>
              <a:t>Control program for computers managing:</a:t>
            </a:r>
          </a:p>
          <a:p>
            <a:pPr lvl="1" eaLnBrk="1" hangingPunct="1">
              <a:lnSpc>
                <a:spcPct val="90000"/>
              </a:lnSpc>
            </a:pPr>
            <a:r>
              <a:rPr lang="en-US" altLang="en-US" sz="2400"/>
              <a:t>Processes</a:t>
            </a:r>
          </a:p>
          <a:p>
            <a:pPr lvl="1" eaLnBrk="1" hangingPunct="1">
              <a:lnSpc>
                <a:spcPct val="90000"/>
              </a:lnSpc>
            </a:pPr>
            <a:r>
              <a:rPr lang="en-US" altLang="en-US" sz="2400"/>
              <a:t>Multi users</a:t>
            </a:r>
          </a:p>
          <a:p>
            <a:pPr lvl="1" eaLnBrk="1" hangingPunct="1">
              <a:lnSpc>
                <a:spcPct val="90000"/>
              </a:lnSpc>
            </a:pPr>
            <a:r>
              <a:rPr lang="en-US" altLang="en-US" sz="2400"/>
              <a:t>Memory</a:t>
            </a:r>
          </a:p>
          <a:p>
            <a:pPr lvl="1" eaLnBrk="1" hangingPunct="1">
              <a:lnSpc>
                <a:spcPct val="90000"/>
              </a:lnSpc>
            </a:pPr>
            <a:r>
              <a:rPr lang="en-US" altLang="en-US" sz="2400"/>
              <a:t>Files</a:t>
            </a:r>
          </a:p>
          <a:p>
            <a:pPr eaLnBrk="1" hangingPunct="1"/>
            <a:endParaRPr lang="en-US" altLang="en-US" sz="2800"/>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9B4686C-2C7F-4235-9B26-101CA46E84C4}"/>
              </a:ext>
            </a:extLst>
          </p:cNvPr>
          <p:cNvSpPr>
            <a:spLocks noGrp="1" noChangeArrowheads="1"/>
          </p:cNvSpPr>
          <p:nvPr>
            <p:ph type="title"/>
          </p:nvPr>
        </p:nvSpPr>
        <p:spPr>
          <a:xfrm>
            <a:off x="1066800" y="685800"/>
            <a:ext cx="10363200" cy="914400"/>
          </a:xfrm>
        </p:spPr>
        <p:txBody>
          <a:bodyPr/>
          <a:lstStyle/>
          <a:p>
            <a:pPr eaLnBrk="1" hangingPunct="1"/>
            <a:r>
              <a:rPr lang="en-US" altLang="en-US" dirty="0"/>
              <a:t>Unix OS Overview</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6867" name="Content Placeholder 2">
            <a:extLst>
              <a:ext uri="{FF2B5EF4-FFF2-40B4-BE49-F238E27FC236}">
                <a16:creationId xmlns:a16="http://schemas.microsoft.com/office/drawing/2014/main" id="{7530267B-1B57-4ACD-A7F8-A6ECE7213422}"/>
              </a:ext>
            </a:extLst>
          </p:cNvPr>
          <p:cNvSpPr>
            <a:spLocks noGrp="1" noChangeArrowheads="1"/>
          </p:cNvSpPr>
          <p:nvPr>
            <p:ph idx="1"/>
          </p:nvPr>
        </p:nvSpPr>
        <p:spPr>
          <a:xfrm>
            <a:off x="1066800" y="1828800"/>
            <a:ext cx="10363200" cy="3886200"/>
          </a:xfrm>
        </p:spPr>
        <p:txBody>
          <a:bodyPr/>
          <a:lstStyle/>
          <a:p>
            <a:pPr eaLnBrk="1" hangingPunct="1">
              <a:lnSpc>
                <a:spcPct val="90000"/>
              </a:lnSpc>
            </a:pPr>
            <a:r>
              <a:rPr lang="en-US" altLang="en-US" sz="2800"/>
              <a:t>Provides support utilities called commands for:</a:t>
            </a:r>
          </a:p>
          <a:p>
            <a:pPr lvl="1" eaLnBrk="1" hangingPunct="1">
              <a:lnSpc>
                <a:spcPct val="90000"/>
              </a:lnSpc>
            </a:pPr>
            <a:r>
              <a:rPr lang="en-US" altLang="en-US" sz="2400"/>
              <a:t>Executing programs</a:t>
            </a:r>
          </a:p>
          <a:p>
            <a:pPr lvl="1" eaLnBrk="1" hangingPunct="1">
              <a:lnSpc>
                <a:spcPct val="90000"/>
              </a:lnSpc>
            </a:pPr>
            <a:r>
              <a:rPr lang="en-US" altLang="en-US" sz="2400"/>
              <a:t>File management</a:t>
            </a:r>
          </a:p>
          <a:p>
            <a:pPr lvl="1" eaLnBrk="1" hangingPunct="1">
              <a:lnSpc>
                <a:spcPct val="90000"/>
              </a:lnSpc>
            </a:pPr>
            <a:r>
              <a:rPr lang="en-US" altLang="en-US" sz="2400"/>
              <a:t>File editing</a:t>
            </a:r>
          </a:p>
          <a:p>
            <a:pPr eaLnBrk="1" hangingPunct="1">
              <a:lnSpc>
                <a:spcPct val="90000"/>
              </a:lnSpc>
            </a:pPr>
            <a:r>
              <a:rPr lang="en-US" altLang="en-US" sz="2800"/>
              <a:t>Process management</a:t>
            </a:r>
          </a:p>
          <a:p>
            <a:pPr eaLnBrk="1" hangingPunct="1"/>
            <a:endParaRPr lang="en-US" altLang="en-US" sz="280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9B87309-C092-4EA7-98A5-F75C9D20909D}"/>
              </a:ext>
            </a:extLst>
          </p:cNvPr>
          <p:cNvSpPr>
            <a:spLocks noGrp="1" noChangeArrowheads="1"/>
          </p:cNvSpPr>
          <p:nvPr>
            <p:ph type="title"/>
          </p:nvPr>
        </p:nvSpPr>
        <p:spPr>
          <a:xfrm>
            <a:off x="1066800" y="685800"/>
            <a:ext cx="10363200" cy="914400"/>
          </a:xfrm>
          <a:noFill/>
        </p:spPr>
        <p:txBody>
          <a:bodyPr/>
          <a:lstStyle/>
          <a:p>
            <a:pPr eaLnBrk="1" hangingPunct="1"/>
            <a:r>
              <a:rPr lang="en-US" altLang="en-US" dirty="0"/>
              <a:t>Unix OS Overview</a:t>
            </a:r>
            <a:r>
              <a:rPr lang="en-US" altLang="en-US" sz="3600" dirty="0">
                <a:latin typeface="Times New Roman" panose="02020603050405020304" pitchFamily="18" charset="0"/>
                <a:cs typeface="Times New Roman" panose="02020603050405020304" pitchFamily="18" charset="0"/>
              </a:rPr>
              <a:t> █</a:t>
            </a:r>
            <a:endParaRPr lang="en-US" altLang="en-US" dirty="0"/>
          </a:p>
        </p:txBody>
      </p:sp>
      <p:sp>
        <p:nvSpPr>
          <p:cNvPr id="37891" name="Rectangle 3">
            <a:extLst>
              <a:ext uri="{FF2B5EF4-FFF2-40B4-BE49-F238E27FC236}">
                <a16:creationId xmlns:a16="http://schemas.microsoft.com/office/drawing/2014/main" id="{2600DCA0-26D4-44D9-8C98-D9ADFAB98869}"/>
              </a:ext>
            </a:extLst>
          </p:cNvPr>
          <p:cNvSpPr>
            <a:spLocks noGrp="1" noChangeArrowheads="1"/>
          </p:cNvSpPr>
          <p:nvPr>
            <p:ph idx="1"/>
          </p:nvPr>
        </p:nvSpPr>
        <p:spPr>
          <a:xfrm>
            <a:off x="1371600" y="1828800"/>
            <a:ext cx="8915400" cy="3505200"/>
          </a:xfrm>
        </p:spPr>
        <p:txBody>
          <a:bodyPr/>
          <a:lstStyle/>
          <a:p>
            <a:pPr eaLnBrk="1" hangingPunct="1"/>
            <a:r>
              <a:rPr lang="en-US" altLang="en-US" sz="2800" dirty="0"/>
              <a:t>Runs on virtually every manufacturer's hardware</a:t>
            </a:r>
          </a:p>
          <a:p>
            <a:pPr eaLnBrk="1" hangingPunct="1"/>
            <a:r>
              <a:rPr lang="en-US" altLang="en-US" sz="2800" dirty="0"/>
              <a:t>Works the same way on every computer</a:t>
            </a:r>
          </a:p>
          <a:p>
            <a:pPr eaLnBrk="1" hangingPunct="1"/>
            <a:r>
              <a:rPr lang="en-US" altLang="en-US" sz="2800" dirty="0"/>
              <a:t>Components</a:t>
            </a:r>
          </a:p>
          <a:p>
            <a:pPr lvl="1" eaLnBrk="1" hangingPunct="1"/>
            <a:r>
              <a:rPr lang="en-US" altLang="en-US" sz="2400" dirty="0"/>
              <a:t>Kernel  </a:t>
            </a:r>
          </a:p>
          <a:p>
            <a:pPr lvl="1" eaLnBrk="1" hangingPunct="1"/>
            <a:r>
              <a:rPr lang="en-US" altLang="en-US" sz="2400" dirty="0"/>
              <a:t>File system  </a:t>
            </a:r>
          </a:p>
          <a:p>
            <a:pPr lvl="1" eaLnBrk="1" hangingPunct="1"/>
            <a:r>
              <a:rPr lang="en-US" altLang="en-US" sz="2400" dirty="0"/>
              <a:t>Shell  </a:t>
            </a:r>
          </a:p>
          <a:p>
            <a:pPr lvl="1" eaLnBrk="1" hangingPunct="1"/>
            <a:r>
              <a:rPr lang="en-US" altLang="en-US" sz="2400" dirty="0"/>
              <a:t>Utilities</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015858E4-DD19-427C-8222-B0B81B1800B3}"/>
              </a:ext>
            </a:extLst>
          </p:cNvPr>
          <p:cNvSpPr>
            <a:spLocks noGrp="1" noChangeArrowheads="1"/>
          </p:cNvSpPr>
          <p:nvPr>
            <p:ph type="title"/>
          </p:nvPr>
        </p:nvSpPr>
        <p:spPr/>
        <p:txBody>
          <a:bodyPr/>
          <a:lstStyle/>
          <a:p>
            <a:pPr eaLnBrk="1" hangingPunct="1"/>
            <a:r>
              <a:rPr lang="en-US" altLang="en-US" dirty="0"/>
              <a:t>Unix OS Overview</a:t>
            </a:r>
            <a:r>
              <a:rPr lang="en-US" altLang="en-US" sz="3600" dirty="0">
                <a:latin typeface="Times New Roman" panose="02020603050405020304" pitchFamily="18" charset="0"/>
                <a:cs typeface="Times New Roman" panose="02020603050405020304" pitchFamily="18" charset="0"/>
              </a:rPr>
              <a:t> █</a:t>
            </a:r>
            <a:endParaRPr lang="en-US" altLang="en-US" dirty="0"/>
          </a:p>
        </p:txBody>
      </p:sp>
      <p:grpSp>
        <p:nvGrpSpPr>
          <p:cNvPr id="39939" name="Group 11">
            <a:extLst>
              <a:ext uri="{FF2B5EF4-FFF2-40B4-BE49-F238E27FC236}">
                <a16:creationId xmlns:a16="http://schemas.microsoft.com/office/drawing/2014/main" id="{0D997038-1A47-4BF7-AE3C-600482111EF9}"/>
              </a:ext>
            </a:extLst>
          </p:cNvPr>
          <p:cNvGrpSpPr>
            <a:grpSpLocks/>
          </p:cNvGrpSpPr>
          <p:nvPr/>
        </p:nvGrpSpPr>
        <p:grpSpPr bwMode="auto">
          <a:xfrm>
            <a:off x="3941763" y="1828800"/>
            <a:ext cx="3810000" cy="3505200"/>
            <a:chOff x="1536" y="1056"/>
            <a:chExt cx="2400" cy="2208"/>
          </a:xfrm>
        </p:grpSpPr>
        <p:sp>
          <p:nvSpPr>
            <p:cNvPr id="10247" name="Oval 5">
              <a:extLst>
                <a:ext uri="{FF2B5EF4-FFF2-40B4-BE49-F238E27FC236}">
                  <a16:creationId xmlns:a16="http://schemas.microsoft.com/office/drawing/2014/main" id="{DCDDCB57-2F26-4C79-82F4-C3719BB61EFC}"/>
                </a:ext>
              </a:extLst>
            </p:cNvPr>
            <p:cNvSpPr>
              <a:spLocks noChangeArrowheads="1"/>
            </p:cNvSpPr>
            <p:nvPr/>
          </p:nvSpPr>
          <p:spPr bwMode="auto">
            <a:xfrm>
              <a:off x="2352" y="1872"/>
              <a:ext cx="576" cy="576"/>
            </a:xfrm>
            <a:prstGeom prst="ellipse">
              <a:avLst/>
            </a:prstGeom>
            <a:solidFill>
              <a:schemeClr val="accent1"/>
            </a:solidFill>
            <a:ln w="9525">
              <a:solidFill>
                <a:schemeClr val="bg2">
                  <a:lumMod val="50000"/>
                </a:schemeClr>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a:t>H/W</a:t>
              </a:r>
            </a:p>
          </p:txBody>
        </p:sp>
        <p:sp>
          <p:nvSpPr>
            <p:cNvPr id="10248" name="Oval 6">
              <a:extLst>
                <a:ext uri="{FF2B5EF4-FFF2-40B4-BE49-F238E27FC236}">
                  <a16:creationId xmlns:a16="http://schemas.microsoft.com/office/drawing/2014/main" id="{F6D41638-B1EE-4DAC-9390-38071DDBA751}"/>
                </a:ext>
              </a:extLst>
            </p:cNvPr>
            <p:cNvSpPr>
              <a:spLocks noChangeArrowheads="1"/>
            </p:cNvSpPr>
            <p:nvPr/>
          </p:nvSpPr>
          <p:spPr bwMode="auto">
            <a:xfrm>
              <a:off x="1896" y="1416"/>
              <a:ext cx="1488" cy="1488"/>
            </a:xfrm>
            <a:prstGeom prst="ellipse">
              <a:avLst/>
            </a:prstGeom>
            <a:noFill/>
            <a:ln w="38100">
              <a:solidFill>
                <a:schemeClr val="bg2">
                  <a:lumMod val="50000"/>
                </a:schemeClr>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dirty="0">
                  <a:solidFill>
                    <a:schemeClr val="accent1">
                      <a:lumMod val="50000"/>
                    </a:schemeClr>
                  </a:solidFill>
                </a:rPr>
                <a:t>Kernel</a:t>
              </a:r>
            </a:p>
            <a:p>
              <a:pPr algn="ctr" eaLnBrk="1" hangingPunct="1">
                <a:defRPr/>
              </a:pPr>
              <a:endParaRPr lang="en-US" altLang="en-US" dirty="0"/>
            </a:p>
            <a:p>
              <a:pPr algn="ctr" eaLnBrk="1" hangingPunct="1">
                <a:defRPr/>
              </a:pPr>
              <a:endParaRPr lang="en-US" altLang="en-US" dirty="0"/>
            </a:p>
            <a:p>
              <a:pPr algn="ctr" eaLnBrk="1" hangingPunct="1">
                <a:defRPr/>
              </a:pPr>
              <a:endParaRPr lang="en-US" altLang="en-US" dirty="0"/>
            </a:p>
            <a:p>
              <a:pPr algn="ctr" eaLnBrk="1" hangingPunct="1">
                <a:defRPr/>
              </a:pPr>
              <a:endParaRPr lang="en-US" altLang="en-US" dirty="0"/>
            </a:p>
            <a:p>
              <a:pPr algn="ctr" eaLnBrk="1" hangingPunct="1">
                <a:defRPr/>
              </a:pPr>
              <a:endParaRPr lang="en-US" altLang="en-US" dirty="0"/>
            </a:p>
          </p:txBody>
        </p:sp>
        <p:sp>
          <p:nvSpPr>
            <p:cNvPr id="10249" name="Oval 7">
              <a:extLst>
                <a:ext uri="{FF2B5EF4-FFF2-40B4-BE49-F238E27FC236}">
                  <a16:creationId xmlns:a16="http://schemas.microsoft.com/office/drawing/2014/main" id="{9B6D3A78-99F5-4037-BCB5-52502DDCB7B7}"/>
                </a:ext>
              </a:extLst>
            </p:cNvPr>
            <p:cNvSpPr>
              <a:spLocks noChangeArrowheads="1"/>
            </p:cNvSpPr>
            <p:nvPr/>
          </p:nvSpPr>
          <p:spPr bwMode="auto">
            <a:xfrm>
              <a:off x="1536" y="1056"/>
              <a:ext cx="2208" cy="2208"/>
            </a:xfrm>
            <a:prstGeom prst="ellipse">
              <a:avLst/>
            </a:prstGeom>
            <a:noFill/>
            <a:ln w="57150">
              <a:solidFill>
                <a:schemeClr val="bg2">
                  <a:lumMod val="50000"/>
                </a:schemeClr>
              </a:solidFill>
              <a:round/>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dirty="0">
                  <a:solidFill>
                    <a:schemeClr val="accent1">
                      <a:lumMod val="50000"/>
                    </a:schemeClr>
                  </a:solidFill>
                </a:rPr>
                <a:t>Shell</a:t>
              </a: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a:p>
              <a:pPr algn="ctr" eaLnBrk="1" hangingPunct="1">
                <a:defRPr/>
              </a:pPr>
              <a:endParaRPr lang="en-US" altLang="en-US" dirty="0">
                <a:solidFill>
                  <a:schemeClr val="accent1">
                    <a:lumMod val="50000"/>
                  </a:schemeClr>
                </a:solidFill>
              </a:endParaRPr>
            </a:p>
          </p:txBody>
        </p:sp>
        <p:sp>
          <p:nvSpPr>
            <p:cNvPr id="10250" name="AutoShape 8">
              <a:extLst>
                <a:ext uri="{FF2B5EF4-FFF2-40B4-BE49-F238E27FC236}">
                  <a16:creationId xmlns:a16="http://schemas.microsoft.com/office/drawing/2014/main" id="{00B4F621-A0EA-40C7-8D82-A7D532B92AE3}"/>
                </a:ext>
              </a:extLst>
            </p:cNvPr>
            <p:cNvSpPr>
              <a:spLocks noChangeArrowheads="1"/>
            </p:cNvSpPr>
            <p:nvPr/>
          </p:nvSpPr>
          <p:spPr bwMode="auto">
            <a:xfrm rot="16200000">
              <a:off x="2832" y="1968"/>
              <a:ext cx="288" cy="384"/>
            </a:xfrm>
            <a:prstGeom prst="upDownArrow">
              <a:avLst>
                <a:gd name="adj1" fmla="val 50000"/>
                <a:gd name="adj2" fmla="val 26667"/>
              </a:avLst>
            </a:prstGeom>
            <a:solidFill>
              <a:schemeClr val="bg2"/>
            </a:solidFill>
            <a:ln w="9525">
              <a:solidFill>
                <a:schemeClr val="bg2">
                  <a:lumMod val="50000"/>
                </a:schemeClr>
              </a:solidFill>
              <a:miter lim="800000"/>
              <a:headEnd/>
              <a:tailEnd/>
            </a:ln>
          </p:spPr>
          <p:txBody>
            <a:bodyPr vert="eaVert"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1000" dirty="0"/>
                <a:t>interfaces</a:t>
              </a:r>
            </a:p>
          </p:txBody>
        </p:sp>
        <p:sp>
          <p:nvSpPr>
            <p:cNvPr id="10251" name="AutoShape 9">
              <a:extLst>
                <a:ext uri="{FF2B5EF4-FFF2-40B4-BE49-F238E27FC236}">
                  <a16:creationId xmlns:a16="http://schemas.microsoft.com/office/drawing/2014/main" id="{4E5A7BBB-34C8-4949-B15B-966D1AD231AB}"/>
                </a:ext>
              </a:extLst>
            </p:cNvPr>
            <p:cNvSpPr>
              <a:spLocks noChangeArrowheads="1"/>
            </p:cNvSpPr>
            <p:nvPr/>
          </p:nvSpPr>
          <p:spPr bwMode="auto">
            <a:xfrm rot="-5400000">
              <a:off x="1776" y="1968"/>
              <a:ext cx="288" cy="384"/>
            </a:xfrm>
            <a:prstGeom prst="upDownArrow">
              <a:avLst>
                <a:gd name="adj1" fmla="val 50000"/>
                <a:gd name="adj2" fmla="val 26667"/>
              </a:avLst>
            </a:prstGeom>
            <a:solidFill>
              <a:schemeClr val="bg2"/>
            </a:solidFill>
            <a:ln w="9525">
              <a:solidFill>
                <a:schemeClr val="bg2">
                  <a:lumMod val="50000"/>
                </a:schemeClr>
              </a:solidFill>
              <a:miter lim="800000"/>
              <a:headEnd/>
              <a:tailEnd/>
            </a:ln>
          </p:spPr>
          <p:txBody>
            <a:bodyPr vert="eaVert"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1000"/>
                <a:t>interfaces</a:t>
              </a:r>
            </a:p>
          </p:txBody>
        </p:sp>
        <p:sp>
          <p:nvSpPr>
            <p:cNvPr id="10252" name="AutoShape 10">
              <a:extLst>
                <a:ext uri="{FF2B5EF4-FFF2-40B4-BE49-F238E27FC236}">
                  <a16:creationId xmlns:a16="http://schemas.microsoft.com/office/drawing/2014/main" id="{F5C7C9D7-8D41-45F4-9A9F-F5EA65053085}"/>
                </a:ext>
              </a:extLst>
            </p:cNvPr>
            <p:cNvSpPr>
              <a:spLocks noChangeArrowheads="1"/>
            </p:cNvSpPr>
            <p:nvPr/>
          </p:nvSpPr>
          <p:spPr bwMode="auto">
            <a:xfrm rot="16200000">
              <a:off x="3600" y="1968"/>
              <a:ext cx="288" cy="384"/>
            </a:xfrm>
            <a:prstGeom prst="upDownArrow">
              <a:avLst>
                <a:gd name="adj1" fmla="val 50000"/>
                <a:gd name="adj2" fmla="val 26667"/>
              </a:avLst>
            </a:prstGeom>
            <a:solidFill>
              <a:schemeClr val="bg2"/>
            </a:solidFill>
            <a:ln w="9525">
              <a:solidFill>
                <a:schemeClr val="bg2">
                  <a:lumMod val="50000"/>
                </a:schemeClr>
              </a:solidFill>
              <a:miter lim="800000"/>
              <a:headEnd/>
              <a:tailEnd/>
            </a:ln>
          </p:spPr>
          <p:txBody>
            <a:bodyPr vert="eaVert"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1000"/>
                <a:t>interfaces</a:t>
              </a:r>
            </a:p>
          </p:txBody>
        </p:sp>
      </p:grpSp>
      <p:pic>
        <p:nvPicPr>
          <p:cNvPr id="39940" name="Picture 12" descr="j0292020">
            <a:extLst>
              <a:ext uri="{FF2B5EF4-FFF2-40B4-BE49-F238E27FC236}">
                <a16:creationId xmlns:a16="http://schemas.microsoft.com/office/drawing/2014/main" id="{96F00CEB-D5EF-4E51-87E6-18F456F19E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001000" y="2465388"/>
            <a:ext cx="1868488"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13">
            <a:extLst>
              <a:ext uri="{FF2B5EF4-FFF2-40B4-BE49-F238E27FC236}">
                <a16:creationId xmlns:a16="http://schemas.microsoft.com/office/drawing/2014/main" id="{D35B9D29-835E-48ED-8559-C0BBF916B4A6}"/>
              </a:ext>
            </a:extLst>
          </p:cNvPr>
          <p:cNvSpPr txBox="1">
            <a:spLocks noChangeArrowheads="1"/>
          </p:cNvSpPr>
          <p:nvPr/>
        </p:nvSpPr>
        <p:spPr bwMode="auto">
          <a:xfrm>
            <a:off x="8601075" y="4395788"/>
            <a:ext cx="666750" cy="36671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dirty="0">
                <a:solidFill>
                  <a:schemeClr val="accent1">
                    <a:lumMod val="50000"/>
                  </a:schemeClr>
                </a:solidFill>
              </a:rPr>
              <a:t>User</a:t>
            </a:r>
          </a:p>
        </p:txBody>
      </p:sp>
      <p:sp>
        <p:nvSpPr>
          <p:cNvPr id="10246" name="Text Box 14">
            <a:extLst>
              <a:ext uri="{FF2B5EF4-FFF2-40B4-BE49-F238E27FC236}">
                <a16:creationId xmlns:a16="http://schemas.microsoft.com/office/drawing/2014/main" id="{B0AF8A71-1CEA-49F5-9DBE-B8C24EAC4B81}"/>
              </a:ext>
            </a:extLst>
          </p:cNvPr>
          <p:cNvSpPr txBox="1">
            <a:spLocks noChangeArrowheads="1"/>
          </p:cNvSpPr>
          <p:nvPr/>
        </p:nvSpPr>
        <p:spPr bwMode="auto">
          <a:xfrm>
            <a:off x="5373688" y="5478463"/>
            <a:ext cx="641350" cy="36671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altLang="en-US" dirty="0">
                <a:solidFill>
                  <a:schemeClr val="accent1">
                    <a:lumMod val="50000"/>
                  </a:schemeClr>
                </a:solidFill>
              </a:rPr>
              <a:t>Unix</a:t>
            </a: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AD3B38C4-13F6-469A-858B-4373347E1398}"/>
              </a:ext>
            </a:extLst>
          </p:cNvPr>
          <p:cNvSpPr>
            <a:spLocks noGrp="1" noChangeArrowheads="1"/>
          </p:cNvSpPr>
          <p:nvPr>
            <p:ph type="body" sz="half" idx="4294967295"/>
          </p:nvPr>
        </p:nvSpPr>
        <p:spPr>
          <a:xfrm>
            <a:off x="4265613" y="1752600"/>
            <a:ext cx="5106987" cy="4373563"/>
          </a:xfrm>
          <a:noFill/>
        </p:spPr>
        <p:txBody>
          <a:bodyPr/>
          <a:lstStyle/>
          <a:p>
            <a:pPr eaLnBrk="1" hangingPunct="1"/>
            <a:r>
              <a:rPr lang="en-US" altLang="en-US" sz="3000" dirty="0"/>
              <a:t>Common Shells</a:t>
            </a:r>
          </a:p>
          <a:p>
            <a:pPr lvl="1" eaLnBrk="1" hangingPunct="1"/>
            <a:r>
              <a:rPr lang="en-US" altLang="en-US" sz="2600" dirty="0" err="1"/>
              <a:t>Bourne</a:t>
            </a:r>
            <a:r>
              <a:rPr lang="en-US" altLang="en-US" sz="2600" dirty="0"/>
              <a:t> Shell (</a:t>
            </a:r>
            <a:r>
              <a:rPr lang="en-US" altLang="en-US" sz="2600" dirty="0" err="1"/>
              <a:t>sh</a:t>
            </a:r>
            <a:r>
              <a:rPr lang="en-US" altLang="en-US" sz="2600" dirty="0"/>
              <a:t>) </a:t>
            </a:r>
          </a:p>
          <a:p>
            <a:pPr lvl="1" eaLnBrk="1" hangingPunct="1"/>
            <a:r>
              <a:rPr lang="en-US" altLang="en-US" sz="2600" dirty="0"/>
              <a:t>Written by Stephen </a:t>
            </a:r>
            <a:r>
              <a:rPr lang="en-US" altLang="en-US" sz="2600" dirty="0" err="1"/>
              <a:t>Bourne</a:t>
            </a:r>
            <a:r>
              <a:rPr lang="en-US" altLang="en-US" sz="2600" dirty="0"/>
              <a:t> while at Bell Labs</a:t>
            </a:r>
          </a:p>
          <a:p>
            <a:pPr lvl="2" eaLnBrk="1" hangingPunct="1"/>
            <a:endParaRPr lang="en-US" altLang="en-US" sz="2200" dirty="0"/>
          </a:p>
          <a:p>
            <a:pPr lvl="2" eaLnBrk="1" hangingPunct="1"/>
            <a:endParaRPr lang="en-US" altLang="en-US" sz="2200" dirty="0"/>
          </a:p>
          <a:p>
            <a:pPr lvl="1" eaLnBrk="1" hangingPunct="1"/>
            <a:r>
              <a:rPr lang="en-US" altLang="en-US" sz="2600" dirty="0" err="1"/>
              <a:t>Bourne</a:t>
            </a:r>
            <a:r>
              <a:rPr lang="en-US" altLang="en-US" sz="2600" dirty="0"/>
              <a:t> Again Shell (bash)</a:t>
            </a:r>
          </a:p>
          <a:p>
            <a:pPr lvl="1" eaLnBrk="1" hangingPunct="1"/>
            <a:r>
              <a:rPr lang="en-US" altLang="en-US" sz="2600" dirty="0"/>
              <a:t>Written by Brian Fox</a:t>
            </a:r>
          </a:p>
        </p:txBody>
      </p:sp>
      <p:sp>
        <p:nvSpPr>
          <p:cNvPr id="4" name="Rectangle 4">
            <a:extLst>
              <a:ext uri="{FF2B5EF4-FFF2-40B4-BE49-F238E27FC236}">
                <a16:creationId xmlns:a16="http://schemas.microsoft.com/office/drawing/2014/main" id="{200ADF1D-31D2-407D-9212-446706F0A022}"/>
              </a:ext>
            </a:extLst>
          </p:cNvPr>
          <p:cNvSpPr txBox="1">
            <a:spLocks/>
          </p:cNvSpPr>
          <p:nvPr/>
        </p:nvSpPr>
        <p:spPr>
          <a:xfrm>
            <a:off x="4265613" y="762000"/>
            <a:ext cx="5484812" cy="914400"/>
          </a:xfrm>
          <a:prstGeom prst="rect">
            <a:avLst/>
          </a:prstGeom>
        </p:spPr>
        <p:txBody>
          <a:bodyPr/>
          <a:lstStyle>
            <a:lvl1pPr algn="l" rtl="0" fontAlgn="base">
              <a:spcBef>
                <a:spcPct val="0"/>
              </a:spcBef>
              <a:spcAft>
                <a:spcPct val="0"/>
              </a:spcAft>
              <a:defRPr sz="3200">
                <a:solidFill>
                  <a:srgbClr val="79551B"/>
                </a:solidFill>
                <a:latin typeface="+mj-lt"/>
                <a:ea typeface="+mj-ea"/>
                <a:cs typeface="+mj-cs"/>
              </a:defRPr>
            </a:lvl1pPr>
            <a:lvl2pPr algn="l" rtl="0" fontAlgn="base">
              <a:spcBef>
                <a:spcPct val="0"/>
              </a:spcBef>
              <a:spcAft>
                <a:spcPct val="0"/>
              </a:spcAft>
              <a:defRPr sz="3200">
                <a:solidFill>
                  <a:srgbClr val="79551B"/>
                </a:solidFill>
                <a:latin typeface="Palatino Linotype" pitchFamily="18" charset="0"/>
              </a:defRPr>
            </a:lvl2pPr>
            <a:lvl3pPr algn="l" rtl="0" fontAlgn="base">
              <a:spcBef>
                <a:spcPct val="0"/>
              </a:spcBef>
              <a:spcAft>
                <a:spcPct val="0"/>
              </a:spcAft>
              <a:defRPr sz="3200">
                <a:solidFill>
                  <a:srgbClr val="79551B"/>
                </a:solidFill>
                <a:latin typeface="Palatino Linotype" pitchFamily="18" charset="0"/>
              </a:defRPr>
            </a:lvl3pPr>
            <a:lvl4pPr algn="l" rtl="0" fontAlgn="base">
              <a:spcBef>
                <a:spcPct val="0"/>
              </a:spcBef>
              <a:spcAft>
                <a:spcPct val="0"/>
              </a:spcAft>
              <a:defRPr sz="3200">
                <a:solidFill>
                  <a:srgbClr val="79551B"/>
                </a:solidFill>
                <a:latin typeface="Palatino Linotype" pitchFamily="18" charset="0"/>
              </a:defRPr>
            </a:lvl4pPr>
            <a:lvl5pPr algn="l" rtl="0" fontAlgn="base">
              <a:spcBef>
                <a:spcPct val="0"/>
              </a:spcBef>
              <a:spcAft>
                <a:spcPct val="0"/>
              </a:spcAft>
              <a:defRPr sz="3200">
                <a:solidFill>
                  <a:srgbClr val="79551B"/>
                </a:solidFill>
                <a:latin typeface="Palatino Linotype" pitchFamily="18" charset="0"/>
              </a:defRPr>
            </a:lvl5pPr>
            <a:lvl6pPr marL="457200" algn="l" rtl="0" eaLnBrk="1" fontAlgn="base" hangingPunct="1">
              <a:spcBef>
                <a:spcPct val="0"/>
              </a:spcBef>
              <a:spcAft>
                <a:spcPct val="0"/>
              </a:spcAft>
              <a:defRPr sz="3200">
                <a:solidFill>
                  <a:srgbClr val="79551B"/>
                </a:solidFill>
                <a:latin typeface="Palatino Linotype" pitchFamily="18" charset="0"/>
              </a:defRPr>
            </a:lvl6pPr>
            <a:lvl7pPr marL="914400" algn="l" rtl="0" eaLnBrk="1" fontAlgn="base" hangingPunct="1">
              <a:spcBef>
                <a:spcPct val="0"/>
              </a:spcBef>
              <a:spcAft>
                <a:spcPct val="0"/>
              </a:spcAft>
              <a:defRPr sz="3200">
                <a:solidFill>
                  <a:srgbClr val="79551B"/>
                </a:solidFill>
                <a:latin typeface="Palatino Linotype" pitchFamily="18" charset="0"/>
              </a:defRPr>
            </a:lvl7pPr>
            <a:lvl8pPr marL="1371600" algn="l" rtl="0" eaLnBrk="1" fontAlgn="base" hangingPunct="1">
              <a:spcBef>
                <a:spcPct val="0"/>
              </a:spcBef>
              <a:spcAft>
                <a:spcPct val="0"/>
              </a:spcAft>
              <a:defRPr sz="3200">
                <a:solidFill>
                  <a:srgbClr val="79551B"/>
                </a:solidFill>
                <a:latin typeface="Palatino Linotype" pitchFamily="18" charset="0"/>
              </a:defRPr>
            </a:lvl8pPr>
            <a:lvl9pPr marL="1828800" algn="l" rtl="0" eaLnBrk="1" fontAlgn="base" hangingPunct="1">
              <a:spcBef>
                <a:spcPct val="0"/>
              </a:spcBef>
              <a:spcAft>
                <a:spcPct val="0"/>
              </a:spcAft>
              <a:defRPr sz="3200">
                <a:solidFill>
                  <a:srgbClr val="79551B"/>
                </a:solidFill>
                <a:latin typeface="Palatino Linotype" pitchFamily="18" charset="0"/>
              </a:defRPr>
            </a:lvl9pPr>
          </a:lstStyle>
          <a:p>
            <a:pPr eaLnBrk="1" hangingPunct="1">
              <a:defRPr/>
            </a:pPr>
            <a:r>
              <a:rPr lang="en-US" kern="0" dirty="0">
                <a:latin typeface="Corbel Light" panose="020B0303020204020204" pitchFamily="34" charset="0"/>
              </a:rPr>
              <a:t>Unix OS Overview</a:t>
            </a:r>
            <a:endParaRPr lang="en-US" altLang="en-US" kern="0" dirty="0">
              <a:latin typeface="Corbel Light" panose="020B0303020204020204" pitchFamily="34" charset="0"/>
            </a:endParaRPr>
          </a:p>
        </p:txBody>
      </p:sp>
      <p:pic>
        <p:nvPicPr>
          <p:cNvPr id="40964" name="Picture 4">
            <a:extLst>
              <a:ext uri="{FF2B5EF4-FFF2-40B4-BE49-F238E27FC236}">
                <a16:creationId xmlns:a16="http://schemas.microsoft.com/office/drawing/2014/main" id="{E8E43E93-F021-47C0-8953-05604DC0E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498850"/>
            <a:ext cx="1611313"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6" descr="http://www.eldorado.com/user_images/portrait_bourne_1273606756.jpg">
            <a:extLst>
              <a:ext uri="{FF2B5EF4-FFF2-40B4-BE49-F238E27FC236}">
                <a16:creationId xmlns:a16="http://schemas.microsoft.com/office/drawing/2014/main" id="{50D26186-8C3A-4411-81BD-01203B7D1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888" y="1662113"/>
            <a:ext cx="2514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CDE78645-92F6-4FC5-95F0-2C1F02F08EBA}"/>
              </a:ext>
            </a:extLst>
          </p:cNvPr>
          <p:cNvSpPr>
            <a:spLocks noGrp="1" noChangeArrowheads="1"/>
          </p:cNvSpPr>
          <p:nvPr>
            <p:ph type="title"/>
          </p:nvPr>
        </p:nvSpPr>
        <p:spPr>
          <a:xfrm>
            <a:off x="1066800" y="685800"/>
            <a:ext cx="10363200" cy="914400"/>
          </a:xfrm>
        </p:spPr>
        <p:txBody>
          <a:bodyPr/>
          <a:lstStyle/>
          <a:p>
            <a:pPr eaLnBrk="1" hangingPunct="1"/>
            <a:r>
              <a:rPr lang="en-US" altLang="en-US" dirty="0"/>
              <a:t>Course Information</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15363" name="Content Placeholder 2">
            <a:extLst>
              <a:ext uri="{FF2B5EF4-FFF2-40B4-BE49-F238E27FC236}">
                <a16:creationId xmlns:a16="http://schemas.microsoft.com/office/drawing/2014/main" id="{16265254-5FF9-4A3C-B6DC-877D5D186520}"/>
              </a:ext>
            </a:extLst>
          </p:cNvPr>
          <p:cNvSpPr>
            <a:spLocks noGrp="1" noChangeArrowheads="1"/>
          </p:cNvSpPr>
          <p:nvPr>
            <p:ph idx="1"/>
          </p:nvPr>
        </p:nvSpPr>
        <p:spPr>
          <a:xfrm>
            <a:off x="1066800" y="1752600"/>
            <a:ext cx="10363200" cy="3886200"/>
          </a:xfrm>
        </p:spPr>
        <p:txBody>
          <a:bodyPr/>
          <a:lstStyle/>
          <a:p>
            <a:pPr eaLnBrk="1" hangingPunct="1"/>
            <a:r>
              <a:rPr lang="en-US" altLang="en-US" dirty="0"/>
              <a:t>Office Location: </a:t>
            </a:r>
          </a:p>
          <a:p>
            <a:pPr lvl="1" eaLnBrk="1" hangingPunct="1"/>
            <a:r>
              <a:rPr lang="en-US" altLang="en-US" dirty="0"/>
              <a:t>Currently Nicks 484</a:t>
            </a:r>
          </a:p>
          <a:p>
            <a:pPr eaLnBrk="1" hangingPunct="1"/>
            <a:r>
              <a:rPr lang="en-US" altLang="en-US" dirty="0"/>
              <a:t>Office Hours: </a:t>
            </a:r>
          </a:p>
          <a:p>
            <a:pPr lvl="1" eaLnBrk="1" hangingPunct="1"/>
            <a:r>
              <a:rPr lang="en-US" altLang="en-US" dirty="0"/>
              <a:t>MW 12:00 - 2:30</a:t>
            </a:r>
          </a:p>
          <a:p>
            <a:pPr lvl="1" eaLnBrk="1" hangingPunct="1"/>
            <a:r>
              <a:rPr lang="en-US" altLang="en-US" dirty="0"/>
              <a:t>TR 8:00 - 9:00 / 11:05 - 12:05</a:t>
            </a:r>
          </a:p>
          <a:p>
            <a:pPr eaLnBrk="1" hangingPunct="1"/>
            <a:r>
              <a:rPr lang="en-US" altLang="en-US" dirty="0"/>
              <a:t>Email: ramseyjw@etsu.edu</a:t>
            </a:r>
          </a:p>
          <a:p>
            <a:pPr lvl="1" eaLnBrk="1" hangingPunct="1"/>
            <a:r>
              <a:rPr lang="en-US" altLang="en-US" dirty="0"/>
              <a:t>Best way to reach me</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41221E5B-5EDA-407A-86DE-90CBBC52152D}"/>
              </a:ext>
            </a:extLst>
          </p:cNvPr>
          <p:cNvSpPr>
            <a:spLocks noGrp="1" noChangeArrowheads="1"/>
          </p:cNvSpPr>
          <p:nvPr>
            <p:ph type="body" sz="half" idx="4294967295"/>
          </p:nvPr>
        </p:nvSpPr>
        <p:spPr>
          <a:xfrm>
            <a:off x="4265613" y="1622425"/>
            <a:ext cx="5106987" cy="4373563"/>
          </a:xfrm>
          <a:noFill/>
        </p:spPr>
        <p:txBody>
          <a:bodyPr/>
          <a:lstStyle/>
          <a:p>
            <a:pPr eaLnBrk="1" hangingPunct="1"/>
            <a:r>
              <a:rPr lang="en-US" altLang="en-US" sz="3000" dirty="0"/>
              <a:t>Common Shells</a:t>
            </a:r>
          </a:p>
          <a:p>
            <a:pPr lvl="1" eaLnBrk="1" hangingPunct="1"/>
            <a:r>
              <a:rPr lang="en-US" altLang="en-US" sz="2600" dirty="0"/>
              <a:t>Korn Shell (</a:t>
            </a:r>
            <a:r>
              <a:rPr lang="en-US" altLang="en-US" sz="2600" dirty="0" err="1"/>
              <a:t>ksh</a:t>
            </a:r>
            <a:r>
              <a:rPr lang="en-US" altLang="en-US" sz="2600" dirty="0"/>
              <a:t>)</a:t>
            </a:r>
          </a:p>
          <a:p>
            <a:pPr lvl="1" eaLnBrk="1" hangingPunct="1"/>
            <a:r>
              <a:rPr lang="en-US" altLang="en-US" sz="2600" dirty="0"/>
              <a:t>David Korn Bell Labs</a:t>
            </a:r>
            <a:endParaRPr lang="en-US" altLang="en-US" sz="2200" dirty="0"/>
          </a:p>
          <a:p>
            <a:pPr lvl="2" eaLnBrk="1" hangingPunct="1"/>
            <a:endParaRPr lang="en-US" altLang="en-US" sz="2200" dirty="0"/>
          </a:p>
          <a:p>
            <a:pPr lvl="1" eaLnBrk="1" hangingPunct="1"/>
            <a:r>
              <a:rPr lang="en-US" altLang="en-US" sz="2600" dirty="0"/>
              <a:t>C Shell (</a:t>
            </a:r>
            <a:r>
              <a:rPr lang="en-US" altLang="en-US" sz="2600" dirty="0" err="1"/>
              <a:t>csh</a:t>
            </a:r>
            <a:r>
              <a:rPr lang="en-US" altLang="en-US" sz="2600" dirty="0"/>
              <a:t>)</a:t>
            </a:r>
          </a:p>
          <a:p>
            <a:pPr lvl="1" eaLnBrk="1" hangingPunct="1"/>
            <a:r>
              <a:rPr lang="en-US" altLang="en-US" sz="2600" dirty="0"/>
              <a:t>Bill Joy as a grad student at UC Berkeley</a:t>
            </a:r>
          </a:p>
          <a:p>
            <a:pPr lvl="2" eaLnBrk="1" hangingPunct="1"/>
            <a:endParaRPr lang="en-US" altLang="en-US" sz="2200" dirty="0"/>
          </a:p>
          <a:p>
            <a:pPr eaLnBrk="1" hangingPunct="1"/>
            <a:r>
              <a:rPr lang="en-US" altLang="en-US" sz="3000" dirty="0"/>
              <a:t>We will be using bash</a:t>
            </a:r>
          </a:p>
        </p:txBody>
      </p:sp>
      <p:sp>
        <p:nvSpPr>
          <p:cNvPr id="4" name="Rectangle 4">
            <a:extLst>
              <a:ext uri="{FF2B5EF4-FFF2-40B4-BE49-F238E27FC236}">
                <a16:creationId xmlns:a16="http://schemas.microsoft.com/office/drawing/2014/main" id="{502F73A5-1E45-4977-A6A1-CFC0716DC95F}"/>
              </a:ext>
            </a:extLst>
          </p:cNvPr>
          <p:cNvSpPr txBox="1">
            <a:spLocks/>
          </p:cNvSpPr>
          <p:nvPr/>
        </p:nvSpPr>
        <p:spPr>
          <a:xfrm>
            <a:off x="4265613" y="762000"/>
            <a:ext cx="5484812" cy="914400"/>
          </a:xfrm>
          <a:prstGeom prst="rect">
            <a:avLst/>
          </a:prstGeom>
        </p:spPr>
        <p:txBody>
          <a:bodyPr/>
          <a:lstStyle>
            <a:lvl1pPr algn="l" rtl="0" fontAlgn="base">
              <a:spcBef>
                <a:spcPct val="0"/>
              </a:spcBef>
              <a:spcAft>
                <a:spcPct val="0"/>
              </a:spcAft>
              <a:defRPr sz="3200">
                <a:solidFill>
                  <a:srgbClr val="79551B"/>
                </a:solidFill>
                <a:latin typeface="+mj-lt"/>
                <a:ea typeface="+mj-ea"/>
                <a:cs typeface="+mj-cs"/>
              </a:defRPr>
            </a:lvl1pPr>
            <a:lvl2pPr algn="l" rtl="0" fontAlgn="base">
              <a:spcBef>
                <a:spcPct val="0"/>
              </a:spcBef>
              <a:spcAft>
                <a:spcPct val="0"/>
              </a:spcAft>
              <a:defRPr sz="3200">
                <a:solidFill>
                  <a:srgbClr val="79551B"/>
                </a:solidFill>
                <a:latin typeface="Palatino Linotype" pitchFamily="18" charset="0"/>
              </a:defRPr>
            </a:lvl2pPr>
            <a:lvl3pPr algn="l" rtl="0" fontAlgn="base">
              <a:spcBef>
                <a:spcPct val="0"/>
              </a:spcBef>
              <a:spcAft>
                <a:spcPct val="0"/>
              </a:spcAft>
              <a:defRPr sz="3200">
                <a:solidFill>
                  <a:srgbClr val="79551B"/>
                </a:solidFill>
                <a:latin typeface="Palatino Linotype" pitchFamily="18" charset="0"/>
              </a:defRPr>
            </a:lvl3pPr>
            <a:lvl4pPr algn="l" rtl="0" fontAlgn="base">
              <a:spcBef>
                <a:spcPct val="0"/>
              </a:spcBef>
              <a:spcAft>
                <a:spcPct val="0"/>
              </a:spcAft>
              <a:defRPr sz="3200">
                <a:solidFill>
                  <a:srgbClr val="79551B"/>
                </a:solidFill>
                <a:latin typeface="Palatino Linotype" pitchFamily="18" charset="0"/>
              </a:defRPr>
            </a:lvl4pPr>
            <a:lvl5pPr algn="l" rtl="0" fontAlgn="base">
              <a:spcBef>
                <a:spcPct val="0"/>
              </a:spcBef>
              <a:spcAft>
                <a:spcPct val="0"/>
              </a:spcAft>
              <a:defRPr sz="3200">
                <a:solidFill>
                  <a:srgbClr val="79551B"/>
                </a:solidFill>
                <a:latin typeface="Palatino Linotype" pitchFamily="18" charset="0"/>
              </a:defRPr>
            </a:lvl5pPr>
            <a:lvl6pPr marL="457200" algn="l" rtl="0" eaLnBrk="1" fontAlgn="base" hangingPunct="1">
              <a:spcBef>
                <a:spcPct val="0"/>
              </a:spcBef>
              <a:spcAft>
                <a:spcPct val="0"/>
              </a:spcAft>
              <a:defRPr sz="3200">
                <a:solidFill>
                  <a:srgbClr val="79551B"/>
                </a:solidFill>
                <a:latin typeface="Palatino Linotype" pitchFamily="18" charset="0"/>
              </a:defRPr>
            </a:lvl6pPr>
            <a:lvl7pPr marL="914400" algn="l" rtl="0" eaLnBrk="1" fontAlgn="base" hangingPunct="1">
              <a:spcBef>
                <a:spcPct val="0"/>
              </a:spcBef>
              <a:spcAft>
                <a:spcPct val="0"/>
              </a:spcAft>
              <a:defRPr sz="3200">
                <a:solidFill>
                  <a:srgbClr val="79551B"/>
                </a:solidFill>
                <a:latin typeface="Palatino Linotype" pitchFamily="18" charset="0"/>
              </a:defRPr>
            </a:lvl7pPr>
            <a:lvl8pPr marL="1371600" algn="l" rtl="0" eaLnBrk="1" fontAlgn="base" hangingPunct="1">
              <a:spcBef>
                <a:spcPct val="0"/>
              </a:spcBef>
              <a:spcAft>
                <a:spcPct val="0"/>
              </a:spcAft>
              <a:defRPr sz="3200">
                <a:solidFill>
                  <a:srgbClr val="79551B"/>
                </a:solidFill>
                <a:latin typeface="Palatino Linotype" pitchFamily="18" charset="0"/>
              </a:defRPr>
            </a:lvl8pPr>
            <a:lvl9pPr marL="1828800" algn="l" rtl="0" eaLnBrk="1" fontAlgn="base" hangingPunct="1">
              <a:spcBef>
                <a:spcPct val="0"/>
              </a:spcBef>
              <a:spcAft>
                <a:spcPct val="0"/>
              </a:spcAft>
              <a:defRPr sz="3200">
                <a:solidFill>
                  <a:srgbClr val="79551B"/>
                </a:solidFill>
                <a:latin typeface="Palatino Linotype" pitchFamily="18" charset="0"/>
              </a:defRPr>
            </a:lvl9pPr>
          </a:lstStyle>
          <a:p>
            <a:pPr eaLnBrk="1" hangingPunct="1">
              <a:defRPr/>
            </a:pPr>
            <a:r>
              <a:rPr lang="en-US" kern="0" dirty="0">
                <a:latin typeface="Corbel Light" panose="020B0303020204020204" pitchFamily="34" charset="0"/>
              </a:rPr>
              <a:t>Unix OS Overview</a:t>
            </a:r>
            <a:endParaRPr lang="en-US" altLang="en-US" kern="0" dirty="0">
              <a:latin typeface="Corbel Light" panose="020B0303020204020204" pitchFamily="34" charset="0"/>
            </a:endParaRPr>
          </a:p>
        </p:txBody>
      </p:sp>
      <p:pic>
        <p:nvPicPr>
          <p:cNvPr id="43012" name="Picture 2" descr="https://www.nluug.nl/events/nj07/mcimg/img00000011.jpg">
            <a:extLst>
              <a:ext uri="{FF2B5EF4-FFF2-40B4-BE49-F238E27FC236}">
                <a16:creationId xmlns:a16="http://schemas.microsoft.com/office/drawing/2014/main" id="{05021772-9726-4FA9-A558-D2972E4B8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1479550"/>
            <a:ext cx="21177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A0DBB3E8-7DB7-40FD-92EC-4FED6DDFAD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5075" y="3810000"/>
            <a:ext cx="1736725"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E73419A-4552-4367-AEF1-30D7B0D09161}"/>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1747" name="Content Placeholder 2">
            <a:extLst>
              <a:ext uri="{FF2B5EF4-FFF2-40B4-BE49-F238E27FC236}">
                <a16:creationId xmlns:a16="http://schemas.microsoft.com/office/drawing/2014/main" id="{C6E022AB-9C43-4D01-8F8B-6F416BECF909}"/>
              </a:ext>
            </a:extLst>
          </p:cNvPr>
          <p:cNvSpPr>
            <a:spLocks noGrp="1"/>
          </p:cNvSpPr>
          <p:nvPr>
            <p:ph idx="1"/>
          </p:nvPr>
        </p:nvSpPr>
        <p:spPr>
          <a:xfrm>
            <a:off x="1066800" y="1752600"/>
            <a:ext cx="10363200" cy="3886200"/>
          </a:xfrm>
        </p:spPr>
        <p:txBody>
          <a:bodyPr/>
          <a:lstStyle/>
          <a:p>
            <a:pPr marL="0" indent="0" eaLnBrk="1" hangingPunct="1">
              <a:buFont typeface="Corbel Light" panose="020B0303020204020204" pitchFamily="34" charset="0"/>
              <a:buNone/>
              <a:defRPr/>
            </a:pPr>
            <a:r>
              <a:rPr lang="en-US" altLang="en-US" sz="2800" b="1" dirty="0"/>
              <a:t>Syntax</a:t>
            </a:r>
          </a:p>
          <a:p>
            <a:pPr eaLnBrk="1" hangingPunct="1">
              <a:lnSpc>
                <a:spcPct val="80000"/>
              </a:lnSpc>
              <a:defRPr/>
            </a:pPr>
            <a:r>
              <a:rPr lang="en-US" altLang="en-US" sz="2800" dirty="0"/>
              <a:t>Commands are case sensitive (e.g. date is not the same as Date)</a:t>
            </a:r>
          </a:p>
          <a:p>
            <a:pPr eaLnBrk="1" hangingPunct="1">
              <a:lnSpc>
                <a:spcPct val="80000"/>
              </a:lnSpc>
              <a:defRPr/>
            </a:pPr>
            <a:r>
              <a:rPr lang="en-US" altLang="en-US" sz="2800" dirty="0"/>
              <a:t>All Unix commands are lowercase</a:t>
            </a:r>
          </a:p>
          <a:p>
            <a:pPr eaLnBrk="1" hangingPunct="1">
              <a:lnSpc>
                <a:spcPct val="80000"/>
              </a:lnSpc>
              <a:defRPr/>
            </a:pPr>
            <a:r>
              <a:rPr lang="en-US" altLang="en-US" sz="2800" dirty="0"/>
              <a:t>Filenames and or directories may be upper or lowercase</a:t>
            </a:r>
          </a:p>
          <a:p>
            <a:pPr lvl="1" eaLnBrk="1" hangingPunct="1">
              <a:lnSpc>
                <a:spcPct val="80000"/>
              </a:lnSpc>
              <a:defRPr/>
            </a:pPr>
            <a:r>
              <a:rPr lang="en-US" altLang="en-US" sz="2400" dirty="0"/>
              <a:t>IMO – use all lowercase + dashes, underscores</a:t>
            </a:r>
          </a:p>
          <a:p>
            <a:pPr lvl="1" eaLnBrk="1" hangingPunct="1">
              <a:lnSpc>
                <a:spcPct val="80000"/>
              </a:lnSpc>
              <a:defRPr/>
            </a:pPr>
            <a:r>
              <a:rPr lang="en-US" altLang="en-US" sz="2400" dirty="0"/>
              <a:t>E.g., </a:t>
            </a:r>
            <a:r>
              <a:rPr lang="en-US" altLang="en-US" sz="2400" dirty="0" err="1"/>
              <a:t>myfirstfile</a:t>
            </a:r>
            <a:r>
              <a:rPr lang="en-US" altLang="en-US" sz="2400" dirty="0"/>
              <a:t>, </a:t>
            </a:r>
            <a:r>
              <a:rPr lang="en-US" altLang="en-US" sz="2400" dirty="0" err="1"/>
              <a:t>my_first_file</a:t>
            </a:r>
            <a:r>
              <a:rPr lang="en-US" altLang="en-US" sz="2400" dirty="0"/>
              <a:t>, my-first-file</a:t>
            </a:r>
          </a:p>
          <a:p>
            <a:pPr lvl="1" eaLnBrk="1" hangingPunct="1">
              <a:lnSpc>
                <a:spcPct val="80000"/>
              </a:lnSpc>
              <a:defRPr/>
            </a:pPr>
            <a:r>
              <a:rPr lang="en-US" altLang="en-US" sz="2400" dirty="0"/>
              <a:t>Decide a standard way of doing things and stick with it</a:t>
            </a:r>
          </a:p>
          <a:p>
            <a:pPr lvl="1" eaLnBrk="1" hangingPunct="1">
              <a:lnSpc>
                <a:spcPct val="80000"/>
              </a:lnSpc>
              <a:defRPr/>
            </a:pPr>
            <a:endParaRPr lang="en-US" altLang="en-US" sz="2400" dirty="0"/>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descr="Icon&#10;&#10;Description automatically generated">
            <a:extLst>
              <a:ext uri="{FF2B5EF4-FFF2-40B4-BE49-F238E27FC236}">
                <a16:creationId xmlns:a16="http://schemas.microsoft.com/office/drawing/2014/main" id="{4F6A2AC5-56E0-427E-B42C-2D804D03E55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7772400" y="152400"/>
            <a:ext cx="4114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itle 1">
            <a:extLst>
              <a:ext uri="{FF2B5EF4-FFF2-40B4-BE49-F238E27FC236}">
                <a16:creationId xmlns:a16="http://schemas.microsoft.com/office/drawing/2014/main" id="{2CD33DCB-B49A-4D73-BA98-81DB0DD3412E}"/>
              </a:ext>
            </a:extLst>
          </p:cNvPr>
          <p:cNvSpPr>
            <a:spLocks noGrp="1" noChangeArrowheads="1"/>
          </p:cNvSpPr>
          <p:nvPr>
            <p:ph type="title"/>
          </p:nvPr>
        </p:nvSpPr>
        <p:spPr>
          <a:xfrm>
            <a:off x="1066800" y="685800"/>
            <a:ext cx="10363200" cy="914400"/>
          </a:xfrm>
        </p:spPr>
        <p:txBody>
          <a:bodyPr/>
          <a:lstStyle/>
          <a:p>
            <a:pPr eaLnBrk="1" hangingPunct="1"/>
            <a:r>
              <a:rPr lang="en-US" altLang="en-US" dirty="0"/>
              <a:t>Intro to Unix Commands</a:t>
            </a:r>
          </a:p>
        </p:txBody>
      </p:sp>
      <p:sp>
        <p:nvSpPr>
          <p:cNvPr id="31747" name="Content Placeholder 2">
            <a:extLst>
              <a:ext uri="{FF2B5EF4-FFF2-40B4-BE49-F238E27FC236}">
                <a16:creationId xmlns:a16="http://schemas.microsoft.com/office/drawing/2014/main" id="{F945C4A5-E7AC-40D3-A057-2898DE6BF1F2}"/>
              </a:ext>
            </a:extLst>
          </p:cNvPr>
          <p:cNvSpPr>
            <a:spLocks noGrp="1"/>
          </p:cNvSpPr>
          <p:nvPr>
            <p:ph idx="1"/>
          </p:nvPr>
        </p:nvSpPr>
        <p:spPr>
          <a:xfrm>
            <a:off x="1066800" y="1752600"/>
            <a:ext cx="10363200" cy="4114800"/>
          </a:xfrm>
        </p:spPr>
        <p:txBody>
          <a:bodyPr/>
          <a:lstStyle/>
          <a:p>
            <a:pPr marL="0" indent="0" eaLnBrk="1" hangingPunct="1">
              <a:lnSpc>
                <a:spcPct val="80000"/>
              </a:lnSpc>
              <a:buFont typeface="Corbel Light" panose="020B0303020204020204" pitchFamily="34" charset="0"/>
              <a:buNone/>
              <a:defRPr/>
            </a:pPr>
            <a:r>
              <a:rPr lang="en-US" altLang="en-US" sz="2800" b="1" dirty="0"/>
              <a:t>Basic syntax for a Unix command:</a:t>
            </a:r>
          </a:p>
          <a:p>
            <a:pPr lvl="1" eaLnBrk="1" hangingPunct="1">
              <a:lnSpc>
                <a:spcPct val="80000"/>
              </a:lnSpc>
              <a:buFont typeface="Wingdings" panose="05000000000000000000" pitchFamily="2" charset="2"/>
              <a:buNone/>
              <a:defRPr/>
            </a:pPr>
            <a:r>
              <a:rPr lang="en-US" altLang="en-US" sz="2400" dirty="0"/>
              <a:t>		</a:t>
            </a:r>
          </a:p>
          <a:p>
            <a:pPr lvl="1" eaLnBrk="1" hangingPunct="1">
              <a:lnSpc>
                <a:spcPct val="80000"/>
              </a:lnSpc>
              <a:buFont typeface="Wingdings" panose="05000000000000000000" pitchFamily="2" charset="2"/>
              <a:buNone/>
              <a:defRPr/>
            </a:pPr>
            <a:r>
              <a:rPr lang="en-US" altLang="en-US" sz="2400" b="1" dirty="0">
                <a:solidFill>
                  <a:srgbClr val="000000"/>
                </a:solidFill>
                <a:latin typeface="Courier New" panose="02070309020205020404" pitchFamily="49" charset="0"/>
                <a:cs typeface="Courier New" panose="02070309020205020404" pitchFamily="49" charset="0"/>
              </a:rPr>
              <a:t>command [options] [operands]</a:t>
            </a:r>
          </a:p>
          <a:p>
            <a:pPr lvl="1" eaLnBrk="1" hangingPunct="1">
              <a:lnSpc>
                <a:spcPct val="80000"/>
              </a:lnSpc>
              <a:buFont typeface="Wingdings" panose="05000000000000000000" pitchFamily="2" charset="2"/>
              <a:buNone/>
              <a:defRPr/>
            </a:pPr>
            <a:endParaRPr lang="en-US" altLang="en-US" sz="2400" dirty="0"/>
          </a:p>
          <a:p>
            <a:pPr eaLnBrk="1" hangingPunct="1">
              <a:lnSpc>
                <a:spcPct val="80000"/>
              </a:lnSpc>
              <a:spcBef>
                <a:spcPts val="0"/>
              </a:spcBef>
              <a:spcAft>
                <a:spcPts val="1200"/>
              </a:spcAft>
              <a:buFont typeface="Corbel Light" panose="020B0303020204020204" pitchFamily="34" charset="0"/>
              <a:buNone/>
              <a:defRPr/>
            </a:pPr>
            <a:r>
              <a:rPr lang="en-US" altLang="en-US" sz="2800" b="1" dirty="0"/>
              <a:t>Where</a:t>
            </a:r>
          </a:p>
          <a:p>
            <a:pPr marL="685800" lvl="2" eaLnBrk="1" hangingPunct="1">
              <a:lnSpc>
                <a:spcPct val="80000"/>
              </a:lnSpc>
              <a:spcBef>
                <a:spcPts val="0"/>
              </a:spcBef>
              <a:spcAft>
                <a:spcPts val="1200"/>
              </a:spcAft>
              <a:buFont typeface="Wingdings" panose="05000000000000000000" pitchFamily="2" charset="2"/>
              <a:buNone/>
              <a:defRPr/>
            </a:pPr>
            <a:r>
              <a:rPr lang="en-US" altLang="en-US" b="1" dirty="0"/>
              <a:t>command</a:t>
            </a:r>
            <a:r>
              <a:rPr lang="en-US" altLang="en-US" dirty="0"/>
              <a:t> - the name of a Unix command</a:t>
            </a:r>
          </a:p>
          <a:p>
            <a:pPr marL="914400" lvl="2" indent="-457200" eaLnBrk="1" hangingPunct="1">
              <a:lnSpc>
                <a:spcPct val="80000"/>
              </a:lnSpc>
              <a:spcBef>
                <a:spcPts val="0"/>
              </a:spcBef>
              <a:spcAft>
                <a:spcPts val="1200"/>
              </a:spcAft>
              <a:buFont typeface="Wingdings" panose="05000000000000000000" pitchFamily="2" charset="2"/>
              <a:buNone/>
              <a:defRPr/>
            </a:pPr>
            <a:r>
              <a:rPr lang="en-US" altLang="en-US" b="1" dirty="0"/>
              <a:t>options</a:t>
            </a:r>
            <a:r>
              <a:rPr lang="en-US" altLang="en-US" dirty="0"/>
              <a:t> – character[s] which are immediately preceded by either a minus (-) or plus (+) sign and may be upper or lowercase letters or digits (I still call them ‘switches,’ so I may slip)</a:t>
            </a:r>
          </a:p>
          <a:p>
            <a:pPr marL="685800" lvl="2" eaLnBrk="1" hangingPunct="1">
              <a:lnSpc>
                <a:spcPct val="80000"/>
              </a:lnSpc>
              <a:spcBef>
                <a:spcPts val="0"/>
              </a:spcBef>
              <a:spcAft>
                <a:spcPts val="1200"/>
              </a:spcAft>
              <a:buFont typeface="Wingdings" panose="05000000000000000000" pitchFamily="2" charset="2"/>
              <a:buNone/>
              <a:defRPr/>
            </a:pPr>
            <a:r>
              <a:rPr lang="en-US" altLang="en-US" b="1" dirty="0"/>
              <a:t>operands</a:t>
            </a:r>
            <a:r>
              <a:rPr lang="en-US" altLang="en-US" dirty="0"/>
              <a:t> – one or more values indicating filenames, directories, values, etc. </a:t>
            </a:r>
          </a:p>
          <a:p>
            <a:pPr eaLnBrk="1" hangingPunct="1">
              <a:lnSpc>
                <a:spcPct val="80000"/>
              </a:lnSpc>
              <a:buFont typeface="Wingdings" panose="05000000000000000000" pitchFamily="2" charset="2"/>
              <a:buNone/>
              <a:defRPr/>
            </a:pPr>
            <a:endParaRPr lang="en-US" altLang="en-US" dirty="0"/>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81C0FE2C-C267-4D7E-83D1-22F43AA5EC1C}"/>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47107" name="Content Placeholder 2">
            <a:extLst>
              <a:ext uri="{FF2B5EF4-FFF2-40B4-BE49-F238E27FC236}">
                <a16:creationId xmlns:a16="http://schemas.microsoft.com/office/drawing/2014/main" id="{97C1E12D-A2AC-4DD7-A240-5BDD7B0E4CA8}"/>
              </a:ext>
            </a:extLst>
          </p:cNvPr>
          <p:cNvSpPr>
            <a:spLocks noGrp="1" noChangeArrowheads="1"/>
          </p:cNvSpPr>
          <p:nvPr>
            <p:ph idx="1"/>
          </p:nvPr>
        </p:nvSpPr>
        <p:spPr>
          <a:xfrm>
            <a:off x="1066800" y="1752600"/>
            <a:ext cx="10363200" cy="3886200"/>
          </a:xfrm>
        </p:spPr>
        <p:txBody>
          <a:bodyPr/>
          <a:lstStyle/>
          <a:p>
            <a:pPr marL="0" lvl="1" indent="0" eaLnBrk="1" hangingPunct="1">
              <a:buFont typeface="Corbel Light" panose="020B0303020204020204" pitchFamily="34" charset="0"/>
              <a:buNone/>
            </a:pPr>
            <a:r>
              <a:rPr lang="en-US" altLang="en-US" dirty="0"/>
              <a:t>Spaces are used as delimiters for Unix commands</a:t>
            </a:r>
          </a:p>
          <a:p>
            <a:pPr marL="0" lvl="1" indent="0" eaLnBrk="1" hangingPunct="1">
              <a:buFont typeface="Corbel Light" panose="020B0303020204020204" pitchFamily="34" charset="0"/>
              <a:buNone/>
            </a:pPr>
            <a:r>
              <a:rPr lang="en-US" altLang="en-US" b="1" dirty="0">
                <a:solidFill>
                  <a:srgbClr val="0E2046"/>
                </a:solidFill>
                <a:latin typeface="Courier New" panose="02070309020205020404" pitchFamily="49" charset="0"/>
                <a:cs typeface="Courier New" panose="02070309020205020404" pitchFamily="49" charset="0"/>
              </a:rPr>
              <a:t>ls-al</a:t>
            </a:r>
            <a:r>
              <a:rPr lang="en-US" altLang="en-US" dirty="0"/>
              <a:t> won’t work: </a:t>
            </a:r>
            <a:r>
              <a:rPr lang="en-US" altLang="en-US" b="1" dirty="0">
                <a:solidFill>
                  <a:srgbClr val="0E2046"/>
                </a:solidFill>
                <a:latin typeface="Courier New" panose="02070309020205020404" pitchFamily="49" charset="0"/>
                <a:cs typeface="Courier New" panose="02070309020205020404" pitchFamily="49" charset="0"/>
              </a:rPr>
              <a:t>ls –al </a:t>
            </a:r>
            <a:r>
              <a:rPr lang="en-US" altLang="en-US" sz="36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endParaRPr lang="en-US" altLang="en-US" b="1" dirty="0">
              <a:solidFill>
                <a:srgbClr val="FF0000"/>
              </a:solidFill>
              <a:latin typeface="Courier New" panose="02070309020205020404" pitchFamily="49" charset="0"/>
              <a:cs typeface="Courier New" panose="02070309020205020404" pitchFamily="49" charset="0"/>
            </a:endParaRPr>
          </a:p>
          <a:p>
            <a:pPr marL="0" lvl="1" indent="0" eaLnBrk="1" hangingPunct="1">
              <a:buFont typeface="Corbel Light" panose="020B0303020204020204" pitchFamily="34" charset="0"/>
              <a:buNone/>
            </a:pPr>
            <a:r>
              <a:rPr lang="en-US" altLang="en-US" dirty="0"/>
              <a:t>There must be at least one space between the: command, options, and operands</a:t>
            </a:r>
          </a:p>
          <a:p>
            <a:pPr eaLnBrk="1" hangingPunct="1"/>
            <a:endParaRPr lang="en-US" altLang="en-US" dirty="0"/>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58F0CB8-50D4-45A6-AC8A-8FCBC855F687}"/>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3795" name="Content Placeholder 2">
            <a:extLst>
              <a:ext uri="{FF2B5EF4-FFF2-40B4-BE49-F238E27FC236}">
                <a16:creationId xmlns:a16="http://schemas.microsoft.com/office/drawing/2014/main" id="{8C20242E-E64D-4FF4-9162-791855B6BBE9}"/>
              </a:ext>
            </a:extLst>
          </p:cNvPr>
          <p:cNvSpPr>
            <a:spLocks noGrp="1"/>
          </p:cNvSpPr>
          <p:nvPr>
            <p:ph idx="1"/>
          </p:nvPr>
        </p:nvSpPr>
        <p:spPr>
          <a:xfrm>
            <a:off x="1066800" y="1752600"/>
            <a:ext cx="10363200" cy="3886200"/>
          </a:xfrm>
        </p:spPr>
        <p:txBody>
          <a:bodyPr/>
          <a:lstStyle/>
          <a:p>
            <a:pPr marL="0" indent="0" eaLnBrk="1" hangingPunct="1">
              <a:buFont typeface="Corbel Light" panose="020B0303020204020204" pitchFamily="34" charset="0"/>
              <a:buNone/>
              <a:defRPr/>
            </a:pPr>
            <a:r>
              <a:rPr lang="en-US" altLang="en-US" sz="2800" dirty="0"/>
              <a:t>ETSU Unix Environment</a:t>
            </a:r>
          </a:p>
          <a:p>
            <a:pPr eaLnBrk="1" hangingPunct="1">
              <a:defRPr/>
            </a:pPr>
            <a:r>
              <a:rPr lang="en-US" altLang="en-US" sz="2800" dirty="0"/>
              <a:t>The Unix (Linux) </a:t>
            </a:r>
            <a:r>
              <a:rPr lang="en-US" altLang="en-US" sz="2800" b="1" dirty="0"/>
              <a:t>host</a:t>
            </a:r>
            <a:r>
              <a:rPr lang="en-US" altLang="en-US" sz="2800" dirty="0"/>
              <a:t> machine is </a:t>
            </a:r>
            <a:r>
              <a:rPr lang="en-US" altLang="en-US" sz="2800" b="1" dirty="0"/>
              <a:t>username@csci2200.net</a:t>
            </a:r>
          </a:p>
          <a:p>
            <a:pPr eaLnBrk="1" hangingPunct="1">
              <a:defRPr/>
            </a:pPr>
            <a:r>
              <a:rPr lang="en-US" altLang="en-US" sz="2800" dirty="0"/>
              <a:t>Your </a:t>
            </a:r>
            <a:r>
              <a:rPr lang="en-US" altLang="en-US" sz="2800" b="1" dirty="0"/>
              <a:t>username</a:t>
            </a:r>
            <a:r>
              <a:rPr lang="en-US" altLang="en-US" sz="2800" dirty="0"/>
              <a:t> is your ETSU username.</a:t>
            </a:r>
          </a:p>
          <a:p>
            <a:pPr eaLnBrk="1" hangingPunct="1">
              <a:defRPr/>
            </a:pPr>
            <a:r>
              <a:rPr lang="en-US" altLang="en-US" sz="2800" dirty="0"/>
              <a:t>Your </a:t>
            </a:r>
            <a:r>
              <a:rPr lang="en-US" altLang="en-US" sz="2800" b="1" dirty="0"/>
              <a:t>password</a:t>
            </a:r>
            <a:r>
              <a:rPr lang="en-US" altLang="en-US" sz="2800" dirty="0"/>
              <a:t> is the last four digits of your “E” number </a:t>
            </a:r>
          </a:p>
          <a:p>
            <a:pPr lvl="1" eaLnBrk="1" hangingPunct="1">
              <a:defRPr/>
            </a:pPr>
            <a:r>
              <a:rPr lang="en-US" altLang="en-US" sz="2200" dirty="0"/>
              <a:t>e.g. If your “E” number is E0002468, your password will initially be 2468 </a:t>
            </a:r>
          </a:p>
          <a:p>
            <a:pPr eaLnBrk="1" hangingPunct="1">
              <a:defRPr/>
            </a:pPr>
            <a:r>
              <a:rPr lang="en-US" altLang="en-US" sz="2800" dirty="0"/>
              <a:t>The </a:t>
            </a:r>
            <a:r>
              <a:rPr lang="en-US" altLang="en-US" sz="2800" b="1" dirty="0"/>
              <a:t>port</a:t>
            </a:r>
            <a:r>
              <a:rPr lang="en-US" altLang="en-US" sz="2800" dirty="0"/>
              <a:t> number is </a:t>
            </a:r>
            <a:r>
              <a:rPr lang="en-US" altLang="en-US" sz="2800" b="1" dirty="0"/>
              <a:t>22</a:t>
            </a:r>
            <a:endParaRPr lang="en-US" altLang="en-US" sz="3600" dirty="0"/>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58F0CB8-50D4-45A6-AC8A-8FCBC855F687}"/>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3795" name="Content Placeholder 2">
            <a:extLst>
              <a:ext uri="{FF2B5EF4-FFF2-40B4-BE49-F238E27FC236}">
                <a16:creationId xmlns:a16="http://schemas.microsoft.com/office/drawing/2014/main" id="{8C20242E-E64D-4FF4-9162-791855B6BBE9}"/>
              </a:ext>
            </a:extLst>
          </p:cNvPr>
          <p:cNvSpPr>
            <a:spLocks noGrp="1"/>
          </p:cNvSpPr>
          <p:nvPr>
            <p:ph idx="1"/>
          </p:nvPr>
        </p:nvSpPr>
        <p:spPr>
          <a:xfrm>
            <a:off x="1066800" y="1752600"/>
            <a:ext cx="10363200" cy="3886200"/>
          </a:xfrm>
        </p:spPr>
        <p:txBody>
          <a:bodyPr/>
          <a:lstStyle/>
          <a:p>
            <a:pPr eaLnBrk="1" hangingPunct="1">
              <a:defRPr/>
            </a:pPr>
            <a:r>
              <a:rPr lang="en-US" altLang="en-US" sz="2800" dirty="0"/>
              <a:t>We’ll look at virtualization – VMware (either Workstation Player (free) or </a:t>
            </a:r>
            <a:r>
              <a:rPr lang="en-US" altLang="en-US" sz="2800" strike="sngStrike" dirty="0"/>
              <a:t>Workstation Pro (free with a university account))</a:t>
            </a:r>
          </a:p>
          <a:p>
            <a:pPr eaLnBrk="1" hangingPunct="1">
              <a:defRPr/>
            </a:pPr>
            <a:r>
              <a:rPr lang="en-US" altLang="en-US" sz="2800" dirty="0"/>
              <a:t>You can spool up your own machine(s)</a:t>
            </a:r>
          </a:p>
          <a:p>
            <a:pPr eaLnBrk="1" hangingPunct="1">
              <a:defRPr/>
            </a:pPr>
            <a:r>
              <a:rPr lang="en-US" altLang="en-US" sz="2800" dirty="0"/>
              <a:t>You’ll have full control, </a:t>
            </a:r>
            <a:r>
              <a:rPr lang="en-US" altLang="en-US" sz="2800" i="1" dirty="0"/>
              <a:t>including</a:t>
            </a:r>
            <a:r>
              <a:rPr lang="en-US" altLang="en-US" sz="2800" dirty="0"/>
              <a:t> the ability to frag your own machine</a:t>
            </a:r>
          </a:p>
          <a:p>
            <a:pPr eaLnBrk="1" hangingPunct="1">
              <a:defRPr/>
            </a:pPr>
            <a:r>
              <a:rPr lang="en-US" altLang="en-US" sz="2800" dirty="0"/>
              <a:t>No danger, though, since a virtual machine is isolated from its host</a:t>
            </a:r>
            <a:endParaRPr lang="en-US" altLang="en-US" sz="3600" dirty="0"/>
          </a:p>
        </p:txBody>
      </p:sp>
    </p:spTree>
    <p:extLst>
      <p:ext uri="{BB962C8B-B14F-4D97-AF65-F5344CB8AC3E}">
        <p14:creationId xmlns:p14="http://schemas.microsoft.com/office/powerpoint/2010/main" val="3104449542"/>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B1C544AC-FC07-4112-B40C-943A0EA2C905}"/>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4819" name="Content Placeholder 2">
            <a:extLst>
              <a:ext uri="{FF2B5EF4-FFF2-40B4-BE49-F238E27FC236}">
                <a16:creationId xmlns:a16="http://schemas.microsoft.com/office/drawing/2014/main" id="{D313802F-EC61-4842-969E-2F70496812FC}"/>
              </a:ext>
            </a:extLst>
          </p:cNvPr>
          <p:cNvSpPr>
            <a:spLocks noGrp="1"/>
          </p:cNvSpPr>
          <p:nvPr>
            <p:ph idx="1"/>
          </p:nvPr>
        </p:nvSpPr>
        <p:spPr>
          <a:xfrm>
            <a:off x="1066800" y="1752600"/>
            <a:ext cx="5867400" cy="3886200"/>
          </a:xfrm>
        </p:spPr>
        <p:txBody>
          <a:bodyPr/>
          <a:lstStyle/>
          <a:p>
            <a:pPr marL="0" indent="0" eaLnBrk="1" hangingPunct="1">
              <a:buFont typeface="Corbel Light" panose="020B0303020204020204" pitchFamily="34" charset="0"/>
              <a:buNone/>
              <a:defRPr/>
            </a:pPr>
            <a:r>
              <a:rPr lang="en-US" altLang="en-US" dirty="0"/>
              <a:t>Logging on</a:t>
            </a:r>
          </a:p>
          <a:p>
            <a:pPr eaLnBrk="1" hangingPunct="1">
              <a:defRPr/>
            </a:pPr>
            <a:r>
              <a:rPr lang="en-US" altLang="en-US" dirty="0"/>
              <a:t>Download Putty (</a:t>
            </a:r>
            <a:r>
              <a:rPr lang="en-US" altLang="en-US" dirty="0">
                <a:hlinkClick r:id="rId2"/>
              </a:rPr>
              <a:t>ninite.com</a:t>
            </a:r>
            <a:r>
              <a:rPr lang="en-US" altLang="en-US" dirty="0"/>
              <a:t>)</a:t>
            </a:r>
          </a:p>
          <a:p>
            <a:pPr lvl="1" eaLnBrk="1" hangingPunct="1">
              <a:defRPr/>
            </a:pPr>
            <a:r>
              <a:rPr lang="en-US" altLang="en-US" dirty="0"/>
              <a:t>PuTTY is a terminal emulator for Windows</a:t>
            </a:r>
          </a:p>
          <a:p>
            <a:pPr lvl="1" eaLnBrk="1" hangingPunct="1">
              <a:defRPr/>
            </a:pPr>
            <a:r>
              <a:rPr lang="en-US" altLang="en-US" dirty="0"/>
              <a:t>Windows CLI can also be used, but PuTTY is a little better, IMO</a:t>
            </a:r>
          </a:p>
        </p:txBody>
      </p:sp>
      <p:pic>
        <p:nvPicPr>
          <p:cNvPr id="2" name="Picture 1">
            <a:extLst>
              <a:ext uri="{FF2B5EF4-FFF2-40B4-BE49-F238E27FC236}">
                <a16:creationId xmlns:a16="http://schemas.microsoft.com/office/drawing/2014/main" id="{459CCC2D-2C44-4547-85F5-EF12CD2A7279}"/>
              </a:ext>
            </a:extLst>
          </p:cNvPr>
          <p:cNvPicPr>
            <a:picLocks noChangeAspect="1"/>
          </p:cNvPicPr>
          <p:nvPr/>
        </p:nvPicPr>
        <p:blipFill>
          <a:blip r:embed="rId3"/>
          <a:stretch>
            <a:fillRect/>
          </a:stretch>
        </p:blipFill>
        <p:spPr>
          <a:xfrm>
            <a:off x="6934200" y="380999"/>
            <a:ext cx="4915501" cy="4806751"/>
          </a:xfrm>
          <a:prstGeom prst="rect">
            <a:avLst/>
          </a:prstGeom>
        </p:spPr>
      </p:pic>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59845-3DAE-4B04-962F-D457FC5823C9}"/>
              </a:ext>
            </a:extLst>
          </p:cNvPr>
          <p:cNvPicPr>
            <a:picLocks noChangeAspect="1"/>
          </p:cNvPicPr>
          <p:nvPr/>
        </p:nvPicPr>
        <p:blipFill rotWithShape="1">
          <a:blip r:embed="rId2"/>
          <a:srcRect l="31292" r="3230" b="22183"/>
          <a:stretch/>
        </p:blipFill>
        <p:spPr>
          <a:xfrm>
            <a:off x="6269677" y="699499"/>
            <a:ext cx="4402777" cy="5116741"/>
          </a:xfrm>
          <a:prstGeom prst="rect">
            <a:avLst/>
          </a:prstGeom>
          <a:ln>
            <a:solidFill>
              <a:schemeClr val="accent1"/>
            </a:solidFill>
          </a:ln>
        </p:spPr>
      </p:pic>
      <p:pic>
        <p:nvPicPr>
          <p:cNvPr id="3" name="Picture 2">
            <a:extLst>
              <a:ext uri="{FF2B5EF4-FFF2-40B4-BE49-F238E27FC236}">
                <a16:creationId xmlns:a16="http://schemas.microsoft.com/office/drawing/2014/main" id="{E400A243-6023-4D46-A3FE-CE6F8B2AFFE4}"/>
              </a:ext>
            </a:extLst>
          </p:cNvPr>
          <p:cNvPicPr>
            <a:picLocks noChangeAspect="1"/>
          </p:cNvPicPr>
          <p:nvPr/>
        </p:nvPicPr>
        <p:blipFill>
          <a:blip r:embed="rId2"/>
          <a:stretch>
            <a:fillRect/>
          </a:stretch>
        </p:blipFill>
        <p:spPr>
          <a:xfrm>
            <a:off x="131123" y="1374647"/>
            <a:ext cx="5202877" cy="5087769"/>
          </a:xfrm>
          <a:prstGeom prst="rect">
            <a:avLst/>
          </a:prstGeom>
        </p:spPr>
      </p:pic>
      <p:sp>
        <p:nvSpPr>
          <p:cNvPr id="49154" name="Title 1">
            <a:extLst>
              <a:ext uri="{FF2B5EF4-FFF2-40B4-BE49-F238E27FC236}">
                <a16:creationId xmlns:a16="http://schemas.microsoft.com/office/drawing/2014/main" id="{B1C544AC-FC07-4112-B40C-943A0EA2C905}"/>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2" name="Rectangle 1">
            <a:extLst>
              <a:ext uri="{FF2B5EF4-FFF2-40B4-BE49-F238E27FC236}">
                <a16:creationId xmlns:a16="http://schemas.microsoft.com/office/drawing/2014/main" id="{B5BD6756-3AE9-4740-A897-F9AECC545828}"/>
              </a:ext>
            </a:extLst>
          </p:cNvPr>
          <p:cNvSpPr/>
          <p:nvPr/>
        </p:nvSpPr>
        <p:spPr>
          <a:xfrm>
            <a:off x="1981200" y="2456688"/>
            <a:ext cx="1541424"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2FE358-3659-4C33-AABA-74410F9511C9}"/>
              </a:ext>
            </a:extLst>
          </p:cNvPr>
          <p:cNvSpPr/>
          <p:nvPr/>
        </p:nvSpPr>
        <p:spPr>
          <a:xfrm>
            <a:off x="4343400" y="2458281"/>
            <a:ext cx="3048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B62D1D0-587A-4A47-A52E-70AFFC6F523A}"/>
              </a:ext>
            </a:extLst>
          </p:cNvPr>
          <p:cNvSpPr/>
          <p:nvPr/>
        </p:nvSpPr>
        <p:spPr>
          <a:xfrm>
            <a:off x="1981200" y="3726907"/>
            <a:ext cx="3200400" cy="16985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3FB1BD87-A05E-449B-8979-5B999E4B7D9F}"/>
              </a:ext>
            </a:extLst>
          </p:cNvPr>
          <p:cNvCxnSpPr/>
          <p:nvPr/>
        </p:nvCxnSpPr>
        <p:spPr>
          <a:xfrm flipV="1">
            <a:off x="5181600" y="3352800"/>
            <a:ext cx="838200" cy="228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9EB04EB-51DC-4D60-96EC-BEE8FDFA8278}"/>
              </a:ext>
            </a:extLst>
          </p:cNvPr>
          <p:cNvSpPr/>
          <p:nvPr/>
        </p:nvSpPr>
        <p:spPr>
          <a:xfrm>
            <a:off x="9646919" y="4687824"/>
            <a:ext cx="935677"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36568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FF58919-3EC9-4A66-9B8A-783DAE598204}"/>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5843" name="Content Placeholder 2">
            <a:extLst>
              <a:ext uri="{FF2B5EF4-FFF2-40B4-BE49-F238E27FC236}">
                <a16:creationId xmlns:a16="http://schemas.microsoft.com/office/drawing/2014/main" id="{1095DE70-1057-4859-97AB-B0024978FE39}"/>
              </a:ext>
            </a:extLst>
          </p:cNvPr>
          <p:cNvSpPr>
            <a:spLocks noGrp="1"/>
          </p:cNvSpPr>
          <p:nvPr>
            <p:ph idx="1"/>
          </p:nvPr>
        </p:nvSpPr>
        <p:spPr>
          <a:xfrm>
            <a:off x="1066800" y="1752600"/>
            <a:ext cx="10363200" cy="3886200"/>
          </a:xfrm>
        </p:spPr>
        <p:txBody>
          <a:bodyPr/>
          <a:lstStyle/>
          <a:p>
            <a:pPr marL="0" indent="0" eaLnBrk="1" hangingPunct="1">
              <a:buFont typeface="Corbel Light" panose="020B0303020204020204" pitchFamily="34" charset="0"/>
              <a:buNone/>
              <a:defRPr/>
            </a:pPr>
            <a:r>
              <a:rPr lang="en-US" altLang="en-US" sz="2800" dirty="0"/>
              <a:t>Logging on</a:t>
            </a:r>
          </a:p>
          <a:p>
            <a:pPr eaLnBrk="1" hangingPunct="1">
              <a:defRPr/>
            </a:pPr>
            <a:r>
              <a:rPr lang="en-US" altLang="en-US" sz="2800" dirty="0"/>
              <a:t>Type in your </a:t>
            </a:r>
            <a:r>
              <a:rPr lang="en-US" altLang="en-US" sz="2800" dirty="0" err="1"/>
              <a:t>userid</a:t>
            </a:r>
            <a:r>
              <a:rPr lang="en-US" altLang="en-US" sz="2800" dirty="0"/>
              <a:t> when prompted, then hit the return key</a:t>
            </a:r>
          </a:p>
          <a:p>
            <a:pPr eaLnBrk="1" hangingPunct="1">
              <a:defRPr/>
            </a:pPr>
            <a:r>
              <a:rPr lang="en-US" altLang="en-US" sz="2800" dirty="0"/>
              <a:t>Type in the password followed by the return key</a:t>
            </a:r>
          </a:p>
          <a:p>
            <a:pPr eaLnBrk="1" hangingPunct="1">
              <a:defRPr/>
            </a:pPr>
            <a:r>
              <a:rPr lang="en-US" altLang="en-US" sz="2800" dirty="0"/>
              <a:t>As a security feature, what you type in will not show up on the screen</a:t>
            </a:r>
          </a:p>
          <a:p>
            <a:pPr marL="0" indent="0" eaLnBrk="1" hangingPunct="1">
              <a:buFont typeface="Corbel Light" panose="020B0303020204020204" pitchFamily="34" charset="0"/>
              <a:buNone/>
              <a:defRPr/>
            </a:pPr>
            <a:r>
              <a:rPr lang="en-US" altLang="en-US" sz="2800" dirty="0"/>
              <a:t>Changing Passwords (</a:t>
            </a:r>
            <a:r>
              <a:rPr lang="en-US" altLang="en-US" sz="2800" b="1" dirty="0">
                <a:latin typeface="Courier New" panose="02070309020205020404" pitchFamily="49" charset="0"/>
                <a:cs typeface="Courier New" panose="02070309020205020404" pitchFamily="49" charset="0"/>
              </a:rPr>
              <a:t>passwd</a:t>
            </a:r>
            <a:r>
              <a:rPr lang="en-US" altLang="en-US" sz="2800" dirty="0"/>
              <a:t>)</a:t>
            </a:r>
          </a:p>
          <a:p>
            <a:pPr eaLnBrk="1" hangingPunct="1">
              <a:defRPr/>
            </a:pPr>
            <a:endParaRPr lang="en-US" altLang="en-US" dirty="0"/>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B1C544AC-FC07-4112-B40C-943A0EA2C905}"/>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4819" name="Content Placeholder 2">
            <a:extLst>
              <a:ext uri="{FF2B5EF4-FFF2-40B4-BE49-F238E27FC236}">
                <a16:creationId xmlns:a16="http://schemas.microsoft.com/office/drawing/2014/main" id="{D313802F-EC61-4842-969E-2F70496812FC}"/>
              </a:ext>
            </a:extLst>
          </p:cNvPr>
          <p:cNvSpPr>
            <a:spLocks noGrp="1"/>
          </p:cNvSpPr>
          <p:nvPr>
            <p:ph idx="1"/>
          </p:nvPr>
        </p:nvSpPr>
        <p:spPr>
          <a:xfrm>
            <a:off x="1066800" y="1752600"/>
            <a:ext cx="6858000" cy="3886200"/>
          </a:xfrm>
        </p:spPr>
        <p:txBody>
          <a:bodyPr/>
          <a:lstStyle/>
          <a:p>
            <a:pPr marL="0" indent="0" eaLnBrk="1" hangingPunct="1">
              <a:buFont typeface="Corbel Light" panose="020B0303020204020204" pitchFamily="34" charset="0"/>
              <a:buNone/>
              <a:defRPr/>
            </a:pPr>
            <a:r>
              <a:rPr lang="en-US" altLang="en-US" dirty="0"/>
              <a:t>Logging on</a:t>
            </a:r>
          </a:p>
          <a:p>
            <a:pPr eaLnBrk="1" hangingPunct="1">
              <a:defRPr/>
            </a:pPr>
            <a:r>
              <a:rPr lang="en-US" altLang="en-US" dirty="0"/>
              <a:t>From the CLI</a:t>
            </a:r>
          </a:p>
          <a:p>
            <a:pPr eaLnBrk="1" hangingPunct="1">
              <a:defRPr/>
            </a:pPr>
            <a:r>
              <a:rPr lang="en-US" altLang="en-US" dirty="0"/>
              <a:t>Enter </a:t>
            </a:r>
            <a:r>
              <a:rPr lang="en-US" altLang="en-US" b="1" dirty="0" err="1">
                <a:solidFill>
                  <a:srgbClr val="000000"/>
                </a:solidFill>
                <a:latin typeface="Courier New" panose="02070309020205020404" pitchFamily="49" charset="0"/>
                <a:cs typeface="Courier New" panose="02070309020205020404" pitchFamily="49" charset="0"/>
              </a:rPr>
              <a:t>ssh</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err="1">
                <a:solidFill>
                  <a:srgbClr val="000000"/>
                </a:solidFill>
                <a:latin typeface="Courier New" panose="02070309020205020404" pitchFamily="49" charset="0"/>
                <a:cs typeface="Courier New" panose="02070309020205020404" pitchFamily="49" charset="0"/>
              </a:rPr>
              <a:t>username@host</a:t>
            </a:r>
            <a:endParaRPr lang="en-US" altLang="en-US" b="1" dirty="0">
              <a:solidFill>
                <a:srgbClr val="000000"/>
              </a:solidFill>
              <a:latin typeface="Courier New" panose="02070309020205020404" pitchFamily="49" charset="0"/>
              <a:cs typeface="Courier New" panose="02070309020205020404" pitchFamily="49" charset="0"/>
            </a:endParaRPr>
          </a:p>
          <a:p>
            <a:pPr eaLnBrk="1" hangingPunct="1">
              <a:defRPr/>
            </a:pPr>
            <a:r>
              <a:rPr lang="en-US" altLang="en-US" dirty="0"/>
              <a:t>Enter password</a:t>
            </a:r>
          </a:p>
        </p:txBody>
      </p:sp>
    </p:spTree>
    <p:extLst>
      <p:ext uri="{BB962C8B-B14F-4D97-AF65-F5344CB8AC3E}">
        <p14:creationId xmlns:p14="http://schemas.microsoft.com/office/powerpoint/2010/main" val="262261629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AC2AC6C-C57F-4D29-87D0-7924D8424E35}"/>
              </a:ext>
            </a:extLst>
          </p:cNvPr>
          <p:cNvSpPr>
            <a:spLocks noGrp="1" noChangeArrowheads="1"/>
          </p:cNvSpPr>
          <p:nvPr>
            <p:ph type="title"/>
          </p:nvPr>
        </p:nvSpPr>
        <p:spPr>
          <a:xfrm>
            <a:off x="1066800" y="685800"/>
            <a:ext cx="10363200" cy="914400"/>
          </a:xfrm>
        </p:spPr>
        <p:txBody>
          <a:bodyPr/>
          <a:lstStyle/>
          <a:p>
            <a:pPr eaLnBrk="1" hangingPunct="1"/>
            <a:r>
              <a:rPr lang="en-US" altLang="en-US" dirty="0"/>
              <a:t>Course Goals</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16387" name="Content Placeholder 2">
            <a:extLst>
              <a:ext uri="{FF2B5EF4-FFF2-40B4-BE49-F238E27FC236}">
                <a16:creationId xmlns:a16="http://schemas.microsoft.com/office/drawing/2014/main" id="{19D81A1B-B376-4C79-AF3B-CD737452AF32}"/>
              </a:ext>
            </a:extLst>
          </p:cNvPr>
          <p:cNvSpPr>
            <a:spLocks noGrp="1" noChangeArrowheads="1"/>
          </p:cNvSpPr>
          <p:nvPr>
            <p:ph idx="1"/>
          </p:nvPr>
        </p:nvSpPr>
        <p:spPr>
          <a:xfrm>
            <a:off x="1066800" y="1752600"/>
            <a:ext cx="10363200" cy="3886200"/>
          </a:xfrm>
        </p:spPr>
        <p:txBody>
          <a:bodyPr/>
          <a:lstStyle/>
          <a:p>
            <a:pPr eaLnBrk="1" hangingPunct="1"/>
            <a:r>
              <a:rPr lang="en-US" altLang="en-US" dirty="0"/>
              <a:t>Overall Mission</a:t>
            </a:r>
          </a:p>
          <a:p>
            <a:pPr lvl="1" eaLnBrk="1" hangingPunct="1"/>
            <a:r>
              <a:rPr lang="en-US" altLang="en-US" dirty="0"/>
              <a:t>Gain knowledge of Unix and Unix-like command line environments.  </a:t>
            </a:r>
          </a:p>
          <a:p>
            <a:pPr lvl="1" eaLnBrk="1" hangingPunct="1"/>
            <a:r>
              <a:rPr lang="en-US" altLang="en-US" dirty="0"/>
              <a:t>Master basic Unix commands.  </a:t>
            </a:r>
          </a:p>
          <a:p>
            <a:pPr lvl="1" eaLnBrk="1" hangingPunct="1"/>
            <a:r>
              <a:rPr lang="en-US" altLang="en-US" dirty="0"/>
              <a:t>Gain experience with Unix-based shell scripting.</a:t>
            </a: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B1C544AC-FC07-4112-B40C-943A0EA2C905}"/>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pic>
        <p:nvPicPr>
          <p:cNvPr id="2" name="Picture 1">
            <a:extLst>
              <a:ext uri="{FF2B5EF4-FFF2-40B4-BE49-F238E27FC236}">
                <a16:creationId xmlns:a16="http://schemas.microsoft.com/office/drawing/2014/main" id="{0B0CE394-9FEF-4184-95AC-51E1716C0EE0}"/>
              </a:ext>
            </a:extLst>
          </p:cNvPr>
          <p:cNvPicPr>
            <a:picLocks noChangeAspect="1"/>
          </p:cNvPicPr>
          <p:nvPr/>
        </p:nvPicPr>
        <p:blipFill>
          <a:blip r:embed="rId2"/>
          <a:stretch>
            <a:fillRect/>
          </a:stretch>
        </p:blipFill>
        <p:spPr>
          <a:xfrm>
            <a:off x="1905000" y="1447800"/>
            <a:ext cx="8826891" cy="4876800"/>
          </a:xfrm>
          <a:prstGeom prst="rect">
            <a:avLst/>
          </a:prstGeom>
        </p:spPr>
      </p:pic>
    </p:spTree>
    <p:extLst>
      <p:ext uri="{BB962C8B-B14F-4D97-AF65-F5344CB8AC3E}">
        <p14:creationId xmlns:p14="http://schemas.microsoft.com/office/powerpoint/2010/main" val="3162535388"/>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FA724E3C-52C3-4FEE-8861-0DDC118F5A29}"/>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5843" name="Content Placeholder 2">
            <a:extLst>
              <a:ext uri="{FF2B5EF4-FFF2-40B4-BE49-F238E27FC236}">
                <a16:creationId xmlns:a16="http://schemas.microsoft.com/office/drawing/2014/main" id="{C48CE345-12FB-4973-B709-F4B853D5D38A}"/>
              </a:ext>
            </a:extLst>
          </p:cNvPr>
          <p:cNvSpPr>
            <a:spLocks noGrp="1"/>
          </p:cNvSpPr>
          <p:nvPr>
            <p:ph idx="1"/>
          </p:nvPr>
        </p:nvSpPr>
        <p:spPr>
          <a:xfrm>
            <a:off x="1066800" y="1600200"/>
            <a:ext cx="10363200" cy="3886200"/>
          </a:xfrm>
        </p:spPr>
        <p:txBody>
          <a:bodyPr/>
          <a:lstStyle/>
          <a:p>
            <a:pPr marL="0" indent="0" eaLnBrk="1" hangingPunct="1">
              <a:buFont typeface="Corbel Light" panose="020B0303020204020204" pitchFamily="34" charset="0"/>
              <a:buNone/>
              <a:defRPr/>
            </a:pPr>
            <a:r>
              <a:rPr lang="en-US" altLang="en-US" sz="2800" dirty="0"/>
              <a:t>Some fun:</a:t>
            </a:r>
          </a:p>
          <a:p>
            <a:pPr eaLnBrk="1" hangingPunct="1">
              <a:defRPr/>
            </a:pPr>
            <a:r>
              <a:rPr lang="en-US" altLang="en-US" sz="2800" b="1" dirty="0" err="1">
                <a:solidFill>
                  <a:srgbClr val="000000"/>
                </a:solidFill>
                <a:latin typeface="Courier New" panose="02070309020205020404" pitchFamily="49" charset="0"/>
                <a:cs typeface="Courier New" panose="02070309020205020404" pitchFamily="49" charset="0"/>
              </a:rPr>
              <a:t>cal</a:t>
            </a:r>
            <a:r>
              <a:rPr lang="en-US" altLang="en-US" sz="2800" b="1" dirty="0">
                <a:solidFill>
                  <a:srgbClr val="000000"/>
                </a:solidFill>
                <a:latin typeface="Courier New" panose="02070309020205020404" pitchFamily="49" charset="0"/>
                <a:cs typeface="Courier New" panose="02070309020205020404" pitchFamily="49" charset="0"/>
              </a:rPr>
              <a:t> [</a:t>
            </a:r>
            <a:r>
              <a:rPr lang="en-US" altLang="en-US" sz="2800" b="1" i="1" dirty="0">
                <a:solidFill>
                  <a:srgbClr val="000000"/>
                </a:solidFill>
                <a:latin typeface="Courier New" panose="02070309020205020404" pitchFamily="49" charset="0"/>
                <a:cs typeface="Courier New" panose="02070309020205020404" pitchFamily="49" charset="0"/>
              </a:rPr>
              <a:t>mon</a:t>
            </a:r>
            <a:r>
              <a:rPr lang="en-US" altLang="en-US" sz="2800" b="1" dirty="0">
                <a:solidFill>
                  <a:srgbClr val="000000"/>
                </a:solidFill>
                <a:latin typeface="Courier New" panose="02070309020205020404" pitchFamily="49" charset="0"/>
                <a:cs typeface="Courier New" panose="02070309020205020404" pitchFamily="49" charset="0"/>
              </a:rPr>
              <a:t>] [</a:t>
            </a:r>
            <a:r>
              <a:rPr lang="en-US" altLang="en-US" sz="2800" b="1" i="1" dirty="0">
                <a:solidFill>
                  <a:srgbClr val="000000"/>
                </a:solidFill>
                <a:latin typeface="Courier New" panose="02070309020205020404" pitchFamily="49" charset="0"/>
                <a:cs typeface="Courier New" panose="02070309020205020404" pitchFamily="49" charset="0"/>
              </a:rPr>
              <a:t>year</a:t>
            </a:r>
            <a:r>
              <a:rPr lang="en-US" altLang="en-US" sz="2800" b="1" dirty="0">
                <a:solidFill>
                  <a:srgbClr val="000000"/>
                </a:solidFill>
                <a:latin typeface="Courier New" panose="02070309020205020404" pitchFamily="49" charset="0"/>
                <a:cs typeface="Courier New" panose="02070309020205020404" pitchFamily="49" charset="0"/>
              </a:rPr>
              <a:t>] </a:t>
            </a:r>
            <a:r>
              <a:rPr lang="en-US" altLang="en-US" sz="2800" dirty="0"/>
              <a:t># if the month is not provided, year is assumed</a:t>
            </a:r>
          </a:p>
          <a:p>
            <a:pPr lvl="1" eaLnBrk="1" hangingPunct="1">
              <a:buFont typeface="Arial" panose="020B0604020202020204" pitchFamily="34" charset="0"/>
              <a:buChar char="–"/>
              <a:defRPr/>
            </a:pPr>
            <a:r>
              <a:rPr lang="en-US" altLang="en-US" sz="2000" dirty="0"/>
              <a:t>Provides a calendar to look at</a:t>
            </a:r>
          </a:p>
          <a:p>
            <a:pPr marL="0" indent="0" eaLnBrk="1" hangingPunct="1">
              <a:buFont typeface="Corbel Light" panose="020B0303020204020204" pitchFamily="34" charset="0"/>
              <a:buNone/>
              <a:defRPr/>
            </a:pPr>
            <a:endParaRPr lang="en-US" altLang="en-US" sz="2800" dirty="0"/>
          </a:p>
          <a:p>
            <a:pPr eaLnBrk="1" hangingPunct="1">
              <a:defRPr/>
            </a:pPr>
            <a:endParaRPr lang="en-US" altLang="en-US" dirty="0"/>
          </a:p>
        </p:txBody>
      </p:sp>
    </p:spTree>
    <p:extLst>
      <p:ext uri="{BB962C8B-B14F-4D97-AF65-F5344CB8AC3E}">
        <p14:creationId xmlns:p14="http://schemas.microsoft.com/office/powerpoint/2010/main" val="1401589076"/>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FA724E3C-52C3-4FEE-8861-0DDC118F5A29}"/>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pic>
        <p:nvPicPr>
          <p:cNvPr id="2" name="Picture 1">
            <a:extLst>
              <a:ext uri="{FF2B5EF4-FFF2-40B4-BE49-F238E27FC236}">
                <a16:creationId xmlns:a16="http://schemas.microsoft.com/office/drawing/2014/main" id="{73BB6E25-694E-4B5B-BB72-E24877A7901A}"/>
              </a:ext>
            </a:extLst>
          </p:cNvPr>
          <p:cNvPicPr>
            <a:picLocks noChangeAspect="1"/>
          </p:cNvPicPr>
          <p:nvPr/>
        </p:nvPicPr>
        <p:blipFill>
          <a:blip r:embed="rId2"/>
          <a:stretch>
            <a:fillRect/>
          </a:stretch>
        </p:blipFill>
        <p:spPr>
          <a:xfrm>
            <a:off x="3924300" y="1618488"/>
            <a:ext cx="4343400" cy="3773330"/>
          </a:xfrm>
          <a:prstGeom prst="rect">
            <a:avLst/>
          </a:prstGeom>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FA724E3C-52C3-4FEE-8861-0DDC118F5A29}"/>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5843" name="Content Placeholder 2">
            <a:extLst>
              <a:ext uri="{FF2B5EF4-FFF2-40B4-BE49-F238E27FC236}">
                <a16:creationId xmlns:a16="http://schemas.microsoft.com/office/drawing/2014/main" id="{C48CE345-12FB-4973-B709-F4B853D5D38A}"/>
              </a:ext>
            </a:extLst>
          </p:cNvPr>
          <p:cNvSpPr>
            <a:spLocks noGrp="1"/>
          </p:cNvSpPr>
          <p:nvPr>
            <p:ph idx="1"/>
          </p:nvPr>
        </p:nvSpPr>
        <p:spPr>
          <a:xfrm>
            <a:off x="1066800" y="1600200"/>
            <a:ext cx="10363200" cy="3886200"/>
          </a:xfrm>
        </p:spPr>
        <p:txBody>
          <a:bodyPr/>
          <a:lstStyle/>
          <a:p>
            <a:pPr marL="0" indent="0" eaLnBrk="1" hangingPunct="1">
              <a:buFont typeface="Corbel Light" panose="020B0303020204020204" pitchFamily="34" charset="0"/>
              <a:buNone/>
              <a:defRPr/>
            </a:pPr>
            <a:r>
              <a:rPr lang="en-US" altLang="en-US" sz="2800" dirty="0"/>
              <a:t>Getting help:</a:t>
            </a:r>
          </a:p>
          <a:p>
            <a:pPr eaLnBrk="1" hangingPunct="1">
              <a:defRPr/>
            </a:pPr>
            <a:r>
              <a:rPr lang="en-US" altLang="en-US" sz="2800" b="1" dirty="0">
                <a:solidFill>
                  <a:srgbClr val="000000"/>
                </a:solidFill>
                <a:latin typeface="Courier New" panose="02070309020205020404" pitchFamily="49" charset="0"/>
                <a:cs typeface="Courier New" panose="02070309020205020404" pitchFamily="49" charset="0"/>
              </a:rPr>
              <a:t>man [</a:t>
            </a:r>
            <a:r>
              <a:rPr lang="en-US" altLang="en-US" sz="2800" b="1" dirty="0" err="1">
                <a:solidFill>
                  <a:srgbClr val="000000"/>
                </a:solidFill>
                <a:latin typeface="Courier New" panose="02070309020205020404" pitchFamily="49" charset="0"/>
                <a:cs typeface="Courier New" panose="02070309020205020404" pitchFamily="49" charset="0"/>
              </a:rPr>
              <a:t>Unixcommand</a:t>
            </a:r>
            <a:r>
              <a:rPr lang="en-US" altLang="en-US" sz="2800" b="1" dirty="0">
                <a:solidFill>
                  <a:srgbClr val="000000"/>
                </a:solidFill>
                <a:latin typeface="Courier New" panose="02070309020205020404" pitchFamily="49" charset="0"/>
                <a:cs typeface="Courier New" panose="02070309020205020404" pitchFamily="49" charset="0"/>
              </a:rPr>
              <a:t>]</a:t>
            </a:r>
            <a:r>
              <a:rPr lang="en-US" altLang="en-US" sz="2400" i="1" dirty="0"/>
              <a:t> </a:t>
            </a:r>
          </a:p>
          <a:p>
            <a:pPr lvl="1" eaLnBrk="1" hangingPunct="1">
              <a:buFont typeface="Arial" panose="020B0604020202020204" pitchFamily="34" charset="0"/>
              <a:buChar char="–"/>
              <a:defRPr/>
            </a:pPr>
            <a:r>
              <a:rPr lang="en-US" altLang="en-US" sz="2400" dirty="0"/>
              <a:t>Hit return to advance a line at a time, use spacebar for advancing a page at a time, enter lowercase q to quit</a:t>
            </a:r>
            <a:endParaRPr lang="en-US" altLang="en-US" sz="2400" i="1" dirty="0"/>
          </a:p>
          <a:p>
            <a:pPr marL="0" indent="0" eaLnBrk="1" hangingPunct="1">
              <a:buFont typeface="Corbel Light" panose="020B0303020204020204" pitchFamily="34" charset="0"/>
              <a:buNone/>
              <a:defRPr/>
            </a:pPr>
            <a:endParaRPr lang="en-US" altLang="en-US" sz="2800" dirty="0"/>
          </a:p>
          <a:p>
            <a:pPr marL="0" indent="0" eaLnBrk="1" hangingPunct="1">
              <a:buFont typeface="Corbel Light" panose="020B0303020204020204" pitchFamily="34" charset="0"/>
              <a:buNone/>
              <a:defRPr/>
            </a:pPr>
            <a:r>
              <a:rPr lang="en-US" altLang="en-US" sz="2800" dirty="0"/>
              <a:t>Logging off (</a:t>
            </a:r>
            <a:r>
              <a:rPr lang="en-US" altLang="en-US" sz="2800" b="1" dirty="0">
                <a:solidFill>
                  <a:srgbClr val="000000"/>
                </a:solidFill>
                <a:latin typeface="Courier New" panose="02070309020205020404" pitchFamily="49" charset="0"/>
                <a:cs typeface="Courier New" panose="02070309020205020404" pitchFamily="49" charset="0"/>
              </a:rPr>
              <a:t>exit</a:t>
            </a:r>
            <a:r>
              <a:rPr lang="en-US" altLang="en-US" sz="2800" dirty="0"/>
              <a:t>)</a:t>
            </a:r>
          </a:p>
          <a:p>
            <a:pPr eaLnBrk="1" hangingPunct="1">
              <a:defRPr/>
            </a:pPr>
            <a:endParaRPr lang="en-US" altLang="en-US" dirty="0"/>
          </a:p>
        </p:txBody>
      </p:sp>
    </p:spTree>
    <p:extLst>
      <p:ext uri="{BB962C8B-B14F-4D97-AF65-F5344CB8AC3E}">
        <p14:creationId xmlns:p14="http://schemas.microsoft.com/office/powerpoint/2010/main" val="3621435484"/>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CE86C2D8-395A-40BA-8308-5FCA011DCD19}"/>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52227" name="Content Placeholder 2">
            <a:extLst>
              <a:ext uri="{FF2B5EF4-FFF2-40B4-BE49-F238E27FC236}">
                <a16:creationId xmlns:a16="http://schemas.microsoft.com/office/drawing/2014/main" id="{4A3C5E82-4994-4AAD-A123-2D3D2621002F}"/>
              </a:ext>
            </a:extLst>
          </p:cNvPr>
          <p:cNvSpPr>
            <a:spLocks noGrp="1" noChangeArrowheads="1"/>
          </p:cNvSpPr>
          <p:nvPr>
            <p:ph idx="1"/>
          </p:nvPr>
        </p:nvSpPr>
        <p:spPr>
          <a:xfrm>
            <a:off x="1066800" y="1752600"/>
            <a:ext cx="10363200" cy="3886200"/>
          </a:xfrm>
        </p:spPr>
        <p:txBody>
          <a:bodyPr/>
          <a:lstStyle/>
          <a:p>
            <a:pPr eaLnBrk="1" hangingPunct="1"/>
            <a:r>
              <a:rPr lang="en-US" altLang="en-US" dirty="0"/>
              <a:t>Logging on</a:t>
            </a:r>
          </a:p>
          <a:p>
            <a:pPr lvl="1" eaLnBrk="1" hangingPunct="1"/>
            <a:r>
              <a:rPr lang="en-US" altLang="en-US" dirty="0"/>
              <a:t>Once logged in, you will see the shell prompt</a:t>
            </a:r>
          </a:p>
          <a:p>
            <a:pPr marL="914400" lvl="2" indent="0" eaLnBrk="1" hangingPunct="1">
              <a:buNone/>
            </a:pPr>
            <a:r>
              <a:rPr lang="en-US" altLang="en-US" dirty="0" err="1"/>
              <a:t>ramseyjw@ramseyjw</a:t>
            </a:r>
            <a:r>
              <a:rPr lang="en-US" altLang="en-US" dirty="0"/>
              <a:t>:~$</a:t>
            </a:r>
          </a:p>
          <a:p>
            <a:pPr lvl="1" eaLnBrk="1" hangingPunct="1"/>
            <a:r>
              <a:rPr lang="en-US" altLang="en-US" dirty="0"/>
              <a:t>Change your password when you first login</a:t>
            </a:r>
          </a:p>
          <a:p>
            <a:pPr lvl="2" eaLnBrk="1" hangingPunct="1"/>
            <a:r>
              <a:rPr lang="en-US" altLang="en-US" dirty="0"/>
              <a:t>Enter </a:t>
            </a:r>
            <a:r>
              <a:rPr lang="en-US" altLang="en-US" b="1" dirty="0">
                <a:latin typeface="Courier New" panose="02070309020205020404" pitchFamily="49" charset="0"/>
                <a:cs typeface="Courier New" panose="02070309020205020404" pitchFamily="49" charset="0"/>
              </a:rPr>
              <a:t>passwd</a:t>
            </a:r>
          </a:p>
          <a:p>
            <a:pPr lvl="2" eaLnBrk="1" hangingPunct="1"/>
            <a:r>
              <a:rPr lang="en-US" altLang="en-US" dirty="0"/>
              <a:t>Enter new password </a:t>
            </a:r>
          </a:p>
          <a:p>
            <a:pPr lvl="2" eaLnBrk="1" hangingPunct="1"/>
            <a:r>
              <a:rPr lang="en-US" altLang="en-US" dirty="0"/>
              <a:t>Confirm password</a:t>
            </a:r>
          </a:p>
          <a:p>
            <a:pPr lvl="1" eaLnBrk="1" hangingPunct="1"/>
            <a:endParaRPr lang="en-US" altLang="en-US" dirty="0"/>
          </a:p>
          <a:p>
            <a:pPr eaLnBrk="1" hangingPunct="1"/>
            <a:endParaRPr lang="en-US" altLang="en-US" dirty="0"/>
          </a:p>
          <a:p>
            <a:pPr eaLnBrk="1" hangingPunct="1"/>
            <a:endParaRPr lang="en-US" altLang="en-US"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542E2BB-8C0C-4AB8-B460-ED74D4042054}"/>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7891" name="Content Placeholder 2">
            <a:extLst>
              <a:ext uri="{FF2B5EF4-FFF2-40B4-BE49-F238E27FC236}">
                <a16:creationId xmlns:a16="http://schemas.microsoft.com/office/drawing/2014/main" id="{FA5E097F-EA11-460F-8D5E-9BADE055D1FD}"/>
              </a:ext>
            </a:extLst>
          </p:cNvPr>
          <p:cNvSpPr>
            <a:spLocks noGrp="1"/>
          </p:cNvSpPr>
          <p:nvPr>
            <p:ph idx="1"/>
          </p:nvPr>
        </p:nvSpPr>
        <p:spPr>
          <a:xfrm>
            <a:off x="1066800" y="1752600"/>
            <a:ext cx="10363200" cy="3886200"/>
          </a:xfrm>
        </p:spPr>
        <p:txBody>
          <a:bodyPr/>
          <a:lstStyle/>
          <a:p>
            <a:pPr marL="0" lvl="1" indent="0" eaLnBrk="1" hangingPunct="1">
              <a:buFont typeface="Corbel Light" panose="020B0303020204020204" pitchFamily="34" charset="0"/>
              <a:buNone/>
              <a:defRPr/>
            </a:pPr>
            <a:r>
              <a:rPr lang="en-US" altLang="en-US" dirty="0"/>
              <a:t>Password should be:</a:t>
            </a:r>
            <a:endParaRPr lang="en-US" altLang="en-US" sz="2400" dirty="0"/>
          </a:p>
          <a:p>
            <a:pPr eaLnBrk="1" hangingPunct="1">
              <a:defRPr/>
            </a:pPr>
            <a:r>
              <a:rPr lang="en-US" altLang="en-US" sz="2800" dirty="0"/>
              <a:t>At least six characters in length </a:t>
            </a:r>
          </a:p>
          <a:p>
            <a:pPr eaLnBrk="1" hangingPunct="1">
              <a:defRPr/>
            </a:pPr>
            <a:r>
              <a:rPr lang="en-US" altLang="en-US" sz="2800" dirty="0"/>
              <a:t>Two alpha, one non-alpha </a:t>
            </a:r>
          </a:p>
          <a:p>
            <a:pPr eaLnBrk="1" hangingPunct="1">
              <a:defRPr/>
            </a:pPr>
            <a:r>
              <a:rPr lang="en-US" altLang="en-US" sz="2800" dirty="0"/>
              <a:t>Should not be login name, reverse of login name or login name shifted by one or more characters</a:t>
            </a:r>
          </a:p>
          <a:p>
            <a:pPr lvl="1" eaLnBrk="1" hangingPunct="1">
              <a:defRPr/>
            </a:pPr>
            <a:r>
              <a:rPr lang="en-US" altLang="en-US" sz="2400" dirty="0"/>
              <a:t>The server is configured so it will not let you use or include dictionary words</a:t>
            </a:r>
          </a:p>
          <a:p>
            <a:pPr lvl="1" eaLnBrk="1" hangingPunct="1">
              <a:defRPr/>
            </a:pPr>
            <a:r>
              <a:rPr lang="en-US" altLang="en-US" sz="2400" dirty="0"/>
              <a:t>I often use </a:t>
            </a:r>
            <a:r>
              <a:rPr lang="en-US" altLang="en-US" sz="2400" b="1" dirty="0" err="1">
                <a:hlinkClick r:id="rId2"/>
              </a:rPr>
              <a:t>Leet</a:t>
            </a:r>
            <a:r>
              <a:rPr lang="en-US" altLang="en-US" sz="2400" b="1" dirty="0">
                <a:hlinkClick r:id="rId2"/>
              </a:rPr>
              <a:t>-Speak</a:t>
            </a:r>
            <a:r>
              <a:rPr lang="en-US" altLang="en-US" sz="2400" b="1" dirty="0"/>
              <a:t>, </a:t>
            </a:r>
            <a:r>
              <a:rPr lang="en-US" altLang="en-US" sz="2400" b="1" dirty="0">
                <a:hlinkClick r:id="rId3"/>
              </a:rPr>
              <a:t>1337.me</a:t>
            </a:r>
            <a:endParaRPr lang="en-US" altLang="en-US" sz="2400" b="1" dirty="0"/>
          </a:p>
          <a:p>
            <a:pPr lvl="1" eaLnBrk="1" hangingPunct="1">
              <a:defRPr/>
            </a:pPr>
            <a:endParaRPr lang="en-US" altLang="en-US" sz="3200" dirty="0"/>
          </a:p>
          <a:p>
            <a:pPr lvl="2" eaLnBrk="1" hangingPunct="1">
              <a:defRPr/>
            </a:pPr>
            <a:endParaRPr lang="en-US" altLang="en-US" sz="2800" dirty="0"/>
          </a:p>
          <a:p>
            <a:pPr lvl="1" eaLnBrk="1" hangingPunct="1">
              <a:defRPr/>
            </a:pPr>
            <a:endParaRPr lang="en-US" altLang="en-US" sz="3200" dirty="0"/>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528F3A0C-D2EB-4A1C-AF00-B999D577BF8A}"/>
              </a:ext>
            </a:extLst>
          </p:cNvPr>
          <p:cNvSpPr>
            <a:spLocks noGrp="1" noChangeArrowheads="1"/>
          </p:cNvSpPr>
          <p:nvPr>
            <p:ph type="title"/>
          </p:nvPr>
        </p:nvSpPr>
        <p:spPr>
          <a:xfrm>
            <a:off x="1066800" y="685800"/>
            <a:ext cx="10363200" cy="914400"/>
          </a:xfrm>
        </p:spPr>
        <p:txBody>
          <a:bodyPr/>
          <a:lstStyle/>
          <a:p>
            <a:pPr eaLnBrk="1" hangingPunct="1"/>
            <a:r>
              <a:rPr lang="en-US" altLang="en-US"/>
              <a:t>Intro to Unix Commands</a:t>
            </a:r>
          </a:p>
        </p:txBody>
      </p:sp>
      <p:sp>
        <p:nvSpPr>
          <p:cNvPr id="38915" name="Content Placeholder 2">
            <a:extLst>
              <a:ext uri="{FF2B5EF4-FFF2-40B4-BE49-F238E27FC236}">
                <a16:creationId xmlns:a16="http://schemas.microsoft.com/office/drawing/2014/main" id="{D46F2F0C-77CA-46EB-969F-F23435014E24}"/>
              </a:ext>
            </a:extLst>
          </p:cNvPr>
          <p:cNvSpPr>
            <a:spLocks noGrp="1"/>
          </p:cNvSpPr>
          <p:nvPr>
            <p:ph idx="1"/>
          </p:nvPr>
        </p:nvSpPr>
        <p:spPr>
          <a:xfrm>
            <a:off x="1066800" y="1752600"/>
            <a:ext cx="10363200" cy="3886200"/>
          </a:xfrm>
        </p:spPr>
        <p:txBody>
          <a:bodyPr/>
          <a:lstStyle/>
          <a:p>
            <a:pPr marL="0" indent="0" eaLnBrk="1" hangingPunct="1">
              <a:spcBef>
                <a:spcPts val="0"/>
              </a:spcBef>
              <a:spcAft>
                <a:spcPts val="1800"/>
              </a:spcAft>
              <a:buFont typeface="Corbel Light" panose="020B0303020204020204" pitchFamily="34" charset="0"/>
              <a:buNone/>
              <a:defRPr/>
            </a:pPr>
            <a:r>
              <a:rPr lang="en-US" altLang="en-US" dirty="0"/>
              <a:t>Getting Help</a:t>
            </a:r>
          </a:p>
          <a:p>
            <a:pPr eaLnBrk="1" hangingPunct="1">
              <a:spcBef>
                <a:spcPts val="0"/>
              </a:spcBef>
              <a:spcAft>
                <a:spcPts val="1200"/>
              </a:spcAft>
              <a:defRPr/>
            </a:pPr>
            <a:r>
              <a:rPr lang="en-US" altLang="en-US" sz="2400" b="1" dirty="0">
                <a:solidFill>
                  <a:srgbClr val="000000"/>
                </a:solidFill>
                <a:latin typeface="Courier New" panose="02070309020205020404" pitchFamily="49" charset="0"/>
                <a:cs typeface="Courier New" panose="02070309020205020404" pitchFamily="49" charset="0"/>
              </a:rPr>
              <a:t>man</a:t>
            </a:r>
            <a:r>
              <a:rPr lang="en-US" altLang="en-US" sz="2400" dirty="0"/>
              <a:t> – provides a full description of the command</a:t>
            </a:r>
          </a:p>
          <a:p>
            <a:pPr eaLnBrk="1" hangingPunct="1">
              <a:spcBef>
                <a:spcPts val="0"/>
              </a:spcBef>
              <a:spcAft>
                <a:spcPts val="1200"/>
              </a:spcAft>
              <a:defRPr/>
            </a:pPr>
            <a:r>
              <a:rPr lang="en-US" altLang="en-US" sz="2400" b="1" dirty="0" err="1">
                <a:solidFill>
                  <a:srgbClr val="000000"/>
                </a:solidFill>
                <a:latin typeface="Courier New" panose="02070309020205020404" pitchFamily="49" charset="0"/>
                <a:cs typeface="Courier New" panose="02070309020205020404" pitchFamily="49" charset="0"/>
              </a:rPr>
              <a:t>whatis</a:t>
            </a:r>
            <a:r>
              <a:rPr lang="en-US" altLang="en-US" sz="2400" dirty="0"/>
              <a:t> – A short description of the command (same as typing </a:t>
            </a:r>
            <a:r>
              <a:rPr lang="en-US" altLang="en-US" sz="2400" b="1" dirty="0">
                <a:solidFill>
                  <a:srgbClr val="000000"/>
                </a:solidFill>
                <a:latin typeface="Courier New" panose="02070309020205020404" pitchFamily="49" charset="0"/>
                <a:cs typeface="Courier New" panose="02070309020205020404" pitchFamily="49" charset="0"/>
              </a:rPr>
              <a:t>man -f</a:t>
            </a:r>
            <a:r>
              <a:rPr lang="en-US" altLang="en-US" sz="2400" dirty="0"/>
              <a:t> command) </a:t>
            </a:r>
          </a:p>
          <a:p>
            <a:pPr eaLnBrk="1" hangingPunct="1">
              <a:spcBef>
                <a:spcPts val="0"/>
              </a:spcBef>
              <a:spcAft>
                <a:spcPts val="1200"/>
              </a:spcAft>
              <a:defRPr/>
            </a:pPr>
            <a:r>
              <a:rPr lang="en-US" altLang="en-US" sz="2400" b="1" dirty="0">
                <a:solidFill>
                  <a:srgbClr val="000000"/>
                </a:solidFill>
                <a:latin typeface="Courier New" panose="02070309020205020404" pitchFamily="49" charset="0"/>
                <a:cs typeface="Courier New" panose="02070309020205020404" pitchFamily="49" charset="0"/>
              </a:rPr>
              <a:t>apropos</a:t>
            </a:r>
            <a:r>
              <a:rPr lang="en-US" altLang="en-US" sz="2400" dirty="0"/>
              <a:t> –  searches for specified keyword in short description</a:t>
            </a:r>
          </a:p>
          <a:p>
            <a:pPr eaLnBrk="1" hangingPunct="1">
              <a:spcBef>
                <a:spcPts val="0"/>
              </a:spcBef>
              <a:spcAft>
                <a:spcPts val="1200"/>
              </a:spcAft>
              <a:defRPr/>
            </a:pPr>
            <a:r>
              <a:rPr lang="en-US" altLang="en-US" sz="2400" dirty="0">
                <a:solidFill>
                  <a:srgbClr val="002060"/>
                </a:solidFill>
                <a:hlinkClick r:id="rId2">
                  <a:extLst>
                    <a:ext uri="{A12FA001-AC4F-418D-AE19-62706E023703}">
                      <ahyp:hlinkClr xmlns:ahyp="http://schemas.microsoft.com/office/drawing/2018/hyperlinkcolor" val="tx"/>
                    </a:ext>
                  </a:extLst>
                </a:hlinkClick>
              </a:rPr>
              <a:t>Google</a:t>
            </a:r>
            <a:endParaRPr lang="en-US" altLang="en-US" sz="2400" dirty="0">
              <a:solidFill>
                <a:srgbClr val="002060"/>
              </a:solidFill>
            </a:endParaRPr>
          </a:p>
          <a:p>
            <a:pPr eaLnBrk="1" hangingPunct="1">
              <a:spcBef>
                <a:spcPts val="0"/>
              </a:spcBef>
              <a:spcAft>
                <a:spcPts val="1200"/>
              </a:spcAft>
              <a:defRPr/>
            </a:pPr>
            <a:endParaRPr lang="en-US" altLang="en-US" sz="2400" dirty="0"/>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3B554F6-2A39-4E7D-B3DB-BAA83F5EDD99}"/>
              </a:ext>
            </a:extLst>
          </p:cNvPr>
          <p:cNvSpPr>
            <a:spLocks noGrp="1" noChangeArrowheads="1"/>
          </p:cNvSpPr>
          <p:nvPr>
            <p:ph type="title"/>
          </p:nvPr>
        </p:nvSpPr>
        <p:spPr>
          <a:xfrm>
            <a:off x="1066800" y="685800"/>
            <a:ext cx="10363200" cy="914400"/>
          </a:xfrm>
          <a:noFill/>
        </p:spPr>
        <p:txBody>
          <a:bodyPr/>
          <a:lstStyle/>
          <a:p>
            <a:pPr eaLnBrk="1" hangingPunct="1"/>
            <a:r>
              <a:rPr lang="en-US" altLang="en-US"/>
              <a:t>Intro to Unix Commands</a:t>
            </a:r>
            <a:endParaRPr lang="en-US" altLang="en-US" sz="2800"/>
          </a:p>
        </p:txBody>
      </p:sp>
      <p:sp>
        <p:nvSpPr>
          <p:cNvPr id="40963" name="Rectangle 3">
            <a:extLst>
              <a:ext uri="{FF2B5EF4-FFF2-40B4-BE49-F238E27FC236}">
                <a16:creationId xmlns:a16="http://schemas.microsoft.com/office/drawing/2014/main" id="{75978E44-A850-4833-8132-FB260D152F66}"/>
              </a:ext>
            </a:extLst>
          </p:cNvPr>
          <p:cNvSpPr>
            <a:spLocks noGrp="1" noChangeArrowheads="1"/>
          </p:cNvSpPr>
          <p:nvPr>
            <p:ph idx="1"/>
          </p:nvPr>
        </p:nvSpPr>
        <p:spPr>
          <a:xfrm>
            <a:off x="1066800" y="1752600"/>
            <a:ext cx="10363200" cy="3886200"/>
          </a:xfrm>
        </p:spPr>
        <p:txBody>
          <a:bodyPr/>
          <a:lstStyle/>
          <a:p>
            <a:pPr marL="0" indent="0" eaLnBrk="1" hangingPunct="1">
              <a:spcBef>
                <a:spcPts val="0"/>
              </a:spcBef>
              <a:spcAft>
                <a:spcPts val="1200"/>
              </a:spcAft>
              <a:buFont typeface="Corbel Light" panose="020B0303020204020204" pitchFamily="34" charset="0"/>
              <a:buNone/>
              <a:defRPr/>
            </a:pPr>
            <a:r>
              <a:rPr lang="en-US" altLang="en-US" b="1" dirty="0"/>
              <a:t>Logging out</a:t>
            </a:r>
          </a:p>
          <a:p>
            <a:pPr eaLnBrk="1" hangingPunct="1">
              <a:spcBef>
                <a:spcPts val="0"/>
              </a:spcBef>
              <a:spcAft>
                <a:spcPts val="1200"/>
              </a:spcAft>
              <a:defRPr/>
            </a:pPr>
            <a:r>
              <a:rPr lang="en-US" altLang="en-US" sz="2800" b="1" dirty="0">
                <a:solidFill>
                  <a:srgbClr val="000000"/>
                </a:solidFill>
                <a:latin typeface="Courier New" panose="02070309020205020404" pitchFamily="49" charset="0"/>
                <a:cs typeface="Courier New" panose="02070309020205020404" pitchFamily="49" charset="0"/>
              </a:rPr>
              <a:t>exit</a:t>
            </a:r>
            <a:r>
              <a:rPr lang="en-US" altLang="en-US" dirty="0"/>
              <a:t> </a:t>
            </a:r>
            <a:r>
              <a:rPr lang="en-US" altLang="en-US" dirty="0" err="1"/>
              <a:t>Bourne</a:t>
            </a:r>
            <a:r>
              <a:rPr lang="en-US" altLang="en-US" dirty="0"/>
              <a:t>/Korn shells </a:t>
            </a:r>
            <a:endParaRPr lang="en-US" altLang="en-US" b="1" dirty="0"/>
          </a:p>
          <a:p>
            <a:pPr eaLnBrk="1" hangingPunct="1">
              <a:spcBef>
                <a:spcPts val="0"/>
              </a:spcBef>
              <a:spcAft>
                <a:spcPts val="1200"/>
              </a:spcAft>
              <a:defRPr/>
            </a:pPr>
            <a:r>
              <a:rPr lang="en-US" altLang="en-US" sz="2800" b="1" dirty="0">
                <a:solidFill>
                  <a:srgbClr val="000000"/>
                </a:solidFill>
                <a:latin typeface="Courier New" panose="02070309020205020404" pitchFamily="49" charset="0"/>
                <a:cs typeface="Courier New" panose="02070309020205020404" pitchFamily="49" charset="0"/>
              </a:rPr>
              <a:t>^d</a:t>
            </a:r>
            <a:r>
              <a:rPr lang="en-US" altLang="en-US" b="1" dirty="0"/>
              <a:t> </a:t>
            </a:r>
            <a:r>
              <a:rPr lang="en-US" altLang="en-US" dirty="0"/>
              <a:t>(</a:t>
            </a:r>
            <a:r>
              <a:rPr lang="en-US" altLang="en-US" b="1" dirty="0"/>
              <a:t>^</a:t>
            </a:r>
            <a:r>
              <a:rPr lang="en-US" altLang="en-US" dirty="0"/>
              <a:t> is the control key)</a:t>
            </a:r>
          </a:p>
          <a:p>
            <a:pPr eaLnBrk="1" hangingPunct="1">
              <a:spcBef>
                <a:spcPts val="0"/>
              </a:spcBef>
              <a:spcAft>
                <a:spcPts val="1200"/>
              </a:spcAft>
              <a:defRPr/>
            </a:pPr>
            <a:r>
              <a:rPr lang="en-US" altLang="en-US" sz="2800" b="1" dirty="0">
                <a:solidFill>
                  <a:srgbClr val="000000"/>
                </a:solidFill>
                <a:latin typeface="Courier New" panose="02070309020205020404" pitchFamily="49" charset="0"/>
                <a:cs typeface="Courier New" panose="02070309020205020404" pitchFamily="49" charset="0"/>
              </a:rPr>
              <a:t>logout</a:t>
            </a:r>
            <a:r>
              <a:rPr lang="en-US" altLang="en-US" dirty="0"/>
              <a:t> C shell</a:t>
            </a:r>
          </a:p>
        </p:txBody>
      </p:sp>
      <p:sp>
        <p:nvSpPr>
          <p:cNvPr id="2" name="Oval 1">
            <a:extLst>
              <a:ext uri="{FF2B5EF4-FFF2-40B4-BE49-F238E27FC236}">
                <a16:creationId xmlns:a16="http://schemas.microsoft.com/office/drawing/2014/main" id="{3E1B7B03-298F-48B7-8A46-8707DDCB3573}"/>
              </a:ext>
            </a:extLst>
          </p:cNvPr>
          <p:cNvSpPr/>
          <p:nvPr/>
        </p:nvSpPr>
        <p:spPr>
          <a:xfrm>
            <a:off x="2029968" y="3078480"/>
            <a:ext cx="381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362B8C19-DCD9-4B2E-BBF1-11F5C8216D85}"/>
              </a:ext>
            </a:extLst>
          </p:cNvPr>
          <p:cNvCxnSpPr>
            <a:cxnSpLocks/>
            <a:endCxn id="5" idx="1"/>
          </p:cNvCxnSpPr>
          <p:nvPr/>
        </p:nvCxnSpPr>
        <p:spPr>
          <a:xfrm flipV="1">
            <a:off x="2438400" y="2786390"/>
            <a:ext cx="3962400" cy="41401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7B1116A-D389-4A95-923D-36A524921F78}"/>
              </a:ext>
            </a:extLst>
          </p:cNvPr>
          <p:cNvSpPr txBox="1"/>
          <p:nvPr/>
        </p:nvSpPr>
        <p:spPr>
          <a:xfrm>
            <a:off x="6400800" y="2524780"/>
            <a:ext cx="3429000" cy="523220"/>
          </a:xfrm>
          <a:prstGeom prst="rect">
            <a:avLst/>
          </a:prstGeom>
          <a:noFill/>
        </p:spPr>
        <p:txBody>
          <a:bodyPr wrap="square" rtlCol="0">
            <a:spAutoFit/>
          </a:bodyPr>
          <a:lstStyle/>
          <a:p>
            <a:r>
              <a:rPr lang="en-US" sz="2800" dirty="0">
                <a:solidFill>
                  <a:srgbClr val="FF0000"/>
                </a:solidFill>
              </a:rPr>
              <a:t>REMEMBER THIS!</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3B554F6-2A39-4E7D-B3DB-BAA83F5EDD99}"/>
              </a:ext>
            </a:extLst>
          </p:cNvPr>
          <p:cNvSpPr>
            <a:spLocks noGrp="1" noChangeArrowheads="1"/>
          </p:cNvSpPr>
          <p:nvPr>
            <p:ph type="title"/>
          </p:nvPr>
        </p:nvSpPr>
        <p:spPr>
          <a:xfrm>
            <a:off x="1066800" y="685800"/>
            <a:ext cx="10363200" cy="914400"/>
          </a:xfrm>
          <a:noFill/>
        </p:spPr>
        <p:txBody>
          <a:bodyPr/>
          <a:lstStyle/>
          <a:p>
            <a:pPr eaLnBrk="1" hangingPunct="1"/>
            <a:r>
              <a:rPr lang="en-US" altLang="en-US"/>
              <a:t>Intro to Unix Commands</a:t>
            </a:r>
            <a:endParaRPr lang="en-US" altLang="en-US" sz="2800"/>
          </a:p>
        </p:txBody>
      </p:sp>
      <p:sp>
        <p:nvSpPr>
          <p:cNvPr id="40963" name="Rectangle 3">
            <a:extLst>
              <a:ext uri="{FF2B5EF4-FFF2-40B4-BE49-F238E27FC236}">
                <a16:creationId xmlns:a16="http://schemas.microsoft.com/office/drawing/2014/main" id="{75978E44-A850-4833-8132-FB260D152F66}"/>
              </a:ext>
            </a:extLst>
          </p:cNvPr>
          <p:cNvSpPr>
            <a:spLocks noGrp="1" noChangeArrowheads="1"/>
          </p:cNvSpPr>
          <p:nvPr>
            <p:ph idx="1"/>
          </p:nvPr>
        </p:nvSpPr>
        <p:spPr>
          <a:xfrm>
            <a:off x="1066800" y="1752600"/>
            <a:ext cx="10363200" cy="3886200"/>
          </a:xfrm>
        </p:spPr>
        <p:txBody>
          <a:bodyPr/>
          <a:lstStyle/>
          <a:p>
            <a:pPr marL="0" indent="0" eaLnBrk="1" hangingPunct="1">
              <a:spcBef>
                <a:spcPts val="0"/>
              </a:spcBef>
              <a:spcAft>
                <a:spcPts val="1200"/>
              </a:spcAft>
              <a:buFont typeface="Corbel Light" panose="020B0303020204020204" pitchFamily="34" charset="0"/>
              <a:buNone/>
              <a:defRPr/>
            </a:pPr>
            <a:r>
              <a:rPr lang="en-US" altLang="en-US" sz="2800" dirty="0"/>
              <a:t>We will practice with many common commands throughout the semester</a:t>
            </a:r>
          </a:p>
          <a:p>
            <a:pPr marL="0" indent="0" eaLnBrk="1" hangingPunct="1">
              <a:spcBef>
                <a:spcPts val="0"/>
              </a:spcBef>
              <a:spcAft>
                <a:spcPts val="1200"/>
              </a:spcAft>
              <a:buFont typeface="Corbel Light" panose="020B0303020204020204" pitchFamily="34" charset="0"/>
              <a:buNone/>
              <a:defRPr/>
            </a:pPr>
            <a:r>
              <a:rPr lang="en-US" altLang="en-US" sz="2800" dirty="0"/>
              <a:t>You may be wondering about the - sometimes cryptic - command names, i.e., ls (instead of list), man (instead of manual), cp (instead of copy), etc.</a:t>
            </a:r>
          </a:p>
          <a:p>
            <a:pPr marL="0" indent="0" eaLnBrk="1" hangingPunct="1">
              <a:spcBef>
                <a:spcPts val="0"/>
              </a:spcBef>
              <a:spcAft>
                <a:spcPts val="1200"/>
              </a:spcAft>
              <a:buFont typeface="Corbel Light" panose="020B0303020204020204" pitchFamily="34" charset="0"/>
              <a:buNone/>
              <a:defRPr/>
            </a:pPr>
            <a:r>
              <a:rPr lang="en-US" altLang="en-US" sz="2800" dirty="0"/>
              <a:t>Dates back to the early days of computing, when memory was very expensive</a:t>
            </a:r>
          </a:p>
          <a:p>
            <a:pPr marL="0" indent="0" eaLnBrk="1" hangingPunct="1">
              <a:spcBef>
                <a:spcPts val="0"/>
              </a:spcBef>
              <a:spcAft>
                <a:spcPts val="1200"/>
              </a:spcAft>
              <a:buFont typeface="Corbel Light" panose="020B0303020204020204" pitchFamily="34" charset="0"/>
              <a:buNone/>
              <a:defRPr/>
            </a:pPr>
            <a:r>
              <a:rPr lang="en-US" altLang="en-US" sz="2800" dirty="0"/>
              <a:t>Usually, I think the command name as I’m typing it in</a:t>
            </a:r>
          </a:p>
        </p:txBody>
      </p:sp>
    </p:spTree>
    <p:extLst>
      <p:ext uri="{BB962C8B-B14F-4D97-AF65-F5344CB8AC3E}">
        <p14:creationId xmlns:p14="http://schemas.microsoft.com/office/powerpoint/2010/main" val="891508255"/>
      </p:ext>
    </p:extLst>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1AC21F-C1F6-4548-85AE-E798EAC8049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209800" y="381000"/>
            <a:ext cx="7772400" cy="5181600"/>
          </a:xfrm>
          <a:prstGeom prst="rect">
            <a:avLst/>
          </a:prstGeom>
        </p:spPr>
      </p:pic>
    </p:spTree>
    <p:extLst>
      <p:ext uri="{BB962C8B-B14F-4D97-AF65-F5344CB8AC3E}">
        <p14:creationId xmlns:p14="http://schemas.microsoft.com/office/powerpoint/2010/main" val="397786919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F739A-D856-467F-9D30-745B351CEFF0}"/>
              </a:ext>
            </a:extLst>
          </p:cNvPr>
          <p:cNvSpPr>
            <a:spLocks noGrp="1" noChangeArrowheads="1"/>
          </p:cNvSpPr>
          <p:nvPr>
            <p:ph type="title"/>
          </p:nvPr>
        </p:nvSpPr>
        <p:spPr>
          <a:xfrm>
            <a:off x="1066800" y="685800"/>
            <a:ext cx="10363200" cy="914400"/>
          </a:xfrm>
        </p:spPr>
        <p:txBody>
          <a:bodyPr/>
          <a:lstStyle/>
          <a:p>
            <a:pPr eaLnBrk="1" hangingPunct="1"/>
            <a:r>
              <a:rPr lang="en-US" altLang="en-US" dirty="0"/>
              <a:t>Course Goals</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17411" name="Content Placeholder 2">
            <a:extLst>
              <a:ext uri="{FF2B5EF4-FFF2-40B4-BE49-F238E27FC236}">
                <a16:creationId xmlns:a16="http://schemas.microsoft.com/office/drawing/2014/main" id="{6B265186-C533-44D7-8294-EE4F241B34D9}"/>
              </a:ext>
            </a:extLst>
          </p:cNvPr>
          <p:cNvSpPr>
            <a:spLocks noGrp="1" noChangeArrowheads="1"/>
          </p:cNvSpPr>
          <p:nvPr>
            <p:ph idx="1"/>
          </p:nvPr>
        </p:nvSpPr>
        <p:spPr>
          <a:xfrm>
            <a:off x="1066800" y="1752600"/>
            <a:ext cx="10363200" cy="3886200"/>
          </a:xfrm>
        </p:spPr>
        <p:txBody>
          <a:bodyPr/>
          <a:lstStyle/>
          <a:p>
            <a:pPr eaLnBrk="1" hangingPunct="1"/>
            <a:r>
              <a:rPr lang="en-US" altLang="en-US"/>
              <a:t>Basics</a:t>
            </a:r>
          </a:p>
          <a:p>
            <a:pPr lvl="1" eaLnBrk="1" hangingPunct="1"/>
            <a:r>
              <a:rPr lang="en-US" altLang="en-US"/>
              <a:t>How Unix compares to Windows and DOS</a:t>
            </a:r>
          </a:p>
          <a:p>
            <a:pPr lvl="1" eaLnBrk="1" hangingPunct="1"/>
            <a:r>
              <a:rPr lang="en-US" altLang="en-US"/>
              <a:t>Logging in, navigating the OS file structure</a:t>
            </a:r>
          </a:p>
          <a:p>
            <a:pPr eaLnBrk="1" hangingPunct="1"/>
            <a:r>
              <a:rPr lang="en-US" altLang="en-US"/>
              <a:t>Commands</a:t>
            </a:r>
          </a:p>
          <a:p>
            <a:pPr lvl="1" eaLnBrk="1" hangingPunct="1"/>
            <a:r>
              <a:rPr lang="en-US" altLang="en-US"/>
              <a:t>Systems operations: </a:t>
            </a:r>
          </a:p>
          <a:p>
            <a:pPr lvl="2" eaLnBrk="1" hangingPunct="1"/>
            <a:r>
              <a:rPr lang="en-US" altLang="en-US"/>
              <a:t>Create/remove files and directories</a:t>
            </a:r>
          </a:p>
          <a:p>
            <a:pPr lvl="2" eaLnBrk="1" hangingPunct="1"/>
            <a:r>
              <a:rPr lang="en-US" altLang="en-US"/>
              <a:t>Set permissions</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A7C9DAD-10DF-4E47-A643-97E268F2F1B9}"/>
              </a:ext>
            </a:extLst>
          </p:cNvPr>
          <p:cNvSpPr>
            <a:spLocks noGrp="1" noChangeArrowheads="1"/>
          </p:cNvSpPr>
          <p:nvPr>
            <p:ph type="title"/>
          </p:nvPr>
        </p:nvSpPr>
        <p:spPr>
          <a:xfrm>
            <a:off x="1066800" y="685800"/>
            <a:ext cx="10363200" cy="914400"/>
          </a:xfrm>
        </p:spPr>
        <p:txBody>
          <a:bodyPr/>
          <a:lstStyle/>
          <a:p>
            <a:pPr eaLnBrk="1" hangingPunct="1"/>
            <a:r>
              <a:rPr lang="en-US" altLang="en-US" dirty="0"/>
              <a:t>Course Goals</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18435" name="Content Placeholder 2">
            <a:extLst>
              <a:ext uri="{FF2B5EF4-FFF2-40B4-BE49-F238E27FC236}">
                <a16:creationId xmlns:a16="http://schemas.microsoft.com/office/drawing/2014/main" id="{473D569C-D377-44D2-AD68-61FF442B8B6B}"/>
              </a:ext>
            </a:extLst>
          </p:cNvPr>
          <p:cNvSpPr>
            <a:spLocks noGrp="1" noChangeArrowheads="1"/>
          </p:cNvSpPr>
          <p:nvPr>
            <p:ph idx="1"/>
          </p:nvPr>
        </p:nvSpPr>
        <p:spPr>
          <a:xfrm>
            <a:off x="1066800" y="1752600"/>
            <a:ext cx="10363200" cy="3886200"/>
          </a:xfrm>
        </p:spPr>
        <p:txBody>
          <a:bodyPr/>
          <a:lstStyle/>
          <a:p>
            <a:pPr eaLnBrk="1" hangingPunct="1"/>
            <a:r>
              <a:rPr lang="en-US" altLang="en-US" dirty="0"/>
              <a:t>Using a CLI text editor</a:t>
            </a:r>
          </a:p>
          <a:p>
            <a:pPr lvl="1" eaLnBrk="1" hangingPunct="1"/>
            <a:r>
              <a:rPr lang="en-US" altLang="en-US" dirty="0"/>
              <a:t>Nano, vi, vim</a:t>
            </a:r>
          </a:p>
          <a:p>
            <a:pPr eaLnBrk="1" hangingPunct="1"/>
            <a:r>
              <a:rPr lang="en-US" altLang="en-US" dirty="0"/>
              <a:t>Advanced commands</a:t>
            </a:r>
          </a:p>
          <a:p>
            <a:pPr lvl="1" eaLnBrk="1" hangingPunct="1"/>
            <a:r>
              <a:rPr lang="en-US" altLang="en-US" dirty="0"/>
              <a:t>Pipes and filters</a:t>
            </a:r>
          </a:p>
          <a:p>
            <a:pPr lvl="1" eaLnBrk="1" hangingPunct="1"/>
            <a:r>
              <a:rPr lang="en-US" altLang="en-US" dirty="0"/>
              <a:t>Multiprocessing</a:t>
            </a:r>
          </a:p>
          <a:p>
            <a:pPr lvl="2" eaLnBrk="1" hangingPunct="1"/>
            <a:r>
              <a:rPr lang="en-US" altLang="en-US" dirty="0"/>
              <a:t>jobs, </a:t>
            </a:r>
            <a:r>
              <a:rPr lang="en-US" altLang="en-US" dirty="0" err="1"/>
              <a:t>ps</a:t>
            </a:r>
            <a:r>
              <a:rPr lang="en-US" altLang="en-US" dirty="0"/>
              <a:t>, kill</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0D313B80-C197-4EF4-B380-28A584E1D114}"/>
              </a:ext>
            </a:extLst>
          </p:cNvPr>
          <p:cNvSpPr>
            <a:spLocks noGrp="1" noChangeArrowheads="1"/>
          </p:cNvSpPr>
          <p:nvPr>
            <p:ph type="title"/>
          </p:nvPr>
        </p:nvSpPr>
        <p:spPr>
          <a:xfrm>
            <a:off x="1066800" y="685800"/>
            <a:ext cx="10363200" cy="914400"/>
          </a:xfrm>
        </p:spPr>
        <p:txBody>
          <a:bodyPr/>
          <a:lstStyle/>
          <a:p>
            <a:pPr eaLnBrk="1" hangingPunct="1"/>
            <a:r>
              <a:rPr lang="en-US" altLang="en-US" dirty="0"/>
              <a:t>Course Goals</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19459" name="Content Placeholder 2">
            <a:extLst>
              <a:ext uri="{FF2B5EF4-FFF2-40B4-BE49-F238E27FC236}">
                <a16:creationId xmlns:a16="http://schemas.microsoft.com/office/drawing/2014/main" id="{235FBA1D-C258-4B5E-8F9C-66B804F4D727}"/>
              </a:ext>
            </a:extLst>
          </p:cNvPr>
          <p:cNvSpPr>
            <a:spLocks noGrp="1" noChangeArrowheads="1"/>
          </p:cNvSpPr>
          <p:nvPr>
            <p:ph idx="1"/>
          </p:nvPr>
        </p:nvSpPr>
        <p:spPr>
          <a:xfrm>
            <a:off x="1066800" y="1752600"/>
            <a:ext cx="10363200" cy="3886200"/>
          </a:xfrm>
        </p:spPr>
        <p:txBody>
          <a:bodyPr/>
          <a:lstStyle/>
          <a:p>
            <a:pPr eaLnBrk="1" hangingPunct="1"/>
            <a:r>
              <a:rPr lang="en-US" altLang="en-US" dirty="0"/>
              <a:t>Finding information</a:t>
            </a:r>
          </a:p>
          <a:p>
            <a:pPr lvl="1" eaLnBrk="1" hangingPunct="1"/>
            <a:r>
              <a:rPr lang="en-US" altLang="en-US" dirty="0"/>
              <a:t>find, grep, locate</a:t>
            </a:r>
          </a:p>
          <a:p>
            <a:pPr lvl="1" eaLnBrk="1" hangingPunct="1"/>
            <a:r>
              <a:rPr lang="en-US" altLang="en-US" dirty="0"/>
              <a:t>Regular expressions -&gt; pattern matching</a:t>
            </a:r>
          </a:p>
          <a:p>
            <a:pPr eaLnBrk="1" hangingPunct="1"/>
            <a:r>
              <a:rPr lang="en-US" altLang="en-US" dirty="0"/>
              <a:t>Bash Shell Scripting</a:t>
            </a:r>
          </a:p>
          <a:p>
            <a:pPr eaLnBrk="1" hangingPunct="1"/>
            <a:r>
              <a:rPr lang="en-US" altLang="en-US" dirty="0"/>
              <a:t>Brief Introduction to Systems Administration</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5F45984-035E-4B99-A0E6-A47EB14B8146}"/>
              </a:ext>
            </a:extLst>
          </p:cNvPr>
          <p:cNvSpPr>
            <a:spLocks noGrp="1" noChangeArrowheads="1"/>
          </p:cNvSpPr>
          <p:nvPr>
            <p:ph type="title"/>
          </p:nvPr>
        </p:nvSpPr>
        <p:spPr>
          <a:xfrm>
            <a:off x="1066800" y="685800"/>
            <a:ext cx="10363200" cy="914400"/>
          </a:xfrm>
        </p:spPr>
        <p:txBody>
          <a:bodyPr/>
          <a:lstStyle/>
          <a:p>
            <a:pPr eaLnBrk="1" hangingPunct="1"/>
            <a:r>
              <a:rPr lang="en-US" altLang="en-US" dirty="0"/>
              <a:t>Assumptions</a:t>
            </a:r>
            <a:r>
              <a:rPr lang="en-US" altLang="en-US" sz="3600" dirty="0">
                <a:latin typeface="Times New Roman" panose="02020603050405020304" pitchFamily="18" charset="0"/>
                <a:cs typeface="Times New Roman" panose="02020603050405020304" pitchFamily="18" charset="0"/>
              </a:rPr>
              <a:t>█</a:t>
            </a:r>
            <a:endParaRPr lang="en-US" altLang="en-US" dirty="0"/>
          </a:p>
        </p:txBody>
      </p:sp>
      <p:sp>
        <p:nvSpPr>
          <p:cNvPr id="20483" name="Content Placeholder 2">
            <a:extLst>
              <a:ext uri="{FF2B5EF4-FFF2-40B4-BE49-F238E27FC236}">
                <a16:creationId xmlns:a16="http://schemas.microsoft.com/office/drawing/2014/main" id="{1D7313CE-E4A4-49D5-B7F8-1638308F604E}"/>
              </a:ext>
            </a:extLst>
          </p:cNvPr>
          <p:cNvSpPr>
            <a:spLocks noGrp="1" noChangeArrowheads="1"/>
          </p:cNvSpPr>
          <p:nvPr>
            <p:ph idx="1"/>
          </p:nvPr>
        </p:nvSpPr>
        <p:spPr>
          <a:xfrm>
            <a:off x="1066800" y="1752600"/>
            <a:ext cx="10363200" cy="3886200"/>
          </a:xfrm>
        </p:spPr>
        <p:txBody>
          <a:bodyPr/>
          <a:lstStyle/>
          <a:p>
            <a:pPr eaLnBrk="1" hangingPunct="1"/>
            <a:r>
              <a:rPr lang="en-US" altLang="en-US" dirty="0"/>
              <a:t>You’ve never used a command line interface before</a:t>
            </a:r>
          </a:p>
          <a:p>
            <a:pPr eaLnBrk="1" hangingPunct="1"/>
            <a:endParaRPr lang="en-US" altLang="en-US" dirty="0"/>
          </a:p>
          <a:p>
            <a:pPr eaLnBrk="1" hangingPunct="1"/>
            <a:r>
              <a:rPr lang="en-US" altLang="en-US" dirty="0"/>
              <a:t>You know at least one programming language that uses if/else logic and loops</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1FED55E-E2A1-4CB0-B621-6FA11109E3EF}"/>
              </a:ext>
            </a:extLst>
          </p:cNvPr>
          <p:cNvSpPr>
            <a:spLocks noGrp="1" noChangeArrowheads="1"/>
          </p:cNvSpPr>
          <p:nvPr>
            <p:ph type="title"/>
          </p:nvPr>
        </p:nvSpPr>
        <p:spPr>
          <a:xfrm>
            <a:off x="4800600" y="3200400"/>
            <a:ext cx="4570413" cy="914400"/>
          </a:xfrm>
        </p:spPr>
        <p:txBody>
          <a:bodyPr/>
          <a:lstStyle/>
          <a:p>
            <a:pPr eaLnBrk="1" hangingPunct="1"/>
            <a:r>
              <a:rPr lang="en-US" altLang="en-US" sz="6000" dirty="0"/>
              <a:t>Ready?</a:t>
            </a:r>
          </a:p>
        </p:txBody>
      </p:sp>
    </p:spTree>
  </p:cSld>
  <p:clrMapOvr>
    <a:masterClrMapping/>
  </p:clrMapOvr>
  <p:transition spd="med">
    <p:fade/>
  </p:transition>
</p:sld>
</file>

<file path=ppt/theme/theme1.xml><?xml version="1.0" encoding="utf-8"?>
<a:theme xmlns:a="http://schemas.openxmlformats.org/drawingml/2006/main" name="TS001159439">
  <a:themeElements>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fontScheme name="Default Design">
      <a:majorFont>
        <a:latin typeface="Palatino Linotype"/>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TS001159439</Template>
  <TotalTime>5916</TotalTime>
  <Words>1835</Words>
  <Application>Microsoft Office PowerPoint</Application>
  <PresentationFormat>Widescreen</PresentationFormat>
  <Paragraphs>313</Paragraphs>
  <Slides>49</Slides>
  <Notes>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Corbel Light</vt:lpstr>
      <vt:lpstr>Courier New</vt:lpstr>
      <vt:lpstr>Lucida Console</vt:lpstr>
      <vt:lpstr>Palatino Linotype</vt:lpstr>
      <vt:lpstr>Times New Roman</vt:lpstr>
      <vt:lpstr>Wingdings</vt:lpstr>
      <vt:lpstr>TS001159439</vt:lpstr>
      <vt:lpstr>Introduction to Unix</vt:lpstr>
      <vt:lpstr>Topics</vt:lpstr>
      <vt:lpstr>Course Information█</vt:lpstr>
      <vt:lpstr>Course Goals█</vt:lpstr>
      <vt:lpstr>Course Goals█</vt:lpstr>
      <vt:lpstr>Course Goals█</vt:lpstr>
      <vt:lpstr>Course Goals█</vt:lpstr>
      <vt:lpstr>Assumptions█</vt:lpstr>
      <vt:lpstr>Ready?</vt:lpstr>
      <vt:lpstr>What is Unix?█</vt:lpstr>
      <vt:lpstr>What is Unix?█</vt:lpstr>
      <vt:lpstr>What is Unix?█</vt:lpstr>
      <vt:lpstr>What is Unix?█</vt:lpstr>
      <vt:lpstr>What is Unix?█</vt:lpstr>
      <vt:lpstr>A Brief History of Unix █</vt:lpstr>
      <vt:lpstr>A Brief History of Unix █</vt:lpstr>
      <vt:lpstr>A Brief History of Unix █</vt:lpstr>
      <vt:lpstr>A Brief History of Unix █</vt:lpstr>
      <vt:lpstr>A Brief History of Unix █</vt:lpstr>
      <vt:lpstr>A Brief History of Unix █</vt:lpstr>
      <vt:lpstr>A Brief History of Unix █</vt:lpstr>
      <vt:lpstr>A Brief History of Unix █</vt:lpstr>
      <vt:lpstr>Flavors of Unix █</vt:lpstr>
      <vt:lpstr>Flavors of Linux █</vt:lpstr>
      <vt:lpstr>Unix OS Overview █</vt:lpstr>
      <vt:lpstr>Unix OS Overview █</vt:lpstr>
      <vt:lpstr>Unix OS Overview █</vt:lpstr>
      <vt:lpstr>Unix OS Overview █</vt:lpstr>
      <vt:lpstr>PowerPoint Presentation</vt:lpstr>
      <vt:lpstr>PowerPoint Presentation</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Intro to Unix Commands</vt:lpstr>
      <vt:lpstr>PowerPoint Presentation</vt:lpstr>
    </vt:vector>
  </TitlesOfParts>
  <Company>ETSU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Unix</dc:title>
  <dc:creator>ETSU</dc:creator>
  <cp:lastModifiedBy>Jack Ramsey</cp:lastModifiedBy>
  <cp:revision>190</cp:revision>
  <dcterms:created xsi:type="dcterms:W3CDTF">2008-01-15T15:15:34Z</dcterms:created>
  <dcterms:modified xsi:type="dcterms:W3CDTF">2022-08-28T19:16:17Z</dcterms:modified>
</cp:coreProperties>
</file>