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8166" r:id="rId2"/>
    <p:sldMasterId id="2147488410" r:id="rId3"/>
    <p:sldMasterId id="2147488422" r:id="rId4"/>
    <p:sldMasterId id="2147490004" r:id="rId5"/>
  </p:sldMasterIdLst>
  <p:notesMasterIdLst>
    <p:notesMasterId r:id="rId46"/>
  </p:notesMasterIdLst>
  <p:handoutMasterIdLst>
    <p:handoutMasterId r:id="rId47"/>
  </p:handoutMasterIdLst>
  <p:sldIdLst>
    <p:sldId id="364" r:id="rId6"/>
    <p:sldId id="366" r:id="rId7"/>
    <p:sldId id="570" r:id="rId8"/>
    <p:sldId id="571" r:id="rId9"/>
    <p:sldId id="520" r:id="rId10"/>
    <p:sldId id="572" r:id="rId11"/>
    <p:sldId id="538" r:id="rId12"/>
    <p:sldId id="573" r:id="rId13"/>
    <p:sldId id="522" r:id="rId14"/>
    <p:sldId id="574" r:id="rId15"/>
    <p:sldId id="526" r:id="rId16"/>
    <p:sldId id="575" r:id="rId17"/>
    <p:sldId id="527" r:id="rId18"/>
    <p:sldId id="576" r:id="rId19"/>
    <p:sldId id="529" r:id="rId20"/>
    <p:sldId id="530" r:id="rId21"/>
    <p:sldId id="535" r:id="rId22"/>
    <p:sldId id="536" r:id="rId23"/>
    <p:sldId id="540" r:id="rId24"/>
    <p:sldId id="541" r:id="rId25"/>
    <p:sldId id="542" r:id="rId26"/>
    <p:sldId id="543" r:id="rId27"/>
    <p:sldId id="544" r:id="rId28"/>
    <p:sldId id="545" r:id="rId29"/>
    <p:sldId id="549" r:id="rId30"/>
    <p:sldId id="551" r:id="rId31"/>
    <p:sldId id="552" r:id="rId32"/>
    <p:sldId id="558" r:id="rId33"/>
    <p:sldId id="559" r:id="rId34"/>
    <p:sldId id="560" r:id="rId35"/>
    <p:sldId id="561" r:id="rId36"/>
    <p:sldId id="562" r:id="rId37"/>
    <p:sldId id="563" r:id="rId38"/>
    <p:sldId id="564" r:id="rId39"/>
    <p:sldId id="565" r:id="rId40"/>
    <p:sldId id="566" r:id="rId41"/>
    <p:sldId id="567" r:id="rId42"/>
    <p:sldId id="568" r:id="rId43"/>
    <p:sldId id="569" r:id="rId44"/>
    <p:sldId id="577" r:id="rId45"/>
  </p:sldIdLst>
  <p:sldSz cx="12192000" cy="6858000"/>
  <p:notesSz cx="6858000" cy="92964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6D2"/>
    <a:srgbClr val="744500"/>
    <a:srgbClr val="FFFF00"/>
    <a:srgbClr val="FFCC00"/>
    <a:srgbClr val="FF9933"/>
    <a:srgbClr val="B86E00"/>
    <a:srgbClr val="DE8400"/>
    <a:srgbClr val="764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309" autoAdjust="0"/>
    <p:restoredTop sz="86409" autoAdjust="0"/>
  </p:normalViewPr>
  <p:slideViewPr>
    <p:cSldViewPr>
      <p:cViewPr varScale="1">
        <p:scale>
          <a:sx n="82" d="100"/>
          <a:sy n="82" d="100"/>
        </p:scale>
        <p:origin x="90" y="19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handoutMaster" Target="handoutMasters/handoutMaster1.xml"/><Relationship Id="rId50" Type="http://schemas.openxmlformats.org/officeDocument/2006/relationships/theme" Target="theme/theme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1" Type="http://schemas.openxmlformats.org/officeDocument/2006/relationships/slideMaster" Target="slideMasters/slideMaster1.xml"/><Relationship Id="rId6"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279BF9-2C1A-46EE-9684-432D779EF12D}"/>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4747A796-2A91-48F3-B5C9-F1208BE019CE}"/>
              </a:ext>
            </a:extLst>
          </p:cNvPr>
          <p:cNvSpPr>
            <a:spLocks noGrp="1"/>
          </p:cNvSpPr>
          <p:nvPr>
            <p:ph type="dt" sz="quarter" idx="1"/>
          </p:nvPr>
        </p:nvSpPr>
        <p:spPr>
          <a:xfrm>
            <a:off x="3884613" y="0"/>
            <a:ext cx="2971800" cy="465138"/>
          </a:xfrm>
          <a:prstGeom prst="rect">
            <a:avLst/>
          </a:prstGeom>
        </p:spPr>
        <p:txBody>
          <a:bodyPr vert="horz" lIns="91440" tIns="45720" rIns="91440" bIns="45720" rtlCol="0"/>
          <a:lstStyle>
            <a:lvl1pPr algn="r" eaLnBrk="1" hangingPunct="1">
              <a:defRPr sz="1200">
                <a:latin typeface="Arial" charset="0"/>
              </a:defRPr>
            </a:lvl1pPr>
          </a:lstStyle>
          <a:p>
            <a:pPr>
              <a:defRPr/>
            </a:pPr>
            <a:fld id="{30F50A59-C33E-4846-A644-799D7F6CB670}" type="datetimeFigureOut">
              <a:rPr lang="en-US"/>
              <a:pPr>
                <a:defRPr/>
              </a:pPr>
              <a:t>10/28/2021</a:t>
            </a:fld>
            <a:endParaRPr lang="en-US"/>
          </a:p>
        </p:txBody>
      </p:sp>
      <p:sp>
        <p:nvSpPr>
          <p:cNvPr id="4" name="Footer Placeholder 3">
            <a:extLst>
              <a:ext uri="{FF2B5EF4-FFF2-40B4-BE49-F238E27FC236}">
                <a16:creationId xmlns:a16="http://schemas.microsoft.com/office/drawing/2014/main" id="{97BA4CF8-D233-4960-8259-D7C01C33218D}"/>
              </a:ext>
            </a:extLst>
          </p:cNvPr>
          <p:cNvSpPr>
            <a:spLocks noGrp="1"/>
          </p:cNvSpPr>
          <p:nvPr>
            <p:ph type="ftr" sz="quarter" idx="2"/>
          </p:nvPr>
        </p:nvSpPr>
        <p:spPr>
          <a:xfrm>
            <a:off x="0" y="8829675"/>
            <a:ext cx="2971800" cy="46513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5" name="Slide Number Placeholder 4">
            <a:extLst>
              <a:ext uri="{FF2B5EF4-FFF2-40B4-BE49-F238E27FC236}">
                <a16:creationId xmlns:a16="http://schemas.microsoft.com/office/drawing/2014/main" id="{BD59AE0A-316F-48FF-A36A-23D7E4F42946}"/>
              </a:ext>
            </a:extLst>
          </p:cNvPr>
          <p:cNvSpPr>
            <a:spLocks noGrp="1"/>
          </p:cNvSpPr>
          <p:nvPr>
            <p:ph type="sldNum" sz="quarter" idx="3"/>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68E721FB-CC51-43F9-86D2-6DCFD67D3F0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396B872-26EE-488F-964B-0EDA12F6E986}"/>
              </a:ext>
            </a:extLst>
          </p:cNvPr>
          <p:cNvSpPr>
            <a:spLocks noGrp="1"/>
          </p:cNvSpPr>
          <p:nvPr>
            <p:ph type="hdr" sz="quarter"/>
          </p:nvPr>
        </p:nvSpPr>
        <p:spPr>
          <a:xfrm>
            <a:off x="0" y="0"/>
            <a:ext cx="2971800" cy="465138"/>
          </a:xfrm>
          <a:prstGeom prst="rect">
            <a:avLst/>
          </a:prstGeom>
        </p:spPr>
        <p:txBody>
          <a:bodyPr vert="horz" lIns="91440" tIns="45720" rIns="91440" bIns="45720" rtlCol="0"/>
          <a:lstStyle>
            <a:lvl1pPr algn="l" eaLnBrk="1" hangingPunct="1">
              <a:defRPr sz="1200">
                <a:latin typeface="Arial" charset="0"/>
              </a:defRPr>
            </a:lvl1pPr>
          </a:lstStyle>
          <a:p>
            <a:pPr>
              <a:defRPr/>
            </a:pPr>
            <a:endParaRPr lang="en-US"/>
          </a:p>
        </p:txBody>
      </p:sp>
      <p:sp>
        <p:nvSpPr>
          <p:cNvPr id="3" name="Date Placeholder 2">
            <a:extLst>
              <a:ext uri="{FF2B5EF4-FFF2-40B4-BE49-F238E27FC236}">
                <a16:creationId xmlns:a16="http://schemas.microsoft.com/office/drawing/2014/main" id="{D5FBD625-D493-43E3-AD4D-B06220E40424}"/>
              </a:ext>
            </a:extLst>
          </p:cNvPr>
          <p:cNvSpPr>
            <a:spLocks noGrp="1"/>
          </p:cNvSpPr>
          <p:nvPr>
            <p:ph type="dt" idx="1"/>
          </p:nvPr>
        </p:nvSpPr>
        <p:spPr>
          <a:xfrm>
            <a:off x="3884613" y="0"/>
            <a:ext cx="2971800" cy="465138"/>
          </a:xfrm>
          <a:prstGeom prst="rect">
            <a:avLst/>
          </a:prstGeom>
        </p:spPr>
        <p:txBody>
          <a:bodyPr vert="horz" lIns="91440" tIns="45720" rIns="91440" bIns="45720" rtlCol="0"/>
          <a:lstStyle>
            <a:lvl1pPr algn="r" eaLnBrk="1" hangingPunct="1">
              <a:defRPr sz="1200">
                <a:latin typeface="Arial" charset="0"/>
              </a:defRPr>
            </a:lvl1pPr>
          </a:lstStyle>
          <a:p>
            <a:pPr>
              <a:defRPr/>
            </a:pPr>
            <a:fld id="{53DEE286-22E2-4370-AEBD-25AB7FE462A7}" type="datetimeFigureOut">
              <a:rPr lang="en-US"/>
              <a:pPr>
                <a:defRPr/>
              </a:pPr>
              <a:t>10/28/2021</a:t>
            </a:fld>
            <a:endParaRPr lang="en-US"/>
          </a:p>
        </p:txBody>
      </p:sp>
      <p:sp>
        <p:nvSpPr>
          <p:cNvPr id="4" name="Slide Image Placeholder 3">
            <a:extLst>
              <a:ext uri="{FF2B5EF4-FFF2-40B4-BE49-F238E27FC236}">
                <a16:creationId xmlns:a16="http://schemas.microsoft.com/office/drawing/2014/main" id="{472F3493-E898-4998-B15B-C3C997AB7394}"/>
              </a:ext>
            </a:extLst>
          </p:cNvPr>
          <p:cNvSpPr>
            <a:spLocks noGrp="1" noRot="1" noChangeAspect="1"/>
          </p:cNvSpPr>
          <p:nvPr>
            <p:ph type="sldImg" idx="2"/>
          </p:nvPr>
        </p:nvSpPr>
        <p:spPr>
          <a:xfrm>
            <a:off x="330200" y="696913"/>
            <a:ext cx="6197600" cy="348615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805F73E0-EB78-4869-9864-1A3EA7A457A5}"/>
              </a:ext>
            </a:extLst>
          </p:cNvPr>
          <p:cNvSpPr>
            <a:spLocks noGrp="1"/>
          </p:cNvSpPr>
          <p:nvPr>
            <p:ph type="body" sz="quarter" idx="3"/>
          </p:nvPr>
        </p:nvSpPr>
        <p:spPr>
          <a:xfrm>
            <a:off x="685800" y="4416425"/>
            <a:ext cx="5486400" cy="4183063"/>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2CF0E554-B7D8-45AE-8349-BF94998F3562}"/>
              </a:ext>
            </a:extLst>
          </p:cNvPr>
          <p:cNvSpPr>
            <a:spLocks noGrp="1"/>
          </p:cNvSpPr>
          <p:nvPr>
            <p:ph type="ftr" sz="quarter" idx="4"/>
          </p:nvPr>
        </p:nvSpPr>
        <p:spPr>
          <a:xfrm>
            <a:off x="0" y="8829675"/>
            <a:ext cx="2971800" cy="465138"/>
          </a:xfrm>
          <a:prstGeom prst="rect">
            <a:avLst/>
          </a:prstGeom>
        </p:spPr>
        <p:txBody>
          <a:bodyPr vert="horz" lIns="91440" tIns="45720" rIns="91440" bIns="45720" rtlCol="0" anchor="b"/>
          <a:lstStyle>
            <a:lvl1pPr algn="l" eaLnBrk="1" hangingPunct="1">
              <a:defRPr sz="1200">
                <a:latin typeface="Arial" charset="0"/>
              </a:defRPr>
            </a:lvl1pPr>
          </a:lstStyle>
          <a:p>
            <a:pPr>
              <a:defRPr/>
            </a:pPr>
            <a:endParaRPr lang="en-US"/>
          </a:p>
        </p:txBody>
      </p:sp>
      <p:sp>
        <p:nvSpPr>
          <p:cNvPr id="7" name="Slide Number Placeholder 6">
            <a:extLst>
              <a:ext uri="{FF2B5EF4-FFF2-40B4-BE49-F238E27FC236}">
                <a16:creationId xmlns:a16="http://schemas.microsoft.com/office/drawing/2014/main" id="{E2CE24C6-DAE4-4956-9D52-633666241EBA}"/>
              </a:ext>
            </a:extLst>
          </p:cNvPr>
          <p:cNvSpPr>
            <a:spLocks noGrp="1"/>
          </p:cNvSpPr>
          <p:nvPr>
            <p:ph type="sldNum" sz="quarter" idx="5"/>
          </p:nvPr>
        </p:nvSpPr>
        <p:spPr>
          <a:xfrm>
            <a:off x="3884613" y="8829675"/>
            <a:ext cx="2971800" cy="465138"/>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AB1BB1A7-C457-43D4-92F3-CA9267792FA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3814CD1B-6E78-4B6D-91CD-48153CE6B78F}"/>
              </a:ext>
            </a:extLst>
          </p:cNvPr>
          <p:cNvSpPr>
            <a:spLocks noGrp="1"/>
          </p:cNvSpPr>
          <p:nvPr>
            <p:ph type="dt" sz="half" idx="10"/>
          </p:nvPr>
        </p:nvSpPr>
        <p:spPr/>
        <p:txBody>
          <a:bodyPr/>
          <a:lstStyle>
            <a:lvl1pPr>
              <a:defRPr/>
            </a:lvl1pPr>
          </a:lstStyle>
          <a:p>
            <a:pPr>
              <a:defRPr/>
            </a:pPr>
            <a:fld id="{3105FE8B-A426-4EDF-A33C-4E3157937978}" type="datetimeFigureOut">
              <a:rPr lang="en-US"/>
              <a:pPr>
                <a:defRPr/>
              </a:pPr>
              <a:t>10/28/2021</a:t>
            </a:fld>
            <a:endParaRPr lang="en-US"/>
          </a:p>
        </p:txBody>
      </p:sp>
      <p:sp>
        <p:nvSpPr>
          <p:cNvPr id="5" name="Footer Placeholder 4">
            <a:extLst>
              <a:ext uri="{FF2B5EF4-FFF2-40B4-BE49-F238E27FC236}">
                <a16:creationId xmlns:a16="http://schemas.microsoft.com/office/drawing/2014/main" id="{3AE3FACB-02C4-4CF0-92DC-A432A5EEA2B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47E0116-0693-41E9-B2F9-FB453112268E}"/>
              </a:ext>
            </a:extLst>
          </p:cNvPr>
          <p:cNvSpPr>
            <a:spLocks noGrp="1"/>
          </p:cNvSpPr>
          <p:nvPr>
            <p:ph type="sldNum" sz="quarter" idx="12"/>
          </p:nvPr>
        </p:nvSpPr>
        <p:spPr/>
        <p:txBody>
          <a:bodyPr/>
          <a:lstStyle>
            <a:lvl1pPr>
              <a:defRPr/>
            </a:lvl1pPr>
          </a:lstStyle>
          <a:p>
            <a:fld id="{873DF44B-2A77-4DBD-8595-32906D62E7D6}" type="slidenum">
              <a:rPr lang="en-US" altLang="en-US"/>
              <a:pPr/>
              <a:t>‹#›</a:t>
            </a:fld>
            <a:endParaRPr lang="en-US" altLang="en-US"/>
          </a:p>
        </p:txBody>
      </p:sp>
    </p:spTree>
    <p:extLst>
      <p:ext uri="{BB962C8B-B14F-4D97-AF65-F5344CB8AC3E}">
        <p14:creationId xmlns:p14="http://schemas.microsoft.com/office/powerpoint/2010/main" val="225136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601C40-0BD0-45DF-8CDF-DD1F62651C1A}"/>
              </a:ext>
            </a:extLst>
          </p:cNvPr>
          <p:cNvSpPr>
            <a:spLocks noGrp="1"/>
          </p:cNvSpPr>
          <p:nvPr>
            <p:ph type="dt" sz="half" idx="10"/>
          </p:nvPr>
        </p:nvSpPr>
        <p:spPr/>
        <p:txBody>
          <a:bodyPr/>
          <a:lstStyle>
            <a:lvl1pPr>
              <a:defRPr/>
            </a:lvl1pPr>
          </a:lstStyle>
          <a:p>
            <a:pPr>
              <a:defRPr/>
            </a:pPr>
            <a:fld id="{EE64F412-ACD0-43EA-9A8A-175EE06C7CB8}" type="datetimeFigureOut">
              <a:rPr lang="en-US"/>
              <a:pPr>
                <a:defRPr/>
              </a:pPr>
              <a:t>10/28/2021</a:t>
            </a:fld>
            <a:endParaRPr lang="en-US"/>
          </a:p>
        </p:txBody>
      </p:sp>
      <p:sp>
        <p:nvSpPr>
          <p:cNvPr id="5" name="Footer Placeholder 4">
            <a:extLst>
              <a:ext uri="{FF2B5EF4-FFF2-40B4-BE49-F238E27FC236}">
                <a16:creationId xmlns:a16="http://schemas.microsoft.com/office/drawing/2014/main" id="{BC0B075D-5E8D-4ACE-ADF6-99291128701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CAAEC6C-D1EB-433B-A000-AEF64E0329B9}"/>
              </a:ext>
            </a:extLst>
          </p:cNvPr>
          <p:cNvSpPr>
            <a:spLocks noGrp="1"/>
          </p:cNvSpPr>
          <p:nvPr>
            <p:ph type="sldNum" sz="quarter" idx="12"/>
          </p:nvPr>
        </p:nvSpPr>
        <p:spPr/>
        <p:txBody>
          <a:bodyPr/>
          <a:lstStyle>
            <a:lvl1pPr>
              <a:defRPr/>
            </a:lvl1pPr>
          </a:lstStyle>
          <a:p>
            <a:fld id="{EFC466B7-343C-406B-8A63-D83D02303E19}" type="slidenum">
              <a:rPr lang="en-US" altLang="en-US"/>
              <a:pPr/>
              <a:t>‹#›</a:t>
            </a:fld>
            <a:endParaRPr lang="en-US" altLang="en-US"/>
          </a:p>
        </p:txBody>
      </p:sp>
    </p:spTree>
    <p:extLst>
      <p:ext uri="{BB962C8B-B14F-4D97-AF65-F5344CB8AC3E}">
        <p14:creationId xmlns:p14="http://schemas.microsoft.com/office/powerpoint/2010/main" val="2651153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4EE045-F80F-4101-A0A7-73AC4D3B4D25}"/>
              </a:ext>
            </a:extLst>
          </p:cNvPr>
          <p:cNvSpPr>
            <a:spLocks noGrp="1"/>
          </p:cNvSpPr>
          <p:nvPr>
            <p:ph type="dt" sz="half" idx="10"/>
          </p:nvPr>
        </p:nvSpPr>
        <p:spPr/>
        <p:txBody>
          <a:bodyPr/>
          <a:lstStyle>
            <a:lvl1pPr>
              <a:defRPr/>
            </a:lvl1pPr>
          </a:lstStyle>
          <a:p>
            <a:pPr>
              <a:defRPr/>
            </a:pPr>
            <a:fld id="{FE78CB67-5457-4D55-89FE-96E37BFA8230}" type="datetimeFigureOut">
              <a:rPr lang="en-US"/>
              <a:pPr>
                <a:defRPr/>
              </a:pPr>
              <a:t>10/28/2021</a:t>
            </a:fld>
            <a:endParaRPr lang="en-US"/>
          </a:p>
        </p:txBody>
      </p:sp>
      <p:sp>
        <p:nvSpPr>
          <p:cNvPr id="5" name="Footer Placeholder 4">
            <a:extLst>
              <a:ext uri="{FF2B5EF4-FFF2-40B4-BE49-F238E27FC236}">
                <a16:creationId xmlns:a16="http://schemas.microsoft.com/office/drawing/2014/main" id="{016310C6-A5B1-49C8-B19E-DB05B796824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EF439A5-8F39-4054-AC7E-CAA779E31868}"/>
              </a:ext>
            </a:extLst>
          </p:cNvPr>
          <p:cNvSpPr>
            <a:spLocks noGrp="1"/>
          </p:cNvSpPr>
          <p:nvPr>
            <p:ph type="sldNum" sz="quarter" idx="12"/>
          </p:nvPr>
        </p:nvSpPr>
        <p:spPr/>
        <p:txBody>
          <a:bodyPr/>
          <a:lstStyle>
            <a:lvl1pPr>
              <a:defRPr/>
            </a:lvl1pPr>
          </a:lstStyle>
          <a:p>
            <a:fld id="{0F021E72-F4B6-4E73-B10C-AE1303375B49}" type="slidenum">
              <a:rPr lang="en-US" altLang="en-US"/>
              <a:pPr/>
              <a:t>‹#›</a:t>
            </a:fld>
            <a:endParaRPr lang="en-US" altLang="en-US"/>
          </a:p>
        </p:txBody>
      </p:sp>
    </p:spTree>
    <p:extLst>
      <p:ext uri="{BB962C8B-B14F-4D97-AF65-F5344CB8AC3E}">
        <p14:creationId xmlns:p14="http://schemas.microsoft.com/office/powerpoint/2010/main" val="3885959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D0C143D5-817C-4556-8D0D-107685AD9BAF}"/>
              </a:ext>
            </a:extLst>
          </p:cNvPr>
          <p:cNvSpPr>
            <a:spLocks noGrp="1"/>
          </p:cNvSpPr>
          <p:nvPr>
            <p:ph type="dt" sz="half" idx="10"/>
          </p:nvPr>
        </p:nvSpPr>
        <p:spPr/>
        <p:txBody>
          <a:bodyPr/>
          <a:lstStyle>
            <a:lvl1pPr>
              <a:defRPr/>
            </a:lvl1pPr>
          </a:lstStyle>
          <a:p>
            <a:pPr>
              <a:defRPr/>
            </a:pPr>
            <a:fld id="{C04A68E0-0F71-4AEF-9E89-0AAAF8FADB4E}" type="datetimeFigureOut">
              <a:rPr lang="en-US"/>
              <a:pPr>
                <a:defRPr/>
              </a:pPr>
              <a:t>10/28/2021</a:t>
            </a:fld>
            <a:endParaRPr lang="en-US"/>
          </a:p>
        </p:txBody>
      </p:sp>
      <p:sp>
        <p:nvSpPr>
          <p:cNvPr id="5" name="Footer Placeholder 4">
            <a:extLst>
              <a:ext uri="{FF2B5EF4-FFF2-40B4-BE49-F238E27FC236}">
                <a16:creationId xmlns:a16="http://schemas.microsoft.com/office/drawing/2014/main" id="{473C350A-227A-41EA-8843-CA1F935E184E}"/>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9BF8D29-6F70-4711-8F5B-96195996E9E0}"/>
              </a:ext>
            </a:extLst>
          </p:cNvPr>
          <p:cNvSpPr>
            <a:spLocks noGrp="1"/>
          </p:cNvSpPr>
          <p:nvPr>
            <p:ph type="sldNum" sz="quarter" idx="12"/>
          </p:nvPr>
        </p:nvSpPr>
        <p:spPr/>
        <p:txBody>
          <a:bodyPr/>
          <a:lstStyle>
            <a:lvl1pPr>
              <a:defRPr/>
            </a:lvl1pPr>
          </a:lstStyle>
          <a:p>
            <a:fld id="{44ABB384-DCC1-4D27-9297-E87D658FE738}" type="slidenum">
              <a:rPr lang="en-US" altLang="en-US"/>
              <a:pPr/>
              <a:t>‹#›</a:t>
            </a:fld>
            <a:endParaRPr lang="en-US" altLang="en-US"/>
          </a:p>
        </p:txBody>
      </p:sp>
    </p:spTree>
    <p:extLst>
      <p:ext uri="{BB962C8B-B14F-4D97-AF65-F5344CB8AC3E}">
        <p14:creationId xmlns:p14="http://schemas.microsoft.com/office/powerpoint/2010/main" val="9885335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5C47C1B-174C-45EC-BFB6-7B3F0C989E15}"/>
              </a:ext>
            </a:extLst>
          </p:cNvPr>
          <p:cNvSpPr>
            <a:spLocks noGrp="1"/>
          </p:cNvSpPr>
          <p:nvPr>
            <p:ph type="dt" sz="half" idx="10"/>
          </p:nvPr>
        </p:nvSpPr>
        <p:spPr/>
        <p:txBody>
          <a:bodyPr/>
          <a:lstStyle>
            <a:lvl1pPr>
              <a:defRPr/>
            </a:lvl1pPr>
          </a:lstStyle>
          <a:p>
            <a:pPr>
              <a:defRPr/>
            </a:pPr>
            <a:fld id="{3AAA62AF-E720-42B8-A931-115B0BD53CD6}" type="datetimeFigureOut">
              <a:rPr lang="en-US"/>
              <a:pPr>
                <a:defRPr/>
              </a:pPr>
              <a:t>10/28/2021</a:t>
            </a:fld>
            <a:endParaRPr lang="en-US"/>
          </a:p>
        </p:txBody>
      </p:sp>
      <p:sp>
        <p:nvSpPr>
          <p:cNvPr id="5" name="Footer Placeholder 4">
            <a:extLst>
              <a:ext uri="{FF2B5EF4-FFF2-40B4-BE49-F238E27FC236}">
                <a16:creationId xmlns:a16="http://schemas.microsoft.com/office/drawing/2014/main" id="{24363A90-76E2-48D6-AE0A-920E1860E7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47DF859-61BD-4C1A-AC83-BBEEB06CF105}"/>
              </a:ext>
            </a:extLst>
          </p:cNvPr>
          <p:cNvSpPr>
            <a:spLocks noGrp="1"/>
          </p:cNvSpPr>
          <p:nvPr>
            <p:ph type="sldNum" sz="quarter" idx="12"/>
          </p:nvPr>
        </p:nvSpPr>
        <p:spPr/>
        <p:txBody>
          <a:bodyPr/>
          <a:lstStyle>
            <a:lvl1pPr>
              <a:defRPr/>
            </a:lvl1pPr>
          </a:lstStyle>
          <a:p>
            <a:fld id="{023DDF57-B16F-4593-8852-8368A45256D0}" type="slidenum">
              <a:rPr lang="en-US" altLang="en-US"/>
              <a:pPr/>
              <a:t>‹#›</a:t>
            </a:fld>
            <a:endParaRPr lang="en-US" altLang="en-US"/>
          </a:p>
        </p:txBody>
      </p:sp>
    </p:spTree>
    <p:extLst>
      <p:ext uri="{BB962C8B-B14F-4D97-AF65-F5344CB8AC3E}">
        <p14:creationId xmlns:p14="http://schemas.microsoft.com/office/powerpoint/2010/main" val="19712727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9ED8C1-1434-4035-A9B9-A930C07EA5D5}"/>
              </a:ext>
            </a:extLst>
          </p:cNvPr>
          <p:cNvSpPr>
            <a:spLocks noGrp="1"/>
          </p:cNvSpPr>
          <p:nvPr>
            <p:ph type="dt" sz="half" idx="10"/>
          </p:nvPr>
        </p:nvSpPr>
        <p:spPr/>
        <p:txBody>
          <a:bodyPr/>
          <a:lstStyle>
            <a:lvl1pPr>
              <a:defRPr/>
            </a:lvl1pPr>
          </a:lstStyle>
          <a:p>
            <a:pPr>
              <a:defRPr/>
            </a:pPr>
            <a:fld id="{8C1108A8-200B-4420-A224-E28AB91E2320}" type="datetimeFigureOut">
              <a:rPr lang="en-US"/>
              <a:pPr>
                <a:defRPr/>
              </a:pPr>
              <a:t>10/28/2021</a:t>
            </a:fld>
            <a:endParaRPr lang="en-US"/>
          </a:p>
        </p:txBody>
      </p:sp>
      <p:sp>
        <p:nvSpPr>
          <p:cNvPr id="5" name="Footer Placeholder 4">
            <a:extLst>
              <a:ext uri="{FF2B5EF4-FFF2-40B4-BE49-F238E27FC236}">
                <a16:creationId xmlns:a16="http://schemas.microsoft.com/office/drawing/2014/main" id="{2121EAA7-D925-4D1E-975F-A53F0F8EE57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594C790-593A-41AB-9456-A42BB5C53FE1}"/>
              </a:ext>
            </a:extLst>
          </p:cNvPr>
          <p:cNvSpPr>
            <a:spLocks noGrp="1"/>
          </p:cNvSpPr>
          <p:nvPr>
            <p:ph type="sldNum" sz="quarter" idx="12"/>
          </p:nvPr>
        </p:nvSpPr>
        <p:spPr/>
        <p:txBody>
          <a:bodyPr/>
          <a:lstStyle>
            <a:lvl1pPr>
              <a:defRPr/>
            </a:lvl1pPr>
          </a:lstStyle>
          <a:p>
            <a:fld id="{9E38BE73-69CE-406D-AB38-265E89060300}" type="slidenum">
              <a:rPr lang="en-US" altLang="en-US"/>
              <a:pPr/>
              <a:t>‹#›</a:t>
            </a:fld>
            <a:endParaRPr lang="en-US" altLang="en-US"/>
          </a:p>
        </p:txBody>
      </p:sp>
    </p:spTree>
    <p:extLst>
      <p:ext uri="{BB962C8B-B14F-4D97-AF65-F5344CB8AC3E}">
        <p14:creationId xmlns:p14="http://schemas.microsoft.com/office/powerpoint/2010/main" val="31950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2EBD6AFA-340D-4B7F-ADD5-10478AF3709D}"/>
              </a:ext>
            </a:extLst>
          </p:cNvPr>
          <p:cNvSpPr>
            <a:spLocks noGrp="1"/>
          </p:cNvSpPr>
          <p:nvPr>
            <p:ph type="dt" sz="half" idx="10"/>
          </p:nvPr>
        </p:nvSpPr>
        <p:spPr/>
        <p:txBody>
          <a:bodyPr/>
          <a:lstStyle>
            <a:lvl1pPr>
              <a:defRPr/>
            </a:lvl1pPr>
          </a:lstStyle>
          <a:p>
            <a:pPr>
              <a:defRPr/>
            </a:pPr>
            <a:fld id="{D9C4A53F-BFFD-44C1-99CC-7B93E3D4FA58}" type="datetimeFigureOut">
              <a:rPr lang="en-US"/>
              <a:pPr>
                <a:defRPr/>
              </a:pPr>
              <a:t>10/28/2021</a:t>
            </a:fld>
            <a:endParaRPr lang="en-US"/>
          </a:p>
        </p:txBody>
      </p:sp>
      <p:sp>
        <p:nvSpPr>
          <p:cNvPr id="6" name="Footer Placeholder 4">
            <a:extLst>
              <a:ext uri="{FF2B5EF4-FFF2-40B4-BE49-F238E27FC236}">
                <a16:creationId xmlns:a16="http://schemas.microsoft.com/office/drawing/2014/main" id="{3A9A1909-F694-4983-BE24-564DA7D39F9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2FB07B70-F6E7-4A4E-AD25-EA6E0AC1F2A9}"/>
              </a:ext>
            </a:extLst>
          </p:cNvPr>
          <p:cNvSpPr>
            <a:spLocks noGrp="1"/>
          </p:cNvSpPr>
          <p:nvPr>
            <p:ph type="sldNum" sz="quarter" idx="12"/>
          </p:nvPr>
        </p:nvSpPr>
        <p:spPr/>
        <p:txBody>
          <a:bodyPr/>
          <a:lstStyle>
            <a:lvl1pPr>
              <a:defRPr/>
            </a:lvl1pPr>
          </a:lstStyle>
          <a:p>
            <a:fld id="{D67693DD-AC6B-499E-8D3B-1AF47E6FF297}" type="slidenum">
              <a:rPr lang="en-US" altLang="en-US"/>
              <a:pPr/>
              <a:t>‹#›</a:t>
            </a:fld>
            <a:endParaRPr lang="en-US" altLang="en-US"/>
          </a:p>
        </p:txBody>
      </p:sp>
    </p:spTree>
    <p:extLst>
      <p:ext uri="{BB962C8B-B14F-4D97-AF65-F5344CB8AC3E}">
        <p14:creationId xmlns:p14="http://schemas.microsoft.com/office/powerpoint/2010/main" val="2674095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637DDD6-7F07-4F21-8BE8-7F7479CC32FC}"/>
              </a:ext>
            </a:extLst>
          </p:cNvPr>
          <p:cNvSpPr>
            <a:spLocks noGrp="1"/>
          </p:cNvSpPr>
          <p:nvPr>
            <p:ph type="dt" sz="half" idx="10"/>
          </p:nvPr>
        </p:nvSpPr>
        <p:spPr/>
        <p:txBody>
          <a:bodyPr/>
          <a:lstStyle>
            <a:lvl1pPr>
              <a:defRPr/>
            </a:lvl1pPr>
          </a:lstStyle>
          <a:p>
            <a:pPr>
              <a:defRPr/>
            </a:pPr>
            <a:fld id="{15515623-FAF7-4BDB-A10E-ECA77544A6D0}" type="datetimeFigureOut">
              <a:rPr lang="en-US"/>
              <a:pPr>
                <a:defRPr/>
              </a:pPr>
              <a:t>10/28/2021</a:t>
            </a:fld>
            <a:endParaRPr lang="en-US"/>
          </a:p>
        </p:txBody>
      </p:sp>
      <p:sp>
        <p:nvSpPr>
          <p:cNvPr id="8" name="Footer Placeholder 4">
            <a:extLst>
              <a:ext uri="{FF2B5EF4-FFF2-40B4-BE49-F238E27FC236}">
                <a16:creationId xmlns:a16="http://schemas.microsoft.com/office/drawing/2014/main" id="{79AFDFAC-8E3C-4F1D-9B22-26775A74665C}"/>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AD11147D-5AAA-4CFC-8D02-2DF4D63263F7}"/>
              </a:ext>
            </a:extLst>
          </p:cNvPr>
          <p:cNvSpPr>
            <a:spLocks noGrp="1"/>
          </p:cNvSpPr>
          <p:nvPr>
            <p:ph type="sldNum" sz="quarter" idx="12"/>
          </p:nvPr>
        </p:nvSpPr>
        <p:spPr/>
        <p:txBody>
          <a:bodyPr/>
          <a:lstStyle>
            <a:lvl1pPr>
              <a:defRPr/>
            </a:lvl1pPr>
          </a:lstStyle>
          <a:p>
            <a:fld id="{1A07C3B5-4353-4763-8A55-E13F88AA24DA}" type="slidenum">
              <a:rPr lang="en-US" altLang="en-US"/>
              <a:pPr/>
              <a:t>‹#›</a:t>
            </a:fld>
            <a:endParaRPr lang="en-US" altLang="en-US"/>
          </a:p>
        </p:txBody>
      </p:sp>
    </p:spTree>
    <p:extLst>
      <p:ext uri="{BB962C8B-B14F-4D97-AF65-F5344CB8AC3E}">
        <p14:creationId xmlns:p14="http://schemas.microsoft.com/office/powerpoint/2010/main" val="22352628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7DBA06AA-879E-476F-A3AD-98C2FB22695E}"/>
              </a:ext>
            </a:extLst>
          </p:cNvPr>
          <p:cNvSpPr>
            <a:spLocks noGrp="1"/>
          </p:cNvSpPr>
          <p:nvPr>
            <p:ph type="dt" sz="half" idx="10"/>
          </p:nvPr>
        </p:nvSpPr>
        <p:spPr/>
        <p:txBody>
          <a:bodyPr/>
          <a:lstStyle>
            <a:lvl1pPr>
              <a:defRPr/>
            </a:lvl1pPr>
          </a:lstStyle>
          <a:p>
            <a:pPr>
              <a:defRPr/>
            </a:pPr>
            <a:fld id="{FD935922-08B4-4F81-B4C5-F39E5AFCC744}" type="datetimeFigureOut">
              <a:rPr lang="en-US"/>
              <a:pPr>
                <a:defRPr/>
              </a:pPr>
              <a:t>10/28/2021</a:t>
            </a:fld>
            <a:endParaRPr lang="en-US"/>
          </a:p>
        </p:txBody>
      </p:sp>
      <p:sp>
        <p:nvSpPr>
          <p:cNvPr id="4" name="Footer Placeholder 4">
            <a:extLst>
              <a:ext uri="{FF2B5EF4-FFF2-40B4-BE49-F238E27FC236}">
                <a16:creationId xmlns:a16="http://schemas.microsoft.com/office/drawing/2014/main" id="{9AC4FA40-BAAC-4626-B385-B24F2E9245D1}"/>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C2FF908A-A42F-4269-A5A2-1C65E8DA9E4D}"/>
              </a:ext>
            </a:extLst>
          </p:cNvPr>
          <p:cNvSpPr>
            <a:spLocks noGrp="1"/>
          </p:cNvSpPr>
          <p:nvPr>
            <p:ph type="sldNum" sz="quarter" idx="12"/>
          </p:nvPr>
        </p:nvSpPr>
        <p:spPr/>
        <p:txBody>
          <a:bodyPr/>
          <a:lstStyle>
            <a:lvl1pPr>
              <a:defRPr/>
            </a:lvl1pPr>
          </a:lstStyle>
          <a:p>
            <a:fld id="{9DD337FF-7C6F-4B61-A912-41D37B2C2CB5}" type="slidenum">
              <a:rPr lang="en-US" altLang="en-US"/>
              <a:pPr/>
              <a:t>‹#›</a:t>
            </a:fld>
            <a:endParaRPr lang="en-US" altLang="en-US"/>
          </a:p>
        </p:txBody>
      </p:sp>
    </p:spTree>
    <p:extLst>
      <p:ext uri="{BB962C8B-B14F-4D97-AF65-F5344CB8AC3E}">
        <p14:creationId xmlns:p14="http://schemas.microsoft.com/office/powerpoint/2010/main" val="12596927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F0A5F27-CF3C-4A78-B263-28DEFC47027F}"/>
              </a:ext>
            </a:extLst>
          </p:cNvPr>
          <p:cNvSpPr>
            <a:spLocks noGrp="1"/>
          </p:cNvSpPr>
          <p:nvPr>
            <p:ph type="dt" sz="half" idx="10"/>
          </p:nvPr>
        </p:nvSpPr>
        <p:spPr/>
        <p:txBody>
          <a:bodyPr/>
          <a:lstStyle>
            <a:lvl1pPr>
              <a:defRPr/>
            </a:lvl1pPr>
          </a:lstStyle>
          <a:p>
            <a:pPr>
              <a:defRPr/>
            </a:pPr>
            <a:fld id="{2803ABB7-FAA3-4E9D-BB47-2D276C4869A5}" type="datetimeFigureOut">
              <a:rPr lang="en-US"/>
              <a:pPr>
                <a:defRPr/>
              </a:pPr>
              <a:t>10/28/2021</a:t>
            </a:fld>
            <a:endParaRPr lang="en-US"/>
          </a:p>
        </p:txBody>
      </p:sp>
      <p:sp>
        <p:nvSpPr>
          <p:cNvPr id="3" name="Footer Placeholder 4">
            <a:extLst>
              <a:ext uri="{FF2B5EF4-FFF2-40B4-BE49-F238E27FC236}">
                <a16:creationId xmlns:a16="http://schemas.microsoft.com/office/drawing/2014/main" id="{D2A246BD-002A-4778-B5C2-B8EBEFBE28F8}"/>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8414A97E-1908-4F33-93EB-2ED4FC19D454}"/>
              </a:ext>
            </a:extLst>
          </p:cNvPr>
          <p:cNvSpPr>
            <a:spLocks noGrp="1"/>
          </p:cNvSpPr>
          <p:nvPr>
            <p:ph type="sldNum" sz="quarter" idx="12"/>
          </p:nvPr>
        </p:nvSpPr>
        <p:spPr/>
        <p:txBody>
          <a:bodyPr/>
          <a:lstStyle>
            <a:lvl1pPr>
              <a:defRPr/>
            </a:lvl1pPr>
          </a:lstStyle>
          <a:p>
            <a:fld id="{20B5059F-EFC6-4D4C-A5B5-7709B1EA971B}" type="slidenum">
              <a:rPr lang="en-US" altLang="en-US"/>
              <a:pPr/>
              <a:t>‹#›</a:t>
            </a:fld>
            <a:endParaRPr lang="en-US" altLang="en-US"/>
          </a:p>
        </p:txBody>
      </p:sp>
    </p:spTree>
    <p:extLst>
      <p:ext uri="{BB962C8B-B14F-4D97-AF65-F5344CB8AC3E}">
        <p14:creationId xmlns:p14="http://schemas.microsoft.com/office/powerpoint/2010/main" val="2133363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BA92BE3-030C-4D9E-B56F-DE5AACAECAEF}"/>
              </a:ext>
            </a:extLst>
          </p:cNvPr>
          <p:cNvSpPr>
            <a:spLocks noGrp="1"/>
          </p:cNvSpPr>
          <p:nvPr>
            <p:ph type="dt" sz="half" idx="10"/>
          </p:nvPr>
        </p:nvSpPr>
        <p:spPr/>
        <p:txBody>
          <a:bodyPr/>
          <a:lstStyle>
            <a:lvl1pPr>
              <a:defRPr/>
            </a:lvl1pPr>
          </a:lstStyle>
          <a:p>
            <a:pPr>
              <a:defRPr/>
            </a:pPr>
            <a:fld id="{BEC3386C-77E2-4940-B16A-C55FD42C2F52}" type="datetimeFigureOut">
              <a:rPr lang="en-US"/>
              <a:pPr>
                <a:defRPr/>
              </a:pPr>
              <a:t>10/28/2021</a:t>
            </a:fld>
            <a:endParaRPr lang="en-US"/>
          </a:p>
        </p:txBody>
      </p:sp>
      <p:sp>
        <p:nvSpPr>
          <p:cNvPr id="6" name="Footer Placeholder 4">
            <a:extLst>
              <a:ext uri="{FF2B5EF4-FFF2-40B4-BE49-F238E27FC236}">
                <a16:creationId xmlns:a16="http://schemas.microsoft.com/office/drawing/2014/main" id="{4F8DA205-3304-47F6-9DD3-2F8BAC903C9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9514650-A7E6-446E-821D-4A142726FA51}"/>
              </a:ext>
            </a:extLst>
          </p:cNvPr>
          <p:cNvSpPr>
            <a:spLocks noGrp="1"/>
          </p:cNvSpPr>
          <p:nvPr>
            <p:ph type="sldNum" sz="quarter" idx="12"/>
          </p:nvPr>
        </p:nvSpPr>
        <p:spPr/>
        <p:txBody>
          <a:bodyPr/>
          <a:lstStyle>
            <a:lvl1pPr>
              <a:defRPr/>
            </a:lvl1pPr>
          </a:lstStyle>
          <a:p>
            <a:fld id="{EB64DA85-2D13-45FA-9B93-84010AFE3FE0}" type="slidenum">
              <a:rPr lang="en-US" altLang="en-US"/>
              <a:pPr/>
              <a:t>‹#›</a:t>
            </a:fld>
            <a:endParaRPr lang="en-US" altLang="en-US"/>
          </a:p>
        </p:txBody>
      </p:sp>
    </p:spTree>
    <p:extLst>
      <p:ext uri="{BB962C8B-B14F-4D97-AF65-F5344CB8AC3E}">
        <p14:creationId xmlns:p14="http://schemas.microsoft.com/office/powerpoint/2010/main" val="16591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AF172-619B-49A5-ABBD-4D7CC491C9F4}"/>
              </a:ext>
            </a:extLst>
          </p:cNvPr>
          <p:cNvSpPr>
            <a:spLocks noGrp="1"/>
          </p:cNvSpPr>
          <p:nvPr>
            <p:ph type="dt" sz="half" idx="10"/>
          </p:nvPr>
        </p:nvSpPr>
        <p:spPr/>
        <p:txBody>
          <a:bodyPr/>
          <a:lstStyle>
            <a:lvl1pPr>
              <a:defRPr/>
            </a:lvl1pPr>
          </a:lstStyle>
          <a:p>
            <a:pPr>
              <a:defRPr/>
            </a:pPr>
            <a:fld id="{B8267EBC-39AA-4DE6-A2C9-E9568C35D001}" type="datetimeFigureOut">
              <a:rPr lang="en-US"/>
              <a:pPr>
                <a:defRPr/>
              </a:pPr>
              <a:t>10/28/2021</a:t>
            </a:fld>
            <a:endParaRPr lang="en-US"/>
          </a:p>
        </p:txBody>
      </p:sp>
      <p:sp>
        <p:nvSpPr>
          <p:cNvPr id="5" name="Footer Placeholder 4">
            <a:extLst>
              <a:ext uri="{FF2B5EF4-FFF2-40B4-BE49-F238E27FC236}">
                <a16:creationId xmlns:a16="http://schemas.microsoft.com/office/drawing/2014/main" id="{BE978634-055B-4D31-93D2-FEE9613366C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80203C-8EF7-44FC-8110-930FC4F0C823}"/>
              </a:ext>
            </a:extLst>
          </p:cNvPr>
          <p:cNvSpPr>
            <a:spLocks noGrp="1"/>
          </p:cNvSpPr>
          <p:nvPr>
            <p:ph type="sldNum" sz="quarter" idx="12"/>
          </p:nvPr>
        </p:nvSpPr>
        <p:spPr/>
        <p:txBody>
          <a:bodyPr/>
          <a:lstStyle>
            <a:lvl1pPr>
              <a:defRPr/>
            </a:lvl1pPr>
          </a:lstStyle>
          <a:p>
            <a:fld id="{1629CE70-E0F9-4B13-980C-E19B82E3F7A0}" type="slidenum">
              <a:rPr lang="en-US" altLang="en-US"/>
              <a:pPr/>
              <a:t>‹#›</a:t>
            </a:fld>
            <a:endParaRPr lang="en-US" altLang="en-US"/>
          </a:p>
        </p:txBody>
      </p:sp>
    </p:spTree>
    <p:extLst>
      <p:ext uri="{BB962C8B-B14F-4D97-AF65-F5344CB8AC3E}">
        <p14:creationId xmlns:p14="http://schemas.microsoft.com/office/powerpoint/2010/main" val="29995469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740F9898-FF31-4843-9841-C393F1DF6A6B}"/>
              </a:ext>
            </a:extLst>
          </p:cNvPr>
          <p:cNvSpPr>
            <a:spLocks noGrp="1"/>
          </p:cNvSpPr>
          <p:nvPr>
            <p:ph type="dt" sz="half" idx="10"/>
          </p:nvPr>
        </p:nvSpPr>
        <p:spPr/>
        <p:txBody>
          <a:bodyPr/>
          <a:lstStyle>
            <a:lvl1pPr>
              <a:defRPr/>
            </a:lvl1pPr>
          </a:lstStyle>
          <a:p>
            <a:pPr>
              <a:defRPr/>
            </a:pPr>
            <a:fld id="{84ED5FD9-47F8-42B9-88A5-F8DDA6DD4917}" type="datetimeFigureOut">
              <a:rPr lang="en-US"/>
              <a:pPr>
                <a:defRPr/>
              </a:pPr>
              <a:t>10/28/2021</a:t>
            </a:fld>
            <a:endParaRPr lang="en-US"/>
          </a:p>
        </p:txBody>
      </p:sp>
      <p:sp>
        <p:nvSpPr>
          <p:cNvPr id="6" name="Footer Placeholder 4">
            <a:extLst>
              <a:ext uri="{FF2B5EF4-FFF2-40B4-BE49-F238E27FC236}">
                <a16:creationId xmlns:a16="http://schemas.microsoft.com/office/drawing/2014/main" id="{C919A4EC-36C3-417B-BDC8-892F5C346F39}"/>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7CAD2DD-9847-47A7-AC92-198525A239DD}"/>
              </a:ext>
            </a:extLst>
          </p:cNvPr>
          <p:cNvSpPr>
            <a:spLocks noGrp="1"/>
          </p:cNvSpPr>
          <p:nvPr>
            <p:ph type="sldNum" sz="quarter" idx="12"/>
          </p:nvPr>
        </p:nvSpPr>
        <p:spPr/>
        <p:txBody>
          <a:bodyPr/>
          <a:lstStyle>
            <a:lvl1pPr>
              <a:defRPr/>
            </a:lvl1pPr>
          </a:lstStyle>
          <a:p>
            <a:fld id="{FBB71EC4-1681-45B5-9CBE-53974356D1C4}" type="slidenum">
              <a:rPr lang="en-US" altLang="en-US"/>
              <a:pPr/>
              <a:t>‹#›</a:t>
            </a:fld>
            <a:endParaRPr lang="en-US" altLang="en-US"/>
          </a:p>
        </p:txBody>
      </p:sp>
    </p:spTree>
    <p:extLst>
      <p:ext uri="{BB962C8B-B14F-4D97-AF65-F5344CB8AC3E}">
        <p14:creationId xmlns:p14="http://schemas.microsoft.com/office/powerpoint/2010/main" val="7630497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08DD41-D36B-4075-BE1B-F36550845837}"/>
              </a:ext>
            </a:extLst>
          </p:cNvPr>
          <p:cNvSpPr>
            <a:spLocks noGrp="1"/>
          </p:cNvSpPr>
          <p:nvPr>
            <p:ph type="dt" sz="half" idx="10"/>
          </p:nvPr>
        </p:nvSpPr>
        <p:spPr/>
        <p:txBody>
          <a:bodyPr/>
          <a:lstStyle>
            <a:lvl1pPr>
              <a:defRPr/>
            </a:lvl1pPr>
          </a:lstStyle>
          <a:p>
            <a:pPr>
              <a:defRPr/>
            </a:pPr>
            <a:fld id="{D5952816-8460-4917-B47F-CF759AC5D075}" type="datetimeFigureOut">
              <a:rPr lang="en-US"/>
              <a:pPr>
                <a:defRPr/>
              </a:pPr>
              <a:t>10/28/2021</a:t>
            </a:fld>
            <a:endParaRPr lang="en-US"/>
          </a:p>
        </p:txBody>
      </p:sp>
      <p:sp>
        <p:nvSpPr>
          <p:cNvPr id="5" name="Footer Placeholder 4">
            <a:extLst>
              <a:ext uri="{FF2B5EF4-FFF2-40B4-BE49-F238E27FC236}">
                <a16:creationId xmlns:a16="http://schemas.microsoft.com/office/drawing/2014/main" id="{01B429F9-DFF2-40A8-BADF-D88EF97504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C529AB6-23A8-4F14-86CB-C68844167753}"/>
              </a:ext>
            </a:extLst>
          </p:cNvPr>
          <p:cNvSpPr>
            <a:spLocks noGrp="1"/>
          </p:cNvSpPr>
          <p:nvPr>
            <p:ph type="sldNum" sz="quarter" idx="12"/>
          </p:nvPr>
        </p:nvSpPr>
        <p:spPr/>
        <p:txBody>
          <a:bodyPr/>
          <a:lstStyle>
            <a:lvl1pPr>
              <a:defRPr/>
            </a:lvl1pPr>
          </a:lstStyle>
          <a:p>
            <a:fld id="{986230B3-983B-4087-9D78-4FD4CCEA64CA}" type="slidenum">
              <a:rPr lang="en-US" altLang="en-US"/>
              <a:pPr/>
              <a:t>‹#›</a:t>
            </a:fld>
            <a:endParaRPr lang="en-US" altLang="en-US"/>
          </a:p>
        </p:txBody>
      </p:sp>
    </p:spTree>
    <p:extLst>
      <p:ext uri="{BB962C8B-B14F-4D97-AF65-F5344CB8AC3E}">
        <p14:creationId xmlns:p14="http://schemas.microsoft.com/office/powerpoint/2010/main" val="42880877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87C5AE-4EEB-477F-8BD6-1CFE36A45CFF}"/>
              </a:ext>
            </a:extLst>
          </p:cNvPr>
          <p:cNvSpPr>
            <a:spLocks noGrp="1"/>
          </p:cNvSpPr>
          <p:nvPr>
            <p:ph type="dt" sz="half" idx="10"/>
          </p:nvPr>
        </p:nvSpPr>
        <p:spPr/>
        <p:txBody>
          <a:bodyPr/>
          <a:lstStyle>
            <a:lvl1pPr>
              <a:defRPr/>
            </a:lvl1pPr>
          </a:lstStyle>
          <a:p>
            <a:pPr>
              <a:defRPr/>
            </a:pPr>
            <a:fld id="{51B20DC2-9F82-4300-943E-E66442AFD35F}" type="datetimeFigureOut">
              <a:rPr lang="en-US"/>
              <a:pPr>
                <a:defRPr/>
              </a:pPr>
              <a:t>10/28/2021</a:t>
            </a:fld>
            <a:endParaRPr lang="en-US"/>
          </a:p>
        </p:txBody>
      </p:sp>
      <p:sp>
        <p:nvSpPr>
          <p:cNvPr id="5" name="Footer Placeholder 4">
            <a:extLst>
              <a:ext uri="{FF2B5EF4-FFF2-40B4-BE49-F238E27FC236}">
                <a16:creationId xmlns:a16="http://schemas.microsoft.com/office/drawing/2014/main" id="{9896D379-F1CA-4543-B29F-C2D26093A3B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548280B-E406-4D84-A99B-BB54F18CED90}"/>
              </a:ext>
            </a:extLst>
          </p:cNvPr>
          <p:cNvSpPr>
            <a:spLocks noGrp="1"/>
          </p:cNvSpPr>
          <p:nvPr>
            <p:ph type="sldNum" sz="quarter" idx="12"/>
          </p:nvPr>
        </p:nvSpPr>
        <p:spPr/>
        <p:txBody>
          <a:bodyPr/>
          <a:lstStyle>
            <a:lvl1pPr>
              <a:defRPr/>
            </a:lvl1pPr>
          </a:lstStyle>
          <a:p>
            <a:fld id="{A08AE212-B495-4BE1-A470-82CB58946913}" type="slidenum">
              <a:rPr lang="en-US" altLang="en-US"/>
              <a:pPr/>
              <a:t>‹#›</a:t>
            </a:fld>
            <a:endParaRPr lang="en-US" altLang="en-US"/>
          </a:p>
        </p:txBody>
      </p:sp>
    </p:spTree>
    <p:extLst>
      <p:ext uri="{BB962C8B-B14F-4D97-AF65-F5344CB8AC3E}">
        <p14:creationId xmlns:p14="http://schemas.microsoft.com/office/powerpoint/2010/main" val="250433394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E1C0A46D-2CB0-445D-B6AA-DD7AF4D6396B}"/>
              </a:ext>
            </a:extLst>
          </p:cNvPr>
          <p:cNvSpPr>
            <a:spLocks noGrp="1"/>
          </p:cNvSpPr>
          <p:nvPr>
            <p:ph type="dt" sz="half" idx="10"/>
          </p:nvPr>
        </p:nvSpPr>
        <p:spPr/>
        <p:txBody>
          <a:bodyPr/>
          <a:lstStyle>
            <a:lvl1pPr>
              <a:defRPr/>
            </a:lvl1pPr>
          </a:lstStyle>
          <a:p>
            <a:pPr>
              <a:defRPr/>
            </a:pPr>
            <a:fld id="{1695EF6A-89E3-4876-B401-55F9281F0393}" type="datetimeFigureOut">
              <a:rPr lang="en-US"/>
              <a:pPr>
                <a:defRPr/>
              </a:pPr>
              <a:t>10/28/2021</a:t>
            </a:fld>
            <a:endParaRPr lang="en-US"/>
          </a:p>
        </p:txBody>
      </p:sp>
      <p:sp>
        <p:nvSpPr>
          <p:cNvPr id="5" name="Footer Placeholder 4">
            <a:extLst>
              <a:ext uri="{FF2B5EF4-FFF2-40B4-BE49-F238E27FC236}">
                <a16:creationId xmlns:a16="http://schemas.microsoft.com/office/drawing/2014/main" id="{3CB0CB67-D4B2-4949-8892-64804DBDBF4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AF5D523-1BC2-4CF3-B312-D0D91BBA6897}"/>
              </a:ext>
            </a:extLst>
          </p:cNvPr>
          <p:cNvSpPr>
            <a:spLocks noGrp="1"/>
          </p:cNvSpPr>
          <p:nvPr>
            <p:ph type="sldNum" sz="quarter" idx="12"/>
          </p:nvPr>
        </p:nvSpPr>
        <p:spPr/>
        <p:txBody>
          <a:bodyPr/>
          <a:lstStyle>
            <a:lvl1pPr>
              <a:defRPr/>
            </a:lvl1pPr>
          </a:lstStyle>
          <a:p>
            <a:fld id="{12028255-3E9C-411C-98EB-123F9F659B54}" type="slidenum">
              <a:rPr lang="en-US" altLang="en-US"/>
              <a:pPr/>
              <a:t>‹#›</a:t>
            </a:fld>
            <a:endParaRPr lang="en-US" altLang="en-US"/>
          </a:p>
        </p:txBody>
      </p:sp>
    </p:spTree>
    <p:extLst>
      <p:ext uri="{BB962C8B-B14F-4D97-AF65-F5344CB8AC3E}">
        <p14:creationId xmlns:p14="http://schemas.microsoft.com/office/powerpoint/2010/main" val="2874309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3B170D6-3449-433E-A43C-43808507C8EC}"/>
              </a:ext>
            </a:extLst>
          </p:cNvPr>
          <p:cNvSpPr>
            <a:spLocks noGrp="1"/>
          </p:cNvSpPr>
          <p:nvPr>
            <p:ph type="dt" sz="half" idx="10"/>
          </p:nvPr>
        </p:nvSpPr>
        <p:spPr/>
        <p:txBody>
          <a:bodyPr/>
          <a:lstStyle>
            <a:lvl1pPr>
              <a:defRPr/>
            </a:lvl1pPr>
          </a:lstStyle>
          <a:p>
            <a:pPr>
              <a:defRPr/>
            </a:pPr>
            <a:fld id="{65AE2DC5-4404-4753-B063-AD4235DD9E9F}" type="datetimeFigureOut">
              <a:rPr lang="en-US"/>
              <a:pPr>
                <a:defRPr/>
              </a:pPr>
              <a:t>10/28/2021</a:t>
            </a:fld>
            <a:endParaRPr lang="en-US"/>
          </a:p>
        </p:txBody>
      </p:sp>
      <p:sp>
        <p:nvSpPr>
          <p:cNvPr id="5" name="Footer Placeholder 4">
            <a:extLst>
              <a:ext uri="{FF2B5EF4-FFF2-40B4-BE49-F238E27FC236}">
                <a16:creationId xmlns:a16="http://schemas.microsoft.com/office/drawing/2014/main" id="{3140ECFA-55A5-48D6-BF69-64823D9486F2}"/>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C3E8E20-9235-423A-894B-E3599B51235A}"/>
              </a:ext>
            </a:extLst>
          </p:cNvPr>
          <p:cNvSpPr>
            <a:spLocks noGrp="1"/>
          </p:cNvSpPr>
          <p:nvPr>
            <p:ph type="sldNum" sz="quarter" idx="12"/>
          </p:nvPr>
        </p:nvSpPr>
        <p:spPr/>
        <p:txBody>
          <a:bodyPr/>
          <a:lstStyle>
            <a:lvl1pPr>
              <a:defRPr/>
            </a:lvl1pPr>
          </a:lstStyle>
          <a:p>
            <a:fld id="{69B2000D-826A-4AB8-9EE9-E3F296DFC293}" type="slidenum">
              <a:rPr lang="en-US" altLang="en-US"/>
              <a:pPr/>
              <a:t>‹#›</a:t>
            </a:fld>
            <a:endParaRPr lang="en-US" altLang="en-US"/>
          </a:p>
        </p:txBody>
      </p:sp>
    </p:spTree>
    <p:extLst>
      <p:ext uri="{BB962C8B-B14F-4D97-AF65-F5344CB8AC3E}">
        <p14:creationId xmlns:p14="http://schemas.microsoft.com/office/powerpoint/2010/main" val="40663605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420777B-5FCA-4632-A72E-4340B0356FBC}"/>
              </a:ext>
            </a:extLst>
          </p:cNvPr>
          <p:cNvSpPr>
            <a:spLocks noGrp="1"/>
          </p:cNvSpPr>
          <p:nvPr>
            <p:ph type="dt" sz="half" idx="10"/>
          </p:nvPr>
        </p:nvSpPr>
        <p:spPr/>
        <p:txBody>
          <a:bodyPr/>
          <a:lstStyle>
            <a:lvl1pPr>
              <a:defRPr/>
            </a:lvl1pPr>
          </a:lstStyle>
          <a:p>
            <a:pPr>
              <a:defRPr/>
            </a:pPr>
            <a:fld id="{B4BB4AB4-3FF6-4BA4-A492-2732F678998A}" type="datetimeFigureOut">
              <a:rPr lang="en-US"/>
              <a:pPr>
                <a:defRPr/>
              </a:pPr>
              <a:t>10/28/2021</a:t>
            </a:fld>
            <a:endParaRPr lang="en-US"/>
          </a:p>
        </p:txBody>
      </p:sp>
      <p:sp>
        <p:nvSpPr>
          <p:cNvPr id="5" name="Footer Placeholder 4">
            <a:extLst>
              <a:ext uri="{FF2B5EF4-FFF2-40B4-BE49-F238E27FC236}">
                <a16:creationId xmlns:a16="http://schemas.microsoft.com/office/drawing/2014/main" id="{378FCCAA-9BA2-42AA-9587-B8B5184909F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E4EC6D9-2693-40D1-934E-052E0372C93E}"/>
              </a:ext>
            </a:extLst>
          </p:cNvPr>
          <p:cNvSpPr>
            <a:spLocks noGrp="1"/>
          </p:cNvSpPr>
          <p:nvPr>
            <p:ph type="sldNum" sz="quarter" idx="12"/>
          </p:nvPr>
        </p:nvSpPr>
        <p:spPr/>
        <p:txBody>
          <a:bodyPr/>
          <a:lstStyle>
            <a:lvl1pPr>
              <a:defRPr/>
            </a:lvl1pPr>
          </a:lstStyle>
          <a:p>
            <a:fld id="{6D0E123F-B588-4307-AF0E-1C4F62202542}" type="slidenum">
              <a:rPr lang="en-US" altLang="en-US"/>
              <a:pPr/>
              <a:t>‹#›</a:t>
            </a:fld>
            <a:endParaRPr lang="en-US" altLang="en-US"/>
          </a:p>
        </p:txBody>
      </p:sp>
    </p:spTree>
    <p:extLst>
      <p:ext uri="{BB962C8B-B14F-4D97-AF65-F5344CB8AC3E}">
        <p14:creationId xmlns:p14="http://schemas.microsoft.com/office/powerpoint/2010/main" val="30940510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D8E786E-25F6-4B27-ADF1-9BFB5142C6BE}"/>
              </a:ext>
            </a:extLst>
          </p:cNvPr>
          <p:cNvSpPr>
            <a:spLocks noGrp="1"/>
          </p:cNvSpPr>
          <p:nvPr>
            <p:ph type="dt" sz="half" idx="10"/>
          </p:nvPr>
        </p:nvSpPr>
        <p:spPr/>
        <p:txBody>
          <a:bodyPr/>
          <a:lstStyle>
            <a:lvl1pPr>
              <a:defRPr/>
            </a:lvl1pPr>
          </a:lstStyle>
          <a:p>
            <a:pPr>
              <a:defRPr/>
            </a:pPr>
            <a:fld id="{E29498B0-99FD-4301-A3EC-76EEBD09788C}" type="datetimeFigureOut">
              <a:rPr lang="en-US"/>
              <a:pPr>
                <a:defRPr/>
              </a:pPr>
              <a:t>10/28/2021</a:t>
            </a:fld>
            <a:endParaRPr lang="en-US"/>
          </a:p>
        </p:txBody>
      </p:sp>
      <p:sp>
        <p:nvSpPr>
          <p:cNvPr id="6" name="Footer Placeholder 4">
            <a:extLst>
              <a:ext uri="{FF2B5EF4-FFF2-40B4-BE49-F238E27FC236}">
                <a16:creationId xmlns:a16="http://schemas.microsoft.com/office/drawing/2014/main" id="{7A58CEF1-06F2-4754-AD32-6A5AAB41001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154D43-B1A1-4951-96ED-A756C8C6E337}"/>
              </a:ext>
            </a:extLst>
          </p:cNvPr>
          <p:cNvSpPr>
            <a:spLocks noGrp="1"/>
          </p:cNvSpPr>
          <p:nvPr>
            <p:ph type="sldNum" sz="quarter" idx="12"/>
          </p:nvPr>
        </p:nvSpPr>
        <p:spPr/>
        <p:txBody>
          <a:bodyPr/>
          <a:lstStyle>
            <a:lvl1pPr>
              <a:defRPr/>
            </a:lvl1pPr>
          </a:lstStyle>
          <a:p>
            <a:fld id="{C0F0C93E-1AC1-4414-B1EA-B6CA60DFF6D2}" type="slidenum">
              <a:rPr lang="en-US" altLang="en-US"/>
              <a:pPr/>
              <a:t>‹#›</a:t>
            </a:fld>
            <a:endParaRPr lang="en-US" altLang="en-US"/>
          </a:p>
        </p:txBody>
      </p:sp>
    </p:spTree>
    <p:extLst>
      <p:ext uri="{BB962C8B-B14F-4D97-AF65-F5344CB8AC3E}">
        <p14:creationId xmlns:p14="http://schemas.microsoft.com/office/powerpoint/2010/main" val="26660456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E42594DE-F538-4AF9-B36B-D5C233DFA341}"/>
              </a:ext>
            </a:extLst>
          </p:cNvPr>
          <p:cNvSpPr>
            <a:spLocks noGrp="1"/>
          </p:cNvSpPr>
          <p:nvPr>
            <p:ph type="dt" sz="half" idx="10"/>
          </p:nvPr>
        </p:nvSpPr>
        <p:spPr/>
        <p:txBody>
          <a:bodyPr/>
          <a:lstStyle>
            <a:lvl1pPr>
              <a:defRPr/>
            </a:lvl1pPr>
          </a:lstStyle>
          <a:p>
            <a:pPr>
              <a:defRPr/>
            </a:pPr>
            <a:fld id="{A817887F-10F6-4F4E-9029-E0BD92BA908D}" type="datetimeFigureOut">
              <a:rPr lang="en-US"/>
              <a:pPr>
                <a:defRPr/>
              </a:pPr>
              <a:t>10/28/2021</a:t>
            </a:fld>
            <a:endParaRPr lang="en-US"/>
          </a:p>
        </p:txBody>
      </p:sp>
      <p:sp>
        <p:nvSpPr>
          <p:cNvPr id="8" name="Footer Placeholder 4">
            <a:extLst>
              <a:ext uri="{FF2B5EF4-FFF2-40B4-BE49-F238E27FC236}">
                <a16:creationId xmlns:a16="http://schemas.microsoft.com/office/drawing/2014/main" id="{CE5922C9-F956-48D5-884A-548CD0028210}"/>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9C2491D2-A836-4FED-B875-C0008E25A536}"/>
              </a:ext>
            </a:extLst>
          </p:cNvPr>
          <p:cNvSpPr>
            <a:spLocks noGrp="1"/>
          </p:cNvSpPr>
          <p:nvPr>
            <p:ph type="sldNum" sz="quarter" idx="12"/>
          </p:nvPr>
        </p:nvSpPr>
        <p:spPr/>
        <p:txBody>
          <a:bodyPr/>
          <a:lstStyle>
            <a:lvl1pPr>
              <a:defRPr/>
            </a:lvl1pPr>
          </a:lstStyle>
          <a:p>
            <a:fld id="{218FD72F-25DA-4921-A10F-84E5C5F6A5BA}" type="slidenum">
              <a:rPr lang="en-US" altLang="en-US"/>
              <a:pPr/>
              <a:t>‹#›</a:t>
            </a:fld>
            <a:endParaRPr lang="en-US" altLang="en-US"/>
          </a:p>
        </p:txBody>
      </p:sp>
    </p:spTree>
    <p:extLst>
      <p:ext uri="{BB962C8B-B14F-4D97-AF65-F5344CB8AC3E}">
        <p14:creationId xmlns:p14="http://schemas.microsoft.com/office/powerpoint/2010/main" val="189892858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A97AAFD-4DAB-4465-8529-4B15FB12E0F8}"/>
              </a:ext>
            </a:extLst>
          </p:cNvPr>
          <p:cNvSpPr>
            <a:spLocks noGrp="1"/>
          </p:cNvSpPr>
          <p:nvPr>
            <p:ph type="dt" sz="half" idx="10"/>
          </p:nvPr>
        </p:nvSpPr>
        <p:spPr/>
        <p:txBody>
          <a:bodyPr/>
          <a:lstStyle>
            <a:lvl1pPr>
              <a:defRPr/>
            </a:lvl1pPr>
          </a:lstStyle>
          <a:p>
            <a:pPr>
              <a:defRPr/>
            </a:pPr>
            <a:fld id="{3BF3B178-F0FB-4468-A656-6DB927394767}" type="datetimeFigureOut">
              <a:rPr lang="en-US"/>
              <a:pPr>
                <a:defRPr/>
              </a:pPr>
              <a:t>10/28/2021</a:t>
            </a:fld>
            <a:endParaRPr lang="en-US"/>
          </a:p>
        </p:txBody>
      </p:sp>
      <p:sp>
        <p:nvSpPr>
          <p:cNvPr id="4" name="Footer Placeholder 4">
            <a:extLst>
              <a:ext uri="{FF2B5EF4-FFF2-40B4-BE49-F238E27FC236}">
                <a16:creationId xmlns:a16="http://schemas.microsoft.com/office/drawing/2014/main" id="{A425D17B-3FC3-46FC-ACE6-1AB59D65653D}"/>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D29B42C6-F296-4883-B322-73DEB75DBE92}"/>
              </a:ext>
            </a:extLst>
          </p:cNvPr>
          <p:cNvSpPr>
            <a:spLocks noGrp="1"/>
          </p:cNvSpPr>
          <p:nvPr>
            <p:ph type="sldNum" sz="quarter" idx="12"/>
          </p:nvPr>
        </p:nvSpPr>
        <p:spPr/>
        <p:txBody>
          <a:bodyPr/>
          <a:lstStyle>
            <a:lvl1pPr>
              <a:defRPr/>
            </a:lvl1pPr>
          </a:lstStyle>
          <a:p>
            <a:fld id="{BD5189EF-CAA0-4398-9E17-6D956DA116A4}" type="slidenum">
              <a:rPr lang="en-US" altLang="en-US"/>
              <a:pPr/>
              <a:t>‹#›</a:t>
            </a:fld>
            <a:endParaRPr lang="en-US" altLang="en-US"/>
          </a:p>
        </p:txBody>
      </p:sp>
    </p:spTree>
    <p:extLst>
      <p:ext uri="{BB962C8B-B14F-4D97-AF65-F5344CB8AC3E}">
        <p14:creationId xmlns:p14="http://schemas.microsoft.com/office/powerpoint/2010/main" val="17130342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D4BF58C-CDB5-4E93-A77F-539526E8CFE6}"/>
              </a:ext>
            </a:extLst>
          </p:cNvPr>
          <p:cNvSpPr>
            <a:spLocks noGrp="1"/>
          </p:cNvSpPr>
          <p:nvPr>
            <p:ph type="dt" sz="half" idx="10"/>
          </p:nvPr>
        </p:nvSpPr>
        <p:spPr/>
        <p:txBody>
          <a:bodyPr/>
          <a:lstStyle>
            <a:lvl1pPr>
              <a:defRPr/>
            </a:lvl1pPr>
          </a:lstStyle>
          <a:p>
            <a:pPr>
              <a:defRPr/>
            </a:pPr>
            <a:fld id="{028553C6-4444-4E51-9A06-B4769D790D51}" type="datetimeFigureOut">
              <a:rPr lang="en-US"/>
              <a:pPr>
                <a:defRPr/>
              </a:pPr>
              <a:t>10/28/2021</a:t>
            </a:fld>
            <a:endParaRPr lang="en-US"/>
          </a:p>
        </p:txBody>
      </p:sp>
      <p:sp>
        <p:nvSpPr>
          <p:cNvPr id="3" name="Footer Placeholder 4">
            <a:extLst>
              <a:ext uri="{FF2B5EF4-FFF2-40B4-BE49-F238E27FC236}">
                <a16:creationId xmlns:a16="http://schemas.microsoft.com/office/drawing/2014/main" id="{B95F84F2-7164-46FD-B606-7CE27E2C8776}"/>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3005579C-6952-4482-8B7F-B8C0D7D4F305}"/>
              </a:ext>
            </a:extLst>
          </p:cNvPr>
          <p:cNvSpPr>
            <a:spLocks noGrp="1"/>
          </p:cNvSpPr>
          <p:nvPr>
            <p:ph type="sldNum" sz="quarter" idx="12"/>
          </p:nvPr>
        </p:nvSpPr>
        <p:spPr/>
        <p:txBody>
          <a:bodyPr/>
          <a:lstStyle>
            <a:lvl1pPr>
              <a:defRPr/>
            </a:lvl1pPr>
          </a:lstStyle>
          <a:p>
            <a:fld id="{EF769147-A3C7-48B4-9154-22D67A3C5965}" type="slidenum">
              <a:rPr lang="en-US" altLang="en-US"/>
              <a:pPr/>
              <a:t>‹#›</a:t>
            </a:fld>
            <a:endParaRPr lang="en-US" altLang="en-US"/>
          </a:p>
        </p:txBody>
      </p:sp>
    </p:spTree>
    <p:extLst>
      <p:ext uri="{BB962C8B-B14F-4D97-AF65-F5344CB8AC3E}">
        <p14:creationId xmlns:p14="http://schemas.microsoft.com/office/powerpoint/2010/main" val="31993519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5FC35A6-197D-4AF4-A46F-3C548225D0B4}"/>
              </a:ext>
            </a:extLst>
          </p:cNvPr>
          <p:cNvSpPr>
            <a:spLocks noGrp="1"/>
          </p:cNvSpPr>
          <p:nvPr>
            <p:ph type="dt" sz="half" idx="10"/>
          </p:nvPr>
        </p:nvSpPr>
        <p:spPr/>
        <p:txBody>
          <a:bodyPr/>
          <a:lstStyle>
            <a:lvl1pPr>
              <a:defRPr/>
            </a:lvl1pPr>
          </a:lstStyle>
          <a:p>
            <a:pPr>
              <a:defRPr/>
            </a:pPr>
            <a:fld id="{9F28D849-0F46-43DD-8332-4EABB5DB9C46}" type="datetimeFigureOut">
              <a:rPr lang="en-US"/>
              <a:pPr>
                <a:defRPr/>
              </a:pPr>
              <a:t>10/28/2021</a:t>
            </a:fld>
            <a:endParaRPr lang="en-US"/>
          </a:p>
        </p:txBody>
      </p:sp>
      <p:sp>
        <p:nvSpPr>
          <p:cNvPr id="5" name="Footer Placeholder 4">
            <a:extLst>
              <a:ext uri="{FF2B5EF4-FFF2-40B4-BE49-F238E27FC236}">
                <a16:creationId xmlns:a16="http://schemas.microsoft.com/office/drawing/2014/main" id="{0753D683-8145-439C-B617-6C8B594D0A4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44A382B-1362-476E-B991-9E348A46FB2F}"/>
              </a:ext>
            </a:extLst>
          </p:cNvPr>
          <p:cNvSpPr>
            <a:spLocks noGrp="1"/>
          </p:cNvSpPr>
          <p:nvPr>
            <p:ph type="sldNum" sz="quarter" idx="12"/>
          </p:nvPr>
        </p:nvSpPr>
        <p:spPr/>
        <p:txBody>
          <a:bodyPr/>
          <a:lstStyle>
            <a:lvl1pPr>
              <a:defRPr/>
            </a:lvl1pPr>
          </a:lstStyle>
          <a:p>
            <a:fld id="{801771A2-30BE-4E0F-AAB8-A709316D1A17}" type="slidenum">
              <a:rPr lang="en-US" altLang="en-US"/>
              <a:pPr/>
              <a:t>‹#›</a:t>
            </a:fld>
            <a:endParaRPr lang="en-US" altLang="en-US"/>
          </a:p>
        </p:txBody>
      </p:sp>
    </p:spTree>
    <p:extLst>
      <p:ext uri="{BB962C8B-B14F-4D97-AF65-F5344CB8AC3E}">
        <p14:creationId xmlns:p14="http://schemas.microsoft.com/office/powerpoint/2010/main" val="22555013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18BF9C0-9C16-4C92-BDFC-501636C2F19B}"/>
              </a:ext>
            </a:extLst>
          </p:cNvPr>
          <p:cNvSpPr>
            <a:spLocks noGrp="1"/>
          </p:cNvSpPr>
          <p:nvPr>
            <p:ph type="dt" sz="half" idx="10"/>
          </p:nvPr>
        </p:nvSpPr>
        <p:spPr/>
        <p:txBody>
          <a:bodyPr/>
          <a:lstStyle>
            <a:lvl1pPr>
              <a:defRPr/>
            </a:lvl1pPr>
          </a:lstStyle>
          <a:p>
            <a:pPr>
              <a:defRPr/>
            </a:pPr>
            <a:fld id="{7FBAF69E-8EA9-421B-BD8C-A41A56F38E64}" type="datetimeFigureOut">
              <a:rPr lang="en-US"/>
              <a:pPr>
                <a:defRPr/>
              </a:pPr>
              <a:t>10/28/2021</a:t>
            </a:fld>
            <a:endParaRPr lang="en-US"/>
          </a:p>
        </p:txBody>
      </p:sp>
      <p:sp>
        <p:nvSpPr>
          <p:cNvPr id="6" name="Footer Placeholder 4">
            <a:extLst>
              <a:ext uri="{FF2B5EF4-FFF2-40B4-BE49-F238E27FC236}">
                <a16:creationId xmlns:a16="http://schemas.microsoft.com/office/drawing/2014/main" id="{D648FD37-EADF-42E4-BE8C-C2E6BBB2E36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3D1A992-2538-4969-8D27-8E103490111A}"/>
              </a:ext>
            </a:extLst>
          </p:cNvPr>
          <p:cNvSpPr>
            <a:spLocks noGrp="1"/>
          </p:cNvSpPr>
          <p:nvPr>
            <p:ph type="sldNum" sz="quarter" idx="12"/>
          </p:nvPr>
        </p:nvSpPr>
        <p:spPr/>
        <p:txBody>
          <a:bodyPr/>
          <a:lstStyle>
            <a:lvl1pPr>
              <a:defRPr/>
            </a:lvl1pPr>
          </a:lstStyle>
          <a:p>
            <a:fld id="{EBDFCA71-8EB0-448E-A8A0-21181BFD026A}" type="slidenum">
              <a:rPr lang="en-US" altLang="en-US"/>
              <a:pPr/>
              <a:t>‹#›</a:t>
            </a:fld>
            <a:endParaRPr lang="en-US" altLang="en-US"/>
          </a:p>
        </p:txBody>
      </p:sp>
    </p:spTree>
    <p:extLst>
      <p:ext uri="{BB962C8B-B14F-4D97-AF65-F5344CB8AC3E}">
        <p14:creationId xmlns:p14="http://schemas.microsoft.com/office/powerpoint/2010/main" val="250374210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FE15AB0-9285-42D0-847F-C75A631EA30F}"/>
              </a:ext>
            </a:extLst>
          </p:cNvPr>
          <p:cNvSpPr>
            <a:spLocks noGrp="1"/>
          </p:cNvSpPr>
          <p:nvPr>
            <p:ph type="dt" sz="half" idx="10"/>
          </p:nvPr>
        </p:nvSpPr>
        <p:spPr/>
        <p:txBody>
          <a:bodyPr/>
          <a:lstStyle>
            <a:lvl1pPr>
              <a:defRPr/>
            </a:lvl1pPr>
          </a:lstStyle>
          <a:p>
            <a:pPr>
              <a:defRPr/>
            </a:pPr>
            <a:fld id="{27712C86-DEBC-4C47-9E59-F2ACBC429707}" type="datetimeFigureOut">
              <a:rPr lang="en-US"/>
              <a:pPr>
                <a:defRPr/>
              </a:pPr>
              <a:t>10/28/2021</a:t>
            </a:fld>
            <a:endParaRPr lang="en-US"/>
          </a:p>
        </p:txBody>
      </p:sp>
      <p:sp>
        <p:nvSpPr>
          <p:cNvPr id="6" name="Footer Placeholder 4">
            <a:extLst>
              <a:ext uri="{FF2B5EF4-FFF2-40B4-BE49-F238E27FC236}">
                <a16:creationId xmlns:a16="http://schemas.microsoft.com/office/drawing/2014/main" id="{217056C2-2755-436B-99EB-034F1167C18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D96BACF-66D6-4860-A7F4-1C216E4B2A1B}"/>
              </a:ext>
            </a:extLst>
          </p:cNvPr>
          <p:cNvSpPr>
            <a:spLocks noGrp="1"/>
          </p:cNvSpPr>
          <p:nvPr>
            <p:ph type="sldNum" sz="quarter" idx="12"/>
          </p:nvPr>
        </p:nvSpPr>
        <p:spPr/>
        <p:txBody>
          <a:bodyPr/>
          <a:lstStyle>
            <a:lvl1pPr>
              <a:defRPr/>
            </a:lvl1pPr>
          </a:lstStyle>
          <a:p>
            <a:fld id="{4DC294B3-2D3D-4D76-B856-BBA20669F81C}" type="slidenum">
              <a:rPr lang="en-US" altLang="en-US"/>
              <a:pPr/>
              <a:t>‹#›</a:t>
            </a:fld>
            <a:endParaRPr lang="en-US" altLang="en-US"/>
          </a:p>
        </p:txBody>
      </p:sp>
    </p:spTree>
    <p:extLst>
      <p:ext uri="{BB962C8B-B14F-4D97-AF65-F5344CB8AC3E}">
        <p14:creationId xmlns:p14="http://schemas.microsoft.com/office/powerpoint/2010/main" val="122371913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0DA8D1-2909-4F61-AAEB-A17922DDD8D7}"/>
              </a:ext>
            </a:extLst>
          </p:cNvPr>
          <p:cNvSpPr>
            <a:spLocks noGrp="1"/>
          </p:cNvSpPr>
          <p:nvPr>
            <p:ph type="dt" sz="half" idx="10"/>
          </p:nvPr>
        </p:nvSpPr>
        <p:spPr/>
        <p:txBody>
          <a:bodyPr/>
          <a:lstStyle>
            <a:lvl1pPr>
              <a:defRPr/>
            </a:lvl1pPr>
          </a:lstStyle>
          <a:p>
            <a:pPr>
              <a:defRPr/>
            </a:pPr>
            <a:fld id="{F27F386B-9BFA-45D6-9A68-4783FC745079}" type="datetimeFigureOut">
              <a:rPr lang="en-US"/>
              <a:pPr>
                <a:defRPr/>
              </a:pPr>
              <a:t>10/28/2021</a:t>
            </a:fld>
            <a:endParaRPr lang="en-US"/>
          </a:p>
        </p:txBody>
      </p:sp>
      <p:sp>
        <p:nvSpPr>
          <p:cNvPr id="5" name="Footer Placeholder 4">
            <a:extLst>
              <a:ext uri="{FF2B5EF4-FFF2-40B4-BE49-F238E27FC236}">
                <a16:creationId xmlns:a16="http://schemas.microsoft.com/office/drawing/2014/main" id="{08C4A472-0822-47C6-B96E-0E351CC7ACC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F6EBFDB1-E275-439E-B144-02C7E6D5F8D3}"/>
              </a:ext>
            </a:extLst>
          </p:cNvPr>
          <p:cNvSpPr>
            <a:spLocks noGrp="1"/>
          </p:cNvSpPr>
          <p:nvPr>
            <p:ph type="sldNum" sz="quarter" idx="12"/>
          </p:nvPr>
        </p:nvSpPr>
        <p:spPr/>
        <p:txBody>
          <a:bodyPr/>
          <a:lstStyle>
            <a:lvl1pPr>
              <a:defRPr/>
            </a:lvl1pPr>
          </a:lstStyle>
          <a:p>
            <a:fld id="{B5D39EEB-C3F0-46B9-A0F9-B59A654EAD5A}" type="slidenum">
              <a:rPr lang="en-US" altLang="en-US"/>
              <a:pPr/>
              <a:t>‹#›</a:t>
            </a:fld>
            <a:endParaRPr lang="en-US" altLang="en-US"/>
          </a:p>
        </p:txBody>
      </p:sp>
    </p:spTree>
    <p:extLst>
      <p:ext uri="{BB962C8B-B14F-4D97-AF65-F5344CB8AC3E}">
        <p14:creationId xmlns:p14="http://schemas.microsoft.com/office/powerpoint/2010/main" val="29453335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C59045-43C8-472E-8710-FB902181B4DE}"/>
              </a:ext>
            </a:extLst>
          </p:cNvPr>
          <p:cNvSpPr>
            <a:spLocks noGrp="1"/>
          </p:cNvSpPr>
          <p:nvPr>
            <p:ph type="dt" sz="half" idx="10"/>
          </p:nvPr>
        </p:nvSpPr>
        <p:spPr/>
        <p:txBody>
          <a:bodyPr/>
          <a:lstStyle>
            <a:lvl1pPr>
              <a:defRPr/>
            </a:lvl1pPr>
          </a:lstStyle>
          <a:p>
            <a:pPr>
              <a:defRPr/>
            </a:pPr>
            <a:fld id="{F00DA4E0-E4A7-421B-A48E-61826717725A}" type="datetimeFigureOut">
              <a:rPr lang="en-US"/>
              <a:pPr>
                <a:defRPr/>
              </a:pPr>
              <a:t>10/28/2021</a:t>
            </a:fld>
            <a:endParaRPr lang="en-US"/>
          </a:p>
        </p:txBody>
      </p:sp>
      <p:sp>
        <p:nvSpPr>
          <p:cNvPr id="5" name="Footer Placeholder 4">
            <a:extLst>
              <a:ext uri="{FF2B5EF4-FFF2-40B4-BE49-F238E27FC236}">
                <a16:creationId xmlns:a16="http://schemas.microsoft.com/office/drawing/2014/main" id="{FEED5805-5482-492B-A8B0-485D5BDB03C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1B60586C-4B97-4A56-BA2B-AD064D542CF0}"/>
              </a:ext>
            </a:extLst>
          </p:cNvPr>
          <p:cNvSpPr>
            <a:spLocks noGrp="1"/>
          </p:cNvSpPr>
          <p:nvPr>
            <p:ph type="sldNum" sz="quarter" idx="12"/>
          </p:nvPr>
        </p:nvSpPr>
        <p:spPr/>
        <p:txBody>
          <a:bodyPr/>
          <a:lstStyle>
            <a:lvl1pPr>
              <a:defRPr/>
            </a:lvl1pPr>
          </a:lstStyle>
          <a:p>
            <a:fld id="{E1B2CB48-1E93-40B6-8CF1-A989B8AF1090}" type="slidenum">
              <a:rPr lang="en-US" altLang="en-US"/>
              <a:pPr/>
              <a:t>‹#›</a:t>
            </a:fld>
            <a:endParaRPr lang="en-US" altLang="en-US"/>
          </a:p>
        </p:txBody>
      </p:sp>
    </p:spTree>
    <p:extLst>
      <p:ext uri="{BB962C8B-B14F-4D97-AF65-F5344CB8AC3E}">
        <p14:creationId xmlns:p14="http://schemas.microsoft.com/office/powerpoint/2010/main" val="1665750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71787C01-A20A-47A2-B5E4-DBBB34587C5E}"/>
              </a:ext>
            </a:extLst>
          </p:cNvPr>
          <p:cNvSpPr>
            <a:spLocks noGrp="1"/>
          </p:cNvSpPr>
          <p:nvPr>
            <p:ph type="dt" sz="half" idx="10"/>
          </p:nvPr>
        </p:nvSpPr>
        <p:spPr/>
        <p:txBody>
          <a:bodyPr/>
          <a:lstStyle>
            <a:lvl1pPr>
              <a:defRPr/>
            </a:lvl1pPr>
          </a:lstStyle>
          <a:p>
            <a:pPr>
              <a:defRPr/>
            </a:pPr>
            <a:fld id="{02821B84-5C00-4950-8296-E07AA6529E20}" type="datetimeFigureOut">
              <a:rPr lang="en-US"/>
              <a:pPr>
                <a:defRPr/>
              </a:pPr>
              <a:t>10/28/2021</a:t>
            </a:fld>
            <a:endParaRPr lang="en-US"/>
          </a:p>
        </p:txBody>
      </p:sp>
      <p:sp>
        <p:nvSpPr>
          <p:cNvPr id="5" name="Footer Placeholder 4">
            <a:extLst>
              <a:ext uri="{FF2B5EF4-FFF2-40B4-BE49-F238E27FC236}">
                <a16:creationId xmlns:a16="http://schemas.microsoft.com/office/drawing/2014/main" id="{DC9B2F79-C7C3-4016-A810-9146BC6885B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2ED08A3B-6EE7-41F2-AE22-509A3A607494}"/>
              </a:ext>
            </a:extLst>
          </p:cNvPr>
          <p:cNvSpPr>
            <a:spLocks noGrp="1"/>
          </p:cNvSpPr>
          <p:nvPr>
            <p:ph type="sldNum" sz="quarter" idx="12"/>
          </p:nvPr>
        </p:nvSpPr>
        <p:spPr/>
        <p:txBody>
          <a:bodyPr/>
          <a:lstStyle>
            <a:lvl1pPr>
              <a:defRPr/>
            </a:lvl1pPr>
          </a:lstStyle>
          <a:p>
            <a:fld id="{958B9A0E-B218-4FFF-9C6B-19D6066C315A}" type="slidenum">
              <a:rPr lang="en-US" altLang="en-US"/>
              <a:pPr/>
              <a:t>‹#›</a:t>
            </a:fld>
            <a:endParaRPr lang="en-US" altLang="en-US"/>
          </a:p>
        </p:txBody>
      </p:sp>
    </p:spTree>
    <p:extLst>
      <p:ext uri="{BB962C8B-B14F-4D97-AF65-F5344CB8AC3E}">
        <p14:creationId xmlns:p14="http://schemas.microsoft.com/office/powerpoint/2010/main" val="1936010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7A4CE0-E542-4C55-BA39-64062EB0B0E7}"/>
              </a:ext>
            </a:extLst>
          </p:cNvPr>
          <p:cNvSpPr>
            <a:spLocks noGrp="1"/>
          </p:cNvSpPr>
          <p:nvPr>
            <p:ph type="dt" sz="half" idx="10"/>
          </p:nvPr>
        </p:nvSpPr>
        <p:spPr/>
        <p:txBody>
          <a:bodyPr/>
          <a:lstStyle>
            <a:lvl1pPr>
              <a:defRPr/>
            </a:lvl1pPr>
          </a:lstStyle>
          <a:p>
            <a:pPr>
              <a:defRPr/>
            </a:pPr>
            <a:fld id="{643611CD-65D4-48E2-BC58-F7C612E40D6E}" type="datetimeFigureOut">
              <a:rPr lang="en-US"/>
              <a:pPr>
                <a:defRPr/>
              </a:pPr>
              <a:t>10/28/2021</a:t>
            </a:fld>
            <a:endParaRPr lang="en-US"/>
          </a:p>
        </p:txBody>
      </p:sp>
      <p:sp>
        <p:nvSpPr>
          <p:cNvPr id="5" name="Footer Placeholder 4">
            <a:extLst>
              <a:ext uri="{FF2B5EF4-FFF2-40B4-BE49-F238E27FC236}">
                <a16:creationId xmlns:a16="http://schemas.microsoft.com/office/drawing/2014/main" id="{F2D1F31E-2ACE-4B0A-95C3-D1F337EA1A0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66628EFB-016E-442A-B31E-FBD5A86C5214}"/>
              </a:ext>
            </a:extLst>
          </p:cNvPr>
          <p:cNvSpPr>
            <a:spLocks noGrp="1"/>
          </p:cNvSpPr>
          <p:nvPr>
            <p:ph type="sldNum" sz="quarter" idx="12"/>
          </p:nvPr>
        </p:nvSpPr>
        <p:spPr/>
        <p:txBody>
          <a:bodyPr/>
          <a:lstStyle>
            <a:lvl1pPr>
              <a:defRPr/>
            </a:lvl1pPr>
          </a:lstStyle>
          <a:p>
            <a:fld id="{84CC2010-6AE0-4F40-9AEA-BAC446B82CCA}" type="slidenum">
              <a:rPr lang="en-US" altLang="en-US"/>
              <a:pPr/>
              <a:t>‹#›</a:t>
            </a:fld>
            <a:endParaRPr lang="en-US" altLang="en-US"/>
          </a:p>
        </p:txBody>
      </p:sp>
    </p:spTree>
    <p:extLst>
      <p:ext uri="{BB962C8B-B14F-4D97-AF65-F5344CB8AC3E}">
        <p14:creationId xmlns:p14="http://schemas.microsoft.com/office/powerpoint/2010/main" val="26879024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ADF732-AEF6-4CC2-9ABC-1F5925C7862F}"/>
              </a:ext>
            </a:extLst>
          </p:cNvPr>
          <p:cNvSpPr>
            <a:spLocks noGrp="1"/>
          </p:cNvSpPr>
          <p:nvPr>
            <p:ph type="dt" sz="half" idx="10"/>
          </p:nvPr>
        </p:nvSpPr>
        <p:spPr/>
        <p:txBody>
          <a:bodyPr/>
          <a:lstStyle>
            <a:lvl1pPr>
              <a:defRPr/>
            </a:lvl1pPr>
          </a:lstStyle>
          <a:p>
            <a:pPr>
              <a:defRPr/>
            </a:pPr>
            <a:fld id="{FAAB4107-ECCC-4A13-8A3B-7474DBF7EB05}" type="datetimeFigureOut">
              <a:rPr lang="en-US"/>
              <a:pPr>
                <a:defRPr/>
              </a:pPr>
              <a:t>10/28/2021</a:t>
            </a:fld>
            <a:endParaRPr lang="en-US"/>
          </a:p>
        </p:txBody>
      </p:sp>
      <p:sp>
        <p:nvSpPr>
          <p:cNvPr id="5" name="Footer Placeholder 4">
            <a:extLst>
              <a:ext uri="{FF2B5EF4-FFF2-40B4-BE49-F238E27FC236}">
                <a16:creationId xmlns:a16="http://schemas.microsoft.com/office/drawing/2014/main" id="{24F50426-A1D8-4E68-84E9-608AA216D866}"/>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E0CB2C-B8F2-478E-B1B7-182DA554230C}"/>
              </a:ext>
            </a:extLst>
          </p:cNvPr>
          <p:cNvSpPr>
            <a:spLocks noGrp="1"/>
          </p:cNvSpPr>
          <p:nvPr>
            <p:ph type="sldNum" sz="quarter" idx="12"/>
          </p:nvPr>
        </p:nvSpPr>
        <p:spPr/>
        <p:txBody>
          <a:bodyPr/>
          <a:lstStyle>
            <a:lvl1pPr>
              <a:defRPr/>
            </a:lvl1pPr>
          </a:lstStyle>
          <a:p>
            <a:fld id="{6215C010-4993-45A9-A934-39ED1778E22A}" type="slidenum">
              <a:rPr lang="en-US" altLang="en-US"/>
              <a:pPr/>
              <a:t>‹#›</a:t>
            </a:fld>
            <a:endParaRPr lang="en-US" altLang="en-US"/>
          </a:p>
        </p:txBody>
      </p:sp>
    </p:spTree>
    <p:extLst>
      <p:ext uri="{BB962C8B-B14F-4D97-AF65-F5344CB8AC3E}">
        <p14:creationId xmlns:p14="http://schemas.microsoft.com/office/powerpoint/2010/main" val="38554289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808B461A-67AE-43E8-BCC8-EF151D94F356}"/>
              </a:ext>
            </a:extLst>
          </p:cNvPr>
          <p:cNvSpPr>
            <a:spLocks noGrp="1"/>
          </p:cNvSpPr>
          <p:nvPr>
            <p:ph type="dt" sz="half" idx="10"/>
          </p:nvPr>
        </p:nvSpPr>
        <p:spPr/>
        <p:txBody>
          <a:bodyPr/>
          <a:lstStyle>
            <a:lvl1pPr>
              <a:defRPr/>
            </a:lvl1pPr>
          </a:lstStyle>
          <a:p>
            <a:pPr>
              <a:defRPr/>
            </a:pPr>
            <a:fld id="{6963C6AB-538B-430E-8FE8-9CB694D88C37}" type="datetimeFigureOut">
              <a:rPr lang="en-US"/>
              <a:pPr>
                <a:defRPr/>
              </a:pPr>
              <a:t>10/28/2021</a:t>
            </a:fld>
            <a:endParaRPr lang="en-US"/>
          </a:p>
        </p:txBody>
      </p:sp>
      <p:sp>
        <p:nvSpPr>
          <p:cNvPr id="6" name="Footer Placeholder 4">
            <a:extLst>
              <a:ext uri="{FF2B5EF4-FFF2-40B4-BE49-F238E27FC236}">
                <a16:creationId xmlns:a16="http://schemas.microsoft.com/office/drawing/2014/main" id="{4986EFA3-BC02-41AC-B403-00AA8A3CC3E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F532B07-F8A1-4A4F-8B74-941CAAE9B17F}"/>
              </a:ext>
            </a:extLst>
          </p:cNvPr>
          <p:cNvSpPr>
            <a:spLocks noGrp="1"/>
          </p:cNvSpPr>
          <p:nvPr>
            <p:ph type="sldNum" sz="quarter" idx="12"/>
          </p:nvPr>
        </p:nvSpPr>
        <p:spPr/>
        <p:txBody>
          <a:bodyPr/>
          <a:lstStyle>
            <a:lvl1pPr>
              <a:defRPr/>
            </a:lvl1pPr>
          </a:lstStyle>
          <a:p>
            <a:fld id="{8563D367-1948-4BC0-9C70-0A2E603D4DAD}" type="slidenum">
              <a:rPr lang="en-US" altLang="en-US"/>
              <a:pPr/>
              <a:t>‹#›</a:t>
            </a:fld>
            <a:endParaRPr lang="en-US" altLang="en-US"/>
          </a:p>
        </p:txBody>
      </p:sp>
    </p:spTree>
    <p:extLst>
      <p:ext uri="{BB962C8B-B14F-4D97-AF65-F5344CB8AC3E}">
        <p14:creationId xmlns:p14="http://schemas.microsoft.com/office/powerpoint/2010/main" val="8737170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3CA7DD57-41B7-4FFB-A218-20EB369F0D9C}"/>
              </a:ext>
            </a:extLst>
          </p:cNvPr>
          <p:cNvSpPr>
            <a:spLocks noGrp="1"/>
          </p:cNvSpPr>
          <p:nvPr>
            <p:ph type="dt" sz="half" idx="10"/>
          </p:nvPr>
        </p:nvSpPr>
        <p:spPr/>
        <p:txBody>
          <a:bodyPr/>
          <a:lstStyle>
            <a:lvl1pPr>
              <a:defRPr/>
            </a:lvl1pPr>
          </a:lstStyle>
          <a:p>
            <a:pPr>
              <a:defRPr/>
            </a:pPr>
            <a:fld id="{38431E53-AFC6-4B3D-9A9A-3083D84F1C9A}" type="datetimeFigureOut">
              <a:rPr lang="en-US"/>
              <a:pPr>
                <a:defRPr/>
              </a:pPr>
              <a:t>10/28/2021</a:t>
            </a:fld>
            <a:endParaRPr lang="en-US"/>
          </a:p>
        </p:txBody>
      </p:sp>
      <p:sp>
        <p:nvSpPr>
          <p:cNvPr id="8" name="Footer Placeholder 4">
            <a:extLst>
              <a:ext uri="{FF2B5EF4-FFF2-40B4-BE49-F238E27FC236}">
                <a16:creationId xmlns:a16="http://schemas.microsoft.com/office/drawing/2014/main" id="{3F5C7C4C-00FB-4968-A751-71690033C506}"/>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E49EE612-CB02-4314-8424-A76F863DF635}"/>
              </a:ext>
            </a:extLst>
          </p:cNvPr>
          <p:cNvSpPr>
            <a:spLocks noGrp="1"/>
          </p:cNvSpPr>
          <p:nvPr>
            <p:ph type="sldNum" sz="quarter" idx="12"/>
          </p:nvPr>
        </p:nvSpPr>
        <p:spPr/>
        <p:txBody>
          <a:bodyPr/>
          <a:lstStyle>
            <a:lvl1pPr>
              <a:defRPr/>
            </a:lvl1pPr>
          </a:lstStyle>
          <a:p>
            <a:fld id="{14A41E2A-61A1-4A70-A058-E53B3BB01622}" type="slidenum">
              <a:rPr lang="en-US" altLang="en-US"/>
              <a:pPr/>
              <a:t>‹#›</a:t>
            </a:fld>
            <a:endParaRPr lang="en-US" altLang="en-US"/>
          </a:p>
        </p:txBody>
      </p:sp>
    </p:spTree>
    <p:extLst>
      <p:ext uri="{BB962C8B-B14F-4D97-AF65-F5344CB8AC3E}">
        <p14:creationId xmlns:p14="http://schemas.microsoft.com/office/powerpoint/2010/main" val="310126530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97A747F-021A-4C0D-9C85-07B951A7B215}"/>
              </a:ext>
            </a:extLst>
          </p:cNvPr>
          <p:cNvSpPr>
            <a:spLocks noGrp="1"/>
          </p:cNvSpPr>
          <p:nvPr>
            <p:ph type="dt" sz="half" idx="10"/>
          </p:nvPr>
        </p:nvSpPr>
        <p:spPr/>
        <p:txBody>
          <a:bodyPr/>
          <a:lstStyle>
            <a:lvl1pPr>
              <a:defRPr/>
            </a:lvl1pPr>
          </a:lstStyle>
          <a:p>
            <a:pPr>
              <a:defRPr/>
            </a:pPr>
            <a:fld id="{C880681A-2599-40B9-965D-9FCA4AFA21F3}" type="datetimeFigureOut">
              <a:rPr lang="en-US"/>
              <a:pPr>
                <a:defRPr/>
              </a:pPr>
              <a:t>10/28/2021</a:t>
            </a:fld>
            <a:endParaRPr lang="en-US"/>
          </a:p>
        </p:txBody>
      </p:sp>
      <p:sp>
        <p:nvSpPr>
          <p:cNvPr id="4" name="Footer Placeholder 4">
            <a:extLst>
              <a:ext uri="{FF2B5EF4-FFF2-40B4-BE49-F238E27FC236}">
                <a16:creationId xmlns:a16="http://schemas.microsoft.com/office/drawing/2014/main" id="{29DD0D66-9B5F-4725-9293-B7FD52888E9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1C735E6B-5D73-4C0F-A549-D5D39708CA4F}"/>
              </a:ext>
            </a:extLst>
          </p:cNvPr>
          <p:cNvSpPr>
            <a:spLocks noGrp="1"/>
          </p:cNvSpPr>
          <p:nvPr>
            <p:ph type="sldNum" sz="quarter" idx="12"/>
          </p:nvPr>
        </p:nvSpPr>
        <p:spPr/>
        <p:txBody>
          <a:bodyPr/>
          <a:lstStyle>
            <a:lvl1pPr>
              <a:defRPr/>
            </a:lvl1pPr>
          </a:lstStyle>
          <a:p>
            <a:fld id="{528DA93A-BE33-42E5-8024-AF9BA3B72B1C}" type="slidenum">
              <a:rPr lang="en-US" altLang="en-US"/>
              <a:pPr/>
              <a:t>‹#›</a:t>
            </a:fld>
            <a:endParaRPr lang="en-US" altLang="en-US"/>
          </a:p>
        </p:txBody>
      </p:sp>
    </p:spTree>
    <p:extLst>
      <p:ext uri="{BB962C8B-B14F-4D97-AF65-F5344CB8AC3E}">
        <p14:creationId xmlns:p14="http://schemas.microsoft.com/office/powerpoint/2010/main" val="2129480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0D7C185A-2E2F-49BB-814F-9E196B9ACED9}"/>
              </a:ext>
            </a:extLst>
          </p:cNvPr>
          <p:cNvSpPr>
            <a:spLocks noGrp="1"/>
          </p:cNvSpPr>
          <p:nvPr>
            <p:ph type="dt" sz="half" idx="10"/>
          </p:nvPr>
        </p:nvSpPr>
        <p:spPr/>
        <p:txBody>
          <a:bodyPr/>
          <a:lstStyle>
            <a:lvl1pPr>
              <a:defRPr/>
            </a:lvl1pPr>
          </a:lstStyle>
          <a:p>
            <a:pPr>
              <a:defRPr/>
            </a:pPr>
            <a:fld id="{5F82DA4F-A5E6-48A6-B115-21B70E7CF8A6}" type="datetimeFigureOut">
              <a:rPr lang="en-US"/>
              <a:pPr>
                <a:defRPr/>
              </a:pPr>
              <a:t>10/28/2021</a:t>
            </a:fld>
            <a:endParaRPr lang="en-US"/>
          </a:p>
        </p:txBody>
      </p:sp>
      <p:sp>
        <p:nvSpPr>
          <p:cNvPr id="6" name="Footer Placeholder 4">
            <a:extLst>
              <a:ext uri="{FF2B5EF4-FFF2-40B4-BE49-F238E27FC236}">
                <a16:creationId xmlns:a16="http://schemas.microsoft.com/office/drawing/2014/main" id="{84235987-3B13-42CC-93EA-AD135CDE657A}"/>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A448DDE7-8CFE-4553-860B-95F203DA93A7}"/>
              </a:ext>
            </a:extLst>
          </p:cNvPr>
          <p:cNvSpPr>
            <a:spLocks noGrp="1"/>
          </p:cNvSpPr>
          <p:nvPr>
            <p:ph type="sldNum" sz="quarter" idx="12"/>
          </p:nvPr>
        </p:nvSpPr>
        <p:spPr/>
        <p:txBody>
          <a:bodyPr/>
          <a:lstStyle>
            <a:lvl1pPr>
              <a:defRPr/>
            </a:lvl1pPr>
          </a:lstStyle>
          <a:p>
            <a:fld id="{B6692645-D3C4-43FF-8C07-C1C425A222E3}" type="slidenum">
              <a:rPr lang="en-US" altLang="en-US"/>
              <a:pPr/>
              <a:t>‹#›</a:t>
            </a:fld>
            <a:endParaRPr lang="en-US" altLang="en-US"/>
          </a:p>
        </p:txBody>
      </p:sp>
    </p:spTree>
    <p:extLst>
      <p:ext uri="{BB962C8B-B14F-4D97-AF65-F5344CB8AC3E}">
        <p14:creationId xmlns:p14="http://schemas.microsoft.com/office/powerpoint/2010/main" val="270772643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C88539C2-3485-472D-8CB0-2795F579B6D1}"/>
              </a:ext>
            </a:extLst>
          </p:cNvPr>
          <p:cNvSpPr>
            <a:spLocks noGrp="1"/>
          </p:cNvSpPr>
          <p:nvPr>
            <p:ph type="dt" sz="half" idx="10"/>
          </p:nvPr>
        </p:nvSpPr>
        <p:spPr/>
        <p:txBody>
          <a:bodyPr/>
          <a:lstStyle>
            <a:lvl1pPr>
              <a:defRPr/>
            </a:lvl1pPr>
          </a:lstStyle>
          <a:p>
            <a:pPr>
              <a:defRPr/>
            </a:pPr>
            <a:fld id="{FF2B5335-C5D0-457C-A684-FD6B710E4385}" type="datetimeFigureOut">
              <a:rPr lang="en-US"/>
              <a:pPr>
                <a:defRPr/>
              </a:pPr>
              <a:t>10/28/2021</a:t>
            </a:fld>
            <a:endParaRPr lang="en-US"/>
          </a:p>
        </p:txBody>
      </p:sp>
      <p:sp>
        <p:nvSpPr>
          <p:cNvPr id="3" name="Footer Placeholder 4">
            <a:extLst>
              <a:ext uri="{FF2B5EF4-FFF2-40B4-BE49-F238E27FC236}">
                <a16:creationId xmlns:a16="http://schemas.microsoft.com/office/drawing/2014/main" id="{E3744D82-7B47-4344-AD4E-1F852462A09D}"/>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9EDCD5F5-719C-4212-B945-FC50B4F4BAB4}"/>
              </a:ext>
            </a:extLst>
          </p:cNvPr>
          <p:cNvSpPr>
            <a:spLocks noGrp="1"/>
          </p:cNvSpPr>
          <p:nvPr>
            <p:ph type="sldNum" sz="quarter" idx="12"/>
          </p:nvPr>
        </p:nvSpPr>
        <p:spPr/>
        <p:txBody>
          <a:bodyPr/>
          <a:lstStyle>
            <a:lvl1pPr>
              <a:defRPr/>
            </a:lvl1pPr>
          </a:lstStyle>
          <a:p>
            <a:fld id="{C1FE3916-02BA-4699-AC43-1B807A99CA86}" type="slidenum">
              <a:rPr lang="en-US" altLang="en-US"/>
              <a:pPr/>
              <a:t>‹#›</a:t>
            </a:fld>
            <a:endParaRPr lang="en-US" altLang="en-US"/>
          </a:p>
        </p:txBody>
      </p:sp>
    </p:spTree>
    <p:extLst>
      <p:ext uri="{BB962C8B-B14F-4D97-AF65-F5344CB8AC3E}">
        <p14:creationId xmlns:p14="http://schemas.microsoft.com/office/powerpoint/2010/main" val="3387177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616EAA12-B4E3-4180-8A3D-F5B4B54D5E7E}"/>
              </a:ext>
            </a:extLst>
          </p:cNvPr>
          <p:cNvSpPr>
            <a:spLocks noGrp="1"/>
          </p:cNvSpPr>
          <p:nvPr>
            <p:ph type="dt" sz="half" idx="10"/>
          </p:nvPr>
        </p:nvSpPr>
        <p:spPr/>
        <p:txBody>
          <a:bodyPr/>
          <a:lstStyle>
            <a:lvl1pPr>
              <a:defRPr/>
            </a:lvl1pPr>
          </a:lstStyle>
          <a:p>
            <a:pPr>
              <a:defRPr/>
            </a:pPr>
            <a:fld id="{7B38654D-D469-4B4B-A7D4-59EBD9A7A135}" type="datetimeFigureOut">
              <a:rPr lang="en-US"/>
              <a:pPr>
                <a:defRPr/>
              </a:pPr>
              <a:t>10/28/2021</a:t>
            </a:fld>
            <a:endParaRPr lang="en-US"/>
          </a:p>
        </p:txBody>
      </p:sp>
      <p:sp>
        <p:nvSpPr>
          <p:cNvPr id="6" name="Footer Placeholder 4">
            <a:extLst>
              <a:ext uri="{FF2B5EF4-FFF2-40B4-BE49-F238E27FC236}">
                <a16:creationId xmlns:a16="http://schemas.microsoft.com/office/drawing/2014/main" id="{B288E482-C473-42C3-A9A5-CDB32DEA115E}"/>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0F63A5AC-A0B6-409C-B963-268A9C19C54E}"/>
              </a:ext>
            </a:extLst>
          </p:cNvPr>
          <p:cNvSpPr>
            <a:spLocks noGrp="1"/>
          </p:cNvSpPr>
          <p:nvPr>
            <p:ph type="sldNum" sz="quarter" idx="12"/>
          </p:nvPr>
        </p:nvSpPr>
        <p:spPr/>
        <p:txBody>
          <a:bodyPr/>
          <a:lstStyle>
            <a:lvl1pPr>
              <a:defRPr/>
            </a:lvl1pPr>
          </a:lstStyle>
          <a:p>
            <a:fld id="{9F0DE514-68D1-4E67-9AF8-A5857CF50E3E}" type="slidenum">
              <a:rPr lang="en-US" altLang="en-US"/>
              <a:pPr/>
              <a:t>‹#›</a:t>
            </a:fld>
            <a:endParaRPr lang="en-US" altLang="en-US"/>
          </a:p>
        </p:txBody>
      </p:sp>
    </p:spTree>
    <p:extLst>
      <p:ext uri="{BB962C8B-B14F-4D97-AF65-F5344CB8AC3E}">
        <p14:creationId xmlns:p14="http://schemas.microsoft.com/office/powerpoint/2010/main" val="13920726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2AEE6686-D5FC-4927-BF27-79B125665E84}"/>
              </a:ext>
            </a:extLst>
          </p:cNvPr>
          <p:cNvSpPr>
            <a:spLocks noGrp="1"/>
          </p:cNvSpPr>
          <p:nvPr>
            <p:ph type="dt" sz="half" idx="10"/>
          </p:nvPr>
        </p:nvSpPr>
        <p:spPr/>
        <p:txBody>
          <a:bodyPr/>
          <a:lstStyle>
            <a:lvl1pPr>
              <a:defRPr/>
            </a:lvl1pPr>
          </a:lstStyle>
          <a:p>
            <a:pPr>
              <a:defRPr/>
            </a:pPr>
            <a:fld id="{B444A870-4C78-4A2B-B1FC-997674B3CD5F}" type="datetimeFigureOut">
              <a:rPr lang="en-US"/>
              <a:pPr>
                <a:defRPr/>
              </a:pPr>
              <a:t>10/28/2021</a:t>
            </a:fld>
            <a:endParaRPr lang="en-US"/>
          </a:p>
        </p:txBody>
      </p:sp>
      <p:sp>
        <p:nvSpPr>
          <p:cNvPr id="6" name="Footer Placeholder 4">
            <a:extLst>
              <a:ext uri="{FF2B5EF4-FFF2-40B4-BE49-F238E27FC236}">
                <a16:creationId xmlns:a16="http://schemas.microsoft.com/office/drawing/2014/main" id="{77F84DB8-D010-4598-86D8-0763C54D4763}"/>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E652CA35-DDFC-4D2F-992B-522F88771853}"/>
              </a:ext>
            </a:extLst>
          </p:cNvPr>
          <p:cNvSpPr>
            <a:spLocks noGrp="1"/>
          </p:cNvSpPr>
          <p:nvPr>
            <p:ph type="sldNum" sz="quarter" idx="12"/>
          </p:nvPr>
        </p:nvSpPr>
        <p:spPr/>
        <p:txBody>
          <a:bodyPr/>
          <a:lstStyle>
            <a:lvl1pPr>
              <a:defRPr/>
            </a:lvl1pPr>
          </a:lstStyle>
          <a:p>
            <a:fld id="{6A83D3C3-8808-4CBE-A2BC-6D64FAAA5D06}" type="slidenum">
              <a:rPr lang="en-US" altLang="en-US"/>
              <a:pPr/>
              <a:t>‹#›</a:t>
            </a:fld>
            <a:endParaRPr lang="en-US" altLang="en-US"/>
          </a:p>
        </p:txBody>
      </p:sp>
    </p:spTree>
    <p:extLst>
      <p:ext uri="{BB962C8B-B14F-4D97-AF65-F5344CB8AC3E}">
        <p14:creationId xmlns:p14="http://schemas.microsoft.com/office/powerpoint/2010/main" val="315831946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FAB4C3-6FB1-4166-9154-C685B320EA34}"/>
              </a:ext>
            </a:extLst>
          </p:cNvPr>
          <p:cNvSpPr>
            <a:spLocks noGrp="1"/>
          </p:cNvSpPr>
          <p:nvPr>
            <p:ph type="dt" sz="half" idx="10"/>
          </p:nvPr>
        </p:nvSpPr>
        <p:spPr/>
        <p:txBody>
          <a:bodyPr/>
          <a:lstStyle>
            <a:lvl1pPr>
              <a:defRPr/>
            </a:lvl1pPr>
          </a:lstStyle>
          <a:p>
            <a:pPr>
              <a:defRPr/>
            </a:pPr>
            <a:fld id="{919D3D93-8DA3-418D-97B8-B7F79B4B92AC}" type="datetimeFigureOut">
              <a:rPr lang="en-US"/>
              <a:pPr>
                <a:defRPr/>
              </a:pPr>
              <a:t>10/28/2021</a:t>
            </a:fld>
            <a:endParaRPr lang="en-US"/>
          </a:p>
        </p:txBody>
      </p:sp>
      <p:sp>
        <p:nvSpPr>
          <p:cNvPr id="5" name="Footer Placeholder 4">
            <a:extLst>
              <a:ext uri="{FF2B5EF4-FFF2-40B4-BE49-F238E27FC236}">
                <a16:creationId xmlns:a16="http://schemas.microsoft.com/office/drawing/2014/main" id="{6C34D40C-ED7B-4329-AF42-30AE204491F1}"/>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CB7C5F36-FE71-4CA4-8A59-EC1A03D6BFC5}"/>
              </a:ext>
            </a:extLst>
          </p:cNvPr>
          <p:cNvSpPr>
            <a:spLocks noGrp="1"/>
          </p:cNvSpPr>
          <p:nvPr>
            <p:ph type="sldNum" sz="quarter" idx="12"/>
          </p:nvPr>
        </p:nvSpPr>
        <p:spPr/>
        <p:txBody>
          <a:bodyPr/>
          <a:lstStyle>
            <a:lvl1pPr>
              <a:defRPr/>
            </a:lvl1pPr>
          </a:lstStyle>
          <a:p>
            <a:fld id="{E1698A30-A16E-4A5A-AC85-9F3F7ABE8D77}" type="slidenum">
              <a:rPr lang="en-US" altLang="en-US"/>
              <a:pPr/>
              <a:t>‹#›</a:t>
            </a:fld>
            <a:endParaRPr lang="en-US" altLang="en-US"/>
          </a:p>
        </p:txBody>
      </p:sp>
    </p:spTree>
    <p:extLst>
      <p:ext uri="{BB962C8B-B14F-4D97-AF65-F5344CB8AC3E}">
        <p14:creationId xmlns:p14="http://schemas.microsoft.com/office/powerpoint/2010/main" val="17665254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672E2D-C6AB-432A-8D81-9FE5CA4495F5}"/>
              </a:ext>
            </a:extLst>
          </p:cNvPr>
          <p:cNvSpPr>
            <a:spLocks noGrp="1"/>
          </p:cNvSpPr>
          <p:nvPr>
            <p:ph type="dt" sz="half" idx="10"/>
          </p:nvPr>
        </p:nvSpPr>
        <p:spPr/>
        <p:txBody>
          <a:bodyPr/>
          <a:lstStyle>
            <a:lvl1pPr>
              <a:defRPr/>
            </a:lvl1pPr>
          </a:lstStyle>
          <a:p>
            <a:pPr>
              <a:defRPr/>
            </a:pPr>
            <a:fld id="{2E6E461A-228F-48E6-82B2-6677E4D584D5}" type="datetimeFigureOut">
              <a:rPr lang="en-US"/>
              <a:pPr>
                <a:defRPr/>
              </a:pPr>
              <a:t>10/28/2021</a:t>
            </a:fld>
            <a:endParaRPr lang="en-US"/>
          </a:p>
        </p:txBody>
      </p:sp>
      <p:sp>
        <p:nvSpPr>
          <p:cNvPr id="5" name="Footer Placeholder 4">
            <a:extLst>
              <a:ext uri="{FF2B5EF4-FFF2-40B4-BE49-F238E27FC236}">
                <a16:creationId xmlns:a16="http://schemas.microsoft.com/office/drawing/2014/main" id="{A94B8431-7524-435D-A502-83A548D85624}"/>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5B88087-2BD9-4644-AADB-1C9AB2BAB70C}"/>
              </a:ext>
            </a:extLst>
          </p:cNvPr>
          <p:cNvSpPr>
            <a:spLocks noGrp="1"/>
          </p:cNvSpPr>
          <p:nvPr>
            <p:ph type="sldNum" sz="quarter" idx="12"/>
          </p:nvPr>
        </p:nvSpPr>
        <p:spPr/>
        <p:txBody>
          <a:bodyPr/>
          <a:lstStyle>
            <a:lvl1pPr>
              <a:defRPr/>
            </a:lvl1pPr>
          </a:lstStyle>
          <a:p>
            <a:fld id="{710E0A25-441E-4E32-9E95-78932EDB43E0}" type="slidenum">
              <a:rPr lang="en-US" altLang="en-US"/>
              <a:pPr/>
              <a:t>‹#›</a:t>
            </a:fld>
            <a:endParaRPr lang="en-US" altLang="en-US"/>
          </a:p>
        </p:txBody>
      </p:sp>
    </p:spTree>
    <p:extLst>
      <p:ext uri="{BB962C8B-B14F-4D97-AF65-F5344CB8AC3E}">
        <p14:creationId xmlns:p14="http://schemas.microsoft.com/office/powerpoint/2010/main" val="34851211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CB94BD7D-96CE-4DBF-A736-8DCCC03BBA56}" type="datetimeFigureOut">
              <a:rPr lang="en-US" smtClean="0"/>
              <a:pPr>
                <a:defRPr/>
              </a:pPr>
              <a:t>10/28/2021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79440FF1-E7AA-4F6B-96E3-453E2FF78EF1}" type="slidenum">
              <a:rPr lang="en-US" altLang="en-US" smtClean="0"/>
              <a:pPr/>
              <a:t>‹#›</a:t>
            </a:fld>
            <a:endParaRPr lang="en-US" altLang="en-US"/>
          </a:p>
        </p:txBody>
      </p:sp>
    </p:spTree>
    <p:extLst>
      <p:ext uri="{BB962C8B-B14F-4D97-AF65-F5344CB8AC3E}">
        <p14:creationId xmlns:p14="http://schemas.microsoft.com/office/powerpoint/2010/main" val="3996417333"/>
      </p:ext>
    </p:extLst>
  </p:cSld>
  <p:clrMapOvr>
    <a:masterClrMapping/>
  </p:clrMapOvr>
  <p:transition spd="med">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8A6B4038-FA61-407A-92C2-D7B6EC8251B7}" type="datetimeFigureOut">
              <a:rPr lang="en-US" smtClean="0"/>
              <a:pPr>
                <a:defRPr/>
              </a:pPr>
              <a:t>10/28/2021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B3E1EAE-B1CE-4FCF-BF06-C6699CEB3956}" type="slidenum">
              <a:rPr lang="en-US" altLang="en-US" smtClean="0"/>
              <a:pPr/>
              <a:t>‹#›</a:t>
            </a:fld>
            <a:endParaRPr lang="en-US" altLang="en-US"/>
          </a:p>
        </p:txBody>
      </p:sp>
    </p:spTree>
    <p:extLst>
      <p:ext uri="{BB962C8B-B14F-4D97-AF65-F5344CB8AC3E}">
        <p14:creationId xmlns:p14="http://schemas.microsoft.com/office/powerpoint/2010/main" val="319426874"/>
      </p:ext>
    </p:extLst>
  </p:cSld>
  <p:clrMapOvr>
    <a:masterClrMapping/>
  </p:clrMapOvr>
  <p:transition spd="med">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1ABB8D74-487A-4752-A79C-2E3D3A025708}" type="datetimeFigureOut">
              <a:rPr lang="en-US" smtClean="0"/>
              <a:pPr>
                <a:defRPr/>
              </a:pPr>
              <a:t>10/28/2021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002382A7-CB3B-4570-9D6C-46A13612A318}" type="slidenum">
              <a:rPr lang="en-US" altLang="en-US" smtClean="0"/>
              <a:pPr/>
              <a:t>‹#›</a:t>
            </a:fld>
            <a:endParaRPr lang="en-US" altLang="en-US"/>
          </a:p>
        </p:txBody>
      </p:sp>
    </p:spTree>
    <p:extLst>
      <p:ext uri="{BB962C8B-B14F-4D97-AF65-F5344CB8AC3E}">
        <p14:creationId xmlns:p14="http://schemas.microsoft.com/office/powerpoint/2010/main" val="2305499229"/>
      </p:ext>
    </p:extLst>
  </p:cSld>
  <p:clrMapOvr>
    <a:masterClrMapping/>
  </p:clrMapOvr>
  <p:transition spd="med">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FF67EFC0-0D9C-4479-91AC-477452A11840}" type="datetimeFigureOut">
              <a:rPr lang="en-US" smtClean="0"/>
              <a:pPr>
                <a:defRPr/>
              </a:pPr>
              <a:t>10/28/2021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E3AA8B2-CBB0-4901-9075-65318020AD64}" type="slidenum">
              <a:rPr lang="en-US" altLang="en-US" smtClean="0"/>
              <a:pPr/>
              <a:t>‹#›</a:t>
            </a:fld>
            <a:endParaRPr lang="en-US" altLang="en-US"/>
          </a:p>
        </p:txBody>
      </p:sp>
    </p:spTree>
    <p:extLst>
      <p:ext uri="{BB962C8B-B14F-4D97-AF65-F5344CB8AC3E}">
        <p14:creationId xmlns:p14="http://schemas.microsoft.com/office/powerpoint/2010/main" val="102454087"/>
      </p:ext>
    </p:extLst>
  </p:cSld>
  <p:clrMapOvr>
    <a:masterClrMapping/>
  </p:clrMapOvr>
  <p:transition spd="med">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F2CBBCBF-E57F-4029-A3A0-73AB43C0AB66}" type="datetimeFigureOut">
              <a:rPr lang="en-US" smtClean="0"/>
              <a:pPr>
                <a:defRPr/>
              </a:pPr>
              <a:t>10/28/2021</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ABFA124C-3A27-47F4-B511-7C835A559AF8}" type="slidenum">
              <a:rPr lang="en-US" altLang="en-US" smtClean="0"/>
              <a:pPr/>
              <a:t>‹#›</a:t>
            </a:fld>
            <a:endParaRPr lang="en-US" altLang="en-US"/>
          </a:p>
        </p:txBody>
      </p:sp>
    </p:spTree>
    <p:extLst>
      <p:ext uri="{BB962C8B-B14F-4D97-AF65-F5344CB8AC3E}">
        <p14:creationId xmlns:p14="http://schemas.microsoft.com/office/powerpoint/2010/main" val="1187569470"/>
      </p:ext>
    </p:extLst>
  </p:cSld>
  <p:clrMapOvr>
    <a:masterClrMapping/>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D3E76567-8219-47A6-91DE-E45FAA5CFFA4}"/>
              </a:ext>
            </a:extLst>
          </p:cNvPr>
          <p:cNvSpPr>
            <a:spLocks noGrp="1"/>
          </p:cNvSpPr>
          <p:nvPr>
            <p:ph type="dt" sz="half" idx="10"/>
          </p:nvPr>
        </p:nvSpPr>
        <p:spPr/>
        <p:txBody>
          <a:bodyPr/>
          <a:lstStyle>
            <a:lvl1pPr>
              <a:defRPr/>
            </a:lvl1pPr>
          </a:lstStyle>
          <a:p>
            <a:pPr>
              <a:defRPr/>
            </a:pPr>
            <a:fld id="{A09D7E1B-9C3A-4B66-A877-58004E5F436D}" type="datetimeFigureOut">
              <a:rPr lang="en-US"/>
              <a:pPr>
                <a:defRPr/>
              </a:pPr>
              <a:t>10/28/2021</a:t>
            </a:fld>
            <a:endParaRPr lang="en-US"/>
          </a:p>
        </p:txBody>
      </p:sp>
      <p:sp>
        <p:nvSpPr>
          <p:cNvPr id="8" name="Footer Placeholder 4">
            <a:extLst>
              <a:ext uri="{FF2B5EF4-FFF2-40B4-BE49-F238E27FC236}">
                <a16:creationId xmlns:a16="http://schemas.microsoft.com/office/drawing/2014/main" id="{11E1B044-48E4-4A55-AA1C-254004D17E7F}"/>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001F912F-D89F-433C-B0DD-F16D12A4F74C}"/>
              </a:ext>
            </a:extLst>
          </p:cNvPr>
          <p:cNvSpPr>
            <a:spLocks noGrp="1"/>
          </p:cNvSpPr>
          <p:nvPr>
            <p:ph type="sldNum" sz="quarter" idx="12"/>
          </p:nvPr>
        </p:nvSpPr>
        <p:spPr/>
        <p:txBody>
          <a:bodyPr/>
          <a:lstStyle>
            <a:lvl1pPr>
              <a:defRPr/>
            </a:lvl1pPr>
          </a:lstStyle>
          <a:p>
            <a:fld id="{CA764565-2FC5-4A55-B19E-F6D63472D4F9}" type="slidenum">
              <a:rPr lang="en-US" altLang="en-US"/>
              <a:pPr/>
              <a:t>‹#›</a:t>
            </a:fld>
            <a:endParaRPr lang="en-US" altLang="en-US"/>
          </a:p>
        </p:txBody>
      </p:sp>
    </p:spTree>
    <p:extLst>
      <p:ext uri="{BB962C8B-B14F-4D97-AF65-F5344CB8AC3E}">
        <p14:creationId xmlns:p14="http://schemas.microsoft.com/office/powerpoint/2010/main" val="1740683956"/>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A7F339CC-85D7-4204-AA93-CDCF6F0D4646}" type="datetimeFigureOut">
              <a:rPr lang="en-US" smtClean="0"/>
              <a:pPr>
                <a:defRPr/>
              </a:pPr>
              <a:t>10/28/2021</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E7365A7D-AE65-4862-B665-83EDF5658BBA}" type="slidenum">
              <a:rPr lang="en-US" altLang="en-US" smtClean="0"/>
              <a:pPr/>
              <a:t>‹#›</a:t>
            </a:fld>
            <a:endParaRPr lang="en-US" altLang="en-US"/>
          </a:p>
        </p:txBody>
      </p:sp>
    </p:spTree>
    <p:extLst>
      <p:ext uri="{BB962C8B-B14F-4D97-AF65-F5344CB8AC3E}">
        <p14:creationId xmlns:p14="http://schemas.microsoft.com/office/powerpoint/2010/main" val="436668246"/>
      </p:ext>
    </p:extLst>
  </p:cSld>
  <p:clrMapOvr>
    <a:masterClrMapping/>
  </p:clrMapOvr>
  <p:transition spd="med">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E6BFEA4-6373-4950-9466-899DEE04D85D}" type="datetimeFigureOut">
              <a:rPr lang="en-US" smtClean="0"/>
              <a:pPr>
                <a:defRPr/>
              </a:pPr>
              <a:t>10/28/2021</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D0C96DD6-036C-4698-B7E5-EC7755E2A4D1}" type="slidenum">
              <a:rPr lang="en-US" altLang="en-US" smtClean="0"/>
              <a:pPr/>
              <a:t>‹#›</a:t>
            </a:fld>
            <a:endParaRPr lang="en-US" altLang="en-US"/>
          </a:p>
        </p:txBody>
      </p:sp>
    </p:spTree>
    <p:extLst>
      <p:ext uri="{BB962C8B-B14F-4D97-AF65-F5344CB8AC3E}">
        <p14:creationId xmlns:p14="http://schemas.microsoft.com/office/powerpoint/2010/main" val="3938796211"/>
      </p:ext>
    </p:extLst>
  </p:cSld>
  <p:clrMapOvr>
    <a:masterClrMapping/>
  </p:clrMapOvr>
  <p:transition spd="med">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68D3671A-DEAA-4E48-A0E5-4E1395449E55}" type="datetimeFigureOut">
              <a:rPr lang="en-US" smtClean="0"/>
              <a:pPr>
                <a:defRPr/>
              </a:pPr>
              <a:t>10/28/2021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16BF1D8C-A375-4A6E-98F6-E22F69B06C41}" type="slidenum">
              <a:rPr lang="en-US" altLang="en-US" smtClean="0"/>
              <a:pPr/>
              <a:t>‹#›</a:t>
            </a:fld>
            <a:endParaRPr lang="en-US" altLang="en-US"/>
          </a:p>
        </p:txBody>
      </p:sp>
    </p:spTree>
    <p:extLst>
      <p:ext uri="{BB962C8B-B14F-4D97-AF65-F5344CB8AC3E}">
        <p14:creationId xmlns:p14="http://schemas.microsoft.com/office/powerpoint/2010/main" val="3824731662"/>
      </p:ext>
    </p:extLst>
  </p:cSld>
  <p:clrMapOvr>
    <a:masterClrMapping/>
  </p:clrMapOvr>
  <p:transition spd="med">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28756EA2-BAA4-4E73-AFAA-0AEB4CA1604C}" type="datetimeFigureOut">
              <a:rPr lang="en-US" smtClean="0"/>
              <a:pPr>
                <a:defRPr/>
              </a:pPr>
              <a:t>10/28/2021</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2F5F8ABC-F55C-4358-BD76-D8A985B409D0}" type="slidenum">
              <a:rPr lang="en-US" altLang="en-US" smtClean="0"/>
              <a:pPr/>
              <a:t>‹#›</a:t>
            </a:fld>
            <a:endParaRPr lang="en-US" altLang="en-US"/>
          </a:p>
        </p:txBody>
      </p:sp>
    </p:spTree>
    <p:extLst>
      <p:ext uri="{BB962C8B-B14F-4D97-AF65-F5344CB8AC3E}">
        <p14:creationId xmlns:p14="http://schemas.microsoft.com/office/powerpoint/2010/main" val="3350956613"/>
      </p:ext>
    </p:extLst>
  </p:cSld>
  <p:clrMapOvr>
    <a:masterClrMapping/>
  </p:clrMapOvr>
  <p:transition spd="med">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9E041900-5CFA-49B4-8355-652D16BE8FD5}" type="datetimeFigureOut">
              <a:rPr lang="en-US" smtClean="0"/>
              <a:pPr>
                <a:defRPr/>
              </a:pPr>
              <a:t>10/28/2021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56E0F1C-6C30-43F1-B331-4959FDB5F209}" type="slidenum">
              <a:rPr lang="en-US" altLang="en-US" smtClean="0"/>
              <a:pPr/>
              <a:t>‹#›</a:t>
            </a:fld>
            <a:endParaRPr lang="en-US" altLang="en-US"/>
          </a:p>
        </p:txBody>
      </p:sp>
    </p:spTree>
    <p:extLst>
      <p:ext uri="{BB962C8B-B14F-4D97-AF65-F5344CB8AC3E}">
        <p14:creationId xmlns:p14="http://schemas.microsoft.com/office/powerpoint/2010/main" val="1162843709"/>
      </p:ext>
    </p:extLst>
  </p:cSld>
  <p:clrMapOvr>
    <a:masterClrMapping/>
  </p:clrMapOvr>
  <p:transition spd="med">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A64CA6D-0507-4392-91E6-3AEFA5805D6F}" type="datetimeFigureOut">
              <a:rPr lang="en-US" smtClean="0"/>
              <a:pPr>
                <a:defRPr/>
              </a:pPr>
              <a:t>10/28/2021</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F08B3B73-CCF9-4437-A6BA-98F095C6C518}" type="slidenum">
              <a:rPr lang="en-US" altLang="en-US" smtClean="0"/>
              <a:pPr/>
              <a:t>‹#›</a:t>
            </a:fld>
            <a:endParaRPr lang="en-US" altLang="en-US"/>
          </a:p>
        </p:txBody>
      </p:sp>
    </p:spTree>
    <p:extLst>
      <p:ext uri="{BB962C8B-B14F-4D97-AF65-F5344CB8AC3E}">
        <p14:creationId xmlns:p14="http://schemas.microsoft.com/office/powerpoint/2010/main" val="772083653"/>
      </p:ext>
    </p:extLst>
  </p:cSld>
  <p:clrMapOvr>
    <a:masterClrMapping/>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1451D471-3568-451B-9F4D-8B171542CF0C}"/>
              </a:ext>
            </a:extLst>
          </p:cNvPr>
          <p:cNvSpPr>
            <a:spLocks noGrp="1"/>
          </p:cNvSpPr>
          <p:nvPr>
            <p:ph type="dt" sz="half" idx="10"/>
          </p:nvPr>
        </p:nvSpPr>
        <p:spPr/>
        <p:txBody>
          <a:bodyPr/>
          <a:lstStyle>
            <a:lvl1pPr>
              <a:defRPr/>
            </a:lvl1pPr>
          </a:lstStyle>
          <a:p>
            <a:pPr>
              <a:defRPr/>
            </a:pPr>
            <a:fld id="{CCEDEF8F-DD56-4075-9F2D-D529A7BC34B1}" type="datetimeFigureOut">
              <a:rPr lang="en-US"/>
              <a:pPr>
                <a:defRPr/>
              </a:pPr>
              <a:t>10/28/2021</a:t>
            </a:fld>
            <a:endParaRPr lang="en-US"/>
          </a:p>
        </p:txBody>
      </p:sp>
      <p:sp>
        <p:nvSpPr>
          <p:cNvPr id="4" name="Footer Placeholder 4">
            <a:extLst>
              <a:ext uri="{FF2B5EF4-FFF2-40B4-BE49-F238E27FC236}">
                <a16:creationId xmlns:a16="http://schemas.microsoft.com/office/drawing/2014/main" id="{F4DF0DB5-1717-4F78-A92E-009C4B25D4B5}"/>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B22C7816-3C7B-4ED5-BCEA-70BE5762F556}"/>
              </a:ext>
            </a:extLst>
          </p:cNvPr>
          <p:cNvSpPr>
            <a:spLocks noGrp="1"/>
          </p:cNvSpPr>
          <p:nvPr>
            <p:ph type="sldNum" sz="quarter" idx="12"/>
          </p:nvPr>
        </p:nvSpPr>
        <p:spPr/>
        <p:txBody>
          <a:bodyPr/>
          <a:lstStyle>
            <a:lvl1pPr>
              <a:defRPr/>
            </a:lvl1pPr>
          </a:lstStyle>
          <a:p>
            <a:fld id="{0F34B1D6-37E8-4841-BDEA-6EB0829FB1F8}" type="slidenum">
              <a:rPr lang="en-US" altLang="en-US"/>
              <a:pPr/>
              <a:t>‹#›</a:t>
            </a:fld>
            <a:endParaRPr lang="en-US" altLang="en-US"/>
          </a:p>
        </p:txBody>
      </p:sp>
    </p:spTree>
    <p:extLst>
      <p:ext uri="{BB962C8B-B14F-4D97-AF65-F5344CB8AC3E}">
        <p14:creationId xmlns:p14="http://schemas.microsoft.com/office/powerpoint/2010/main" val="4001193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13DDE1DA-BF10-4AB3-BE9A-D0FB8793CB03}"/>
              </a:ext>
            </a:extLst>
          </p:cNvPr>
          <p:cNvSpPr>
            <a:spLocks noGrp="1"/>
          </p:cNvSpPr>
          <p:nvPr>
            <p:ph type="dt" sz="half" idx="10"/>
          </p:nvPr>
        </p:nvSpPr>
        <p:spPr/>
        <p:txBody>
          <a:bodyPr/>
          <a:lstStyle>
            <a:lvl1pPr>
              <a:defRPr/>
            </a:lvl1pPr>
          </a:lstStyle>
          <a:p>
            <a:pPr>
              <a:defRPr/>
            </a:pPr>
            <a:fld id="{C51EBFE7-C50C-4903-AADD-905071E1B5C1}" type="datetimeFigureOut">
              <a:rPr lang="en-US"/>
              <a:pPr>
                <a:defRPr/>
              </a:pPr>
              <a:t>10/28/2021</a:t>
            </a:fld>
            <a:endParaRPr lang="en-US"/>
          </a:p>
        </p:txBody>
      </p:sp>
      <p:sp>
        <p:nvSpPr>
          <p:cNvPr id="3" name="Footer Placeholder 4">
            <a:extLst>
              <a:ext uri="{FF2B5EF4-FFF2-40B4-BE49-F238E27FC236}">
                <a16:creationId xmlns:a16="http://schemas.microsoft.com/office/drawing/2014/main" id="{14036436-569F-4457-9369-35F298D0968E}"/>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56F7D0F0-1E9F-4A43-807A-F5A8074B4E8D}"/>
              </a:ext>
            </a:extLst>
          </p:cNvPr>
          <p:cNvSpPr>
            <a:spLocks noGrp="1"/>
          </p:cNvSpPr>
          <p:nvPr>
            <p:ph type="sldNum" sz="quarter" idx="12"/>
          </p:nvPr>
        </p:nvSpPr>
        <p:spPr/>
        <p:txBody>
          <a:bodyPr/>
          <a:lstStyle>
            <a:lvl1pPr>
              <a:defRPr/>
            </a:lvl1pPr>
          </a:lstStyle>
          <a:p>
            <a:fld id="{F7ABBD7A-D2C8-4F04-A618-BD357253D1FB}" type="slidenum">
              <a:rPr lang="en-US" altLang="en-US"/>
              <a:pPr/>
              <a:t>‹#›</a:t>
            </a:fld>
            <a:endParaRPr lang="en-US" altLang="en-US"/>
          </a:p>
        </p:txBody>
      </p:sp>
    </p:spTree>
    <p:extLst>
      <p:ext uri="{BB962C8B-B14F-4D97-AF65-F5344CB8AC3E}">
        <p14:creationId xmlns:p14="http://schemas.microsoft.com/office/powerpoint/2010/main" val="34899260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324525A3-60B5-48E0-82A6-AB46A2D48B3F}"/>
              </a:ext>
            </a:extLst>
          </p:cNvPr>
          <p:cNvSpPr>
            <a:spLocks noGrp="1"/>
          </p:cNvSpPr>
          <p:nvPr>
            <p:ph type="dt" sz="half" idx="10"/>
          </p:nvPr>
        </p:nvSpPr>
        <p:spPr/>
        <p:txBody>
          <a:bodyPr/>
          <a:lstStyle>
            <a:lvl1pPr>
              <a:defRPr/>
            </a:lvl1pPr>
          </a:lstStyle>
          <a:p>
            <a:pPr>
              <a:defRPr/>
            </a:pPr>
            <a:fld id="{54454514-088D-4539-84A9-E8FB046C8480}" type="datetimeFigureOut">
              <a:rPr lang="en-US"/>
              <a:pPr>
                <a:defRPr/>
              </a:pPr>
              <a:t>10/28/2021</a:t>
            </a:fld>
            <a:endParaRPr lang="en-US"/>
          </a:p>
        </p:txBody>
      </p:sp>
      <p:sp>
        <p:nvSpPr>
          <p:cNvPr id="6" name="Footer Placeholder 4">
            <a:extLst>
              <a:ext uri="{FF2B5EF4-FFF2-40B4-BE49-F238E27FC236}">
                <a16:creationId xmlns:a16="http://schemas.microsoft.com/office/drawing/2014/main" id="{EE3D2E78-5E85-41A4-875D-726564DC4B8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DDF4564C-047B-413C-A150-82BD2E301B0B}"/>
              </a:ext>
            </a:extLst>
          </p:cNvPr>
          <p:cNvSpPr>
            <a:spLocks noGrp="1"/>
          </p:cNvSpPr>
          <p:nvPr>
            <p:ph type="sldNum" sz="quarter" idx="12"/>
          </p:nvPr>
        </p:nvSpPr>
        <p:spPr/>
        <p:txBody>
          <a:bodyPr/>
          <a:lstStyle>
            <a:lvl1pPr>
              <a:defRPr/>
            </a:lvl1pPr>
          </a:lstStyle>
          <a:p>
            <a:fld id="{3D6810AF-F453-44D6-A3B4-71398CCDA41F}" type="slidenum">
              <a:rPr lang="en-US" altLang="en-US"/>
              <a:pPr/>
              <a:t>‹#›</a:t>
            </a:fld>
            <a:endParaRPr lang="en-US" altLang="en-US"/>
          </a:p>
        </p:txBody>
      </p:sp>
    </p:spTree>
    <p:extLst>
      <p:ext uri="{BB962C8B-B14F-4D97-AF65-F5344CB8AC3E}">
        <p14:creationId xmlns:p14="http://schemas.microsoft.com/office/powerpoint/2010/main" val="14708887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9B100043-8F99-46A6-B392-280C504317A2}"/>
              </a:ext>
            </a:extLst>
          </p:cNvPr>
          <p:cNvSpPr>
            <a:spLocks noGrp="1"/>
          </p:cNvSpPr>
          <p:nvPr>
            <p:ph type="dt" sz="half" idx="10"/>
          </p:nvPr>
        </p:nvSpPr>
        <p:spPr/>
        <p:txBody>
          <a:bodyPr/>
          <a:lstStyle>
            <a:lvl1pPr>
              <a:defRPr/>
            </a:lvl1pPr>
          </a:lstStyle>
          <a:p>
            <a:pPr>
              <a:defRPr/>
            </a:pPr>
            <a:fld id="{13371073-4FFD-496E-BB54-3F7B9661DF7E}" type="datetimeFigureOut">
              <a:rPr lang="en-US"/>
              <a:pPr>
                <a:defRPr/>
              </a:pPr>
              <a:t>10/28/2021</a:t>
            </a:fld>
            <a:endParaRPr lang="en-US"/>
          </a:p>
        </p:txBody>
      </p:sp>
      <p:sp>
        <p:nvSpPr>
          <p:cNvPr id="6" name="Footer Placeholder 4">
            <a:extLst>
              <a:ext uri="{FF2B5EF4-FFF2-40B4-BE49-F238E27FC236}">
                <a16:creationId xmlns:a16="http://schemas.microsoft.com/office/drawing/2014/main" id="{F2973593-39FA-47FA-88FC-C7328F96B726}"/>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18084F6D-0B32-45F4-B0F8-2CD527FA74B5}"/>
              </a:ext>
            </a:extLst>
          </p:cNvPr>
          <p:cNvSpPr>
            <a:spLocks noGrp="1"/>
          </p:cNvSpPr>
          <p:nvPr>
            <p:ph type="sldNum" sz="quarter" idx="12"/>
          </p:nvPr>
        </p:nvSpPr>
        <p:spPr/>
        <p:txBody>
          <a:bodyPr/>
          <a:lstStyle>
            <a:lvl1pPr>
              <a:defRPr/>
            </a:lvl1pPr>
          </a:lstStyle>
          <a:p>
            <a:fld id="{4BEAFDF4-D47B-4D0B-86DD-465D0CFE4BC5}" type="slidenum">
              <a:rPr lang="en-US" altLang="en-US"/>
              <a:pPr/>
              <a:t>‹#›</a:t>
            </a:fld>
            <a:endParaRPr lang="en-US" altLang="en-US"/>
          </a:p>
        </p:txBody>
      </p:sp>
    </p:spTree>
    <p:extLst>
      <p:ext uri="{BB962C8B-B14F-4D97-AF65-F5344CB8AC3E}">
        <p14:creationId xmlns:p14="http://schemas.microsoft.com/office/powerpoint/2010/main" val="2955698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1.jp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image" Target="../media/image1.jpg"/><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theme" Target="../theme/theme5.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E6F0413F-BF73-4784-BD36-562B0886198F}"/>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1785BFEB-E0C8-4734-B156-DEA61C21D239}"/>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20A65AA-2AC1-46C0-9382-BC8AC4D27D6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a:defRPr/>
            </a:pPr>
            <a:fld id="{6AD1BC0E-E757-4160-9C54-EDCCADA0D191}" type="datetimeFigureOut">
              <a:rPr lang="en-US"/>
              <a:pPr>
                <a:defRPr/>
              </a:pPr>
              <a:t>10/28/2021</a:t>
            </a:fld>
            <a:endParaRPr lang="en-US"/>
          </a:p>
        </p:txBody>
      </p:sp>
      <p:sp>
        <p:nvSpPr>
          <p:cNvPr id="5" name="Footer Placeholder 4">
            <a:extLst>
              <a:ext uri="{FF2B5EF4-FFF2-40B4-BE49-F238E27FC236}">
                <a16:creationId xmlns:a16="http://schemas.microsoft.com/office/drawing/2014/main" id="{1A7BC50C-1A09-4EAF-BD45-F0D8D492146F}"/>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26B80DC9-7C0B-4B5D-AA90-956231640F8E}"/>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25D4C24F-BD25-47A7-9E82-66D44FC9DBC3}"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870" r:id="rId1"/>
    <p:sldLayoutId id="2147489871" r:id="rId2"/>
    <p:sldLayoutId id="2147489872" r:id="rId3"/>
    <p:sldLayoutId id="2147489873" r:id="rId4"/>
    <p:sldLayoutId id="2147489874" r:id="rId5"/>
    <p:sldLayoutId id="2147489875" r:id="rId6"/>
    <p:sldLayoutId id="2147489876" r:id="rId7"/>
    <p:sldLayoutId id="2147489877" r:id="rId8"/>
    <p:sldLayoutId id="2147489878" r:id="rId9"/>
    <p:sldLayoutId id="2147489879" r:id="rId10"/>
    <p:sldLayoutId id="2147489880"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B7E69568-56DF-4B21-A80A-F99859522E73}"/>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0DFCE84A-3B13-41E8-B102-EF6BF248BF80}"/>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9E2ACC7-5B8F-417F-B2DA-FDB163C38D82}"/>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defRPr>
            </a:lvl1pPr>
          </a:lstStyle>
          <a:p>
            <a:pPr>
              <a:defRPr/>
            </a:pPr>
            <a:fld id="{4391A71D-3FBA-4BAE-9869-7BAF93DBE337}" type="datetimeFigureOut">
              <a:rPr lang="en-US"/>
              <a:pPr>
                <a:defRPr/>
              </a:pPr>
              <a:t>10/28/2021</a:t>
            </a:fld>
            <a:endParaRPr lang="en-US"/>
          </a:p>
        </p:txBody>
      </p:sp>
      <p:sp>
        <p:nvSpPr>
          <p:cNvPr id="5" name="Footer Placeholder 4">
            <a:extLst>
              <a:ext uri="{FF2B5EF4-FFF2-40B4-BE49-F238E27FC236}">
                <a16:creationId xmlns:a16="http://schemas.microsoft.com/office/drawing/2014/main" id="{9D9DBC0D-CEE4-4C34-9B32-D6EC300F464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8020149B-D0FB-4854-A09E-6DE25B7DA0AC}"/>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EA9E6454-D4E4-4C8A-850F-7DC1BEDAAB6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881" r:id="rId1"/>
    <p:sldLayoutId id="2147489882" r:id="rId2"/>
    <p:sldLayoutId id="2147489883" r:id="rId3"/>
    <p:sldLayoutId id="2147489884" r:id="rId4"/>
    <p:sldLayoutId id="2147489885" r:id="rId5"/>
    <p:sldLayoutId id="2147489886" r:id="rId6"/>
    <p:sldLayoutId id="2147489887" r:id="rId7"/>
    <p:sldLayoutId id="2147489888" r:id="rId8"/>
    <p:sldLayoutId id="2147489889" r:id="rId9"/>
    <p:sldLayoutId id="2147489890" r:id="rId10"/>
    <p:sldLayoutId id="2147489891"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C63C0BEA-0794-44A7-8DBB-4F24309CCC07}"/>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C4601B42-D0AA-4211-82E6-F86DDD56570E}"/>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0CA220AA-1B76-4507-9152-FC9B3C3807D4}"/>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defRPr>
            </a:lvl1pPr>
          </a:lstStyle>
          <a:p>
            <a:pPr>
              <a:defRPr/>
            </a:pPr>
            <a:fld id="{FDC8A7C2-D5B8-4086-BE00-743ED7B857C4}" type="datetimeFigureOut">
              <a:rPr lang="en-US"/>
              <a:pPr>
                <a:defRPr/>
              </a:pPr>
              <a:t>10/28/2021</a:t>
            </a:fld>
            <a:endParaRPr lang="en-US"/>
          </a:p>
        </p:txBody>
      </p:sp>
      <p:sp>
        <p:nvSpPr>
          <p:cNvPr id="5" name="Footer Placeholder 4">
            <a:extLst>
              <a:ext uri="{FF2B5EF4-FFF2-40B4-BE49-F238E27FC236}">
                <a16:creationId xmlns:a16="http://schemas.microsoft.com/office/drawing/2014/main" id="{3A5922B1-A59F-4C53-9331-7B57B174E119}"/>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BEEC07D0-3C4C-4D22-95A7-E91D6C749060}"/>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AB5812B-D4C5-4E8D-A450-C1DEE3E6E2B1}"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892" r:id="rId1"/>
    <p:sldLayoutId id="2147489893" r:id="rId2"/>
    <p:sldLayoutId id="2147489894" r:id="rId3"/>
    <p:sldLayoutId id="2147489895" r:id="rId4"/>
    <p:sldLayoutId id="2147489896" r:id="rId5"/>
    <p:sldLayoutId id="2147489897" r:id="rId6"/>
    <p:sldLayoutId id="2147489898" r:id="rId7"/>
    <p:sldLayoutId id="2147489899" r:id="rId8"/>
    <p:sldLayoutId id="2147489900" r:id="rId9"/>
    <p:sldLayoutId id="2147489901" r:id="rId10"/>
    <p:sldLayoutId id="2147489902"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1FFB9757-7A07-487A-B83B-A92C9D386E5D}"/>
              </a:ext>
            </a:extLst>
          </p:cNvPr>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DAB98D0B-5AD7-4BCC-8B79-6BADE26A0D83}"/>
              </a:ext>
            </a:extLst>
          </p:cNvPr>
          <p:cNvSpPr>
            <a:spLocks noGrp="1"/>
          </p:cNvSpPr>
          <p:nvPr>
            <p:ph type="body" idx="1"/>
          </p:nvPr>
        </p:nvSpPr>
        <p:spPr bwMode="auto">
          <a:xfrm>
            <a:off x="609600" y="1600201"/>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6DEF6297-3B37-4128-A274-077C6D7E08C0}"/>
              </a:ext>
            </a:extLst>
          </p:cNvPr>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prstClr val="black">
                    <a:tint val="75000"/>
                  </a:prstClr>
                </a:solidFill>
                <a:latin typeface="+mn-lt"/>
              </a:defRPr>
            </a:lvl1pPr>
          </a:lstStyle>
          <a:p>
            <a:pPr>
              <a:defRPr/>
            </a:pPr>
            <a:fld id="{297295CB-F4C8-42B3-8E33-5A70584B2BCE}" type="datetimeFigureOut">
              <a:rPr lang="en-US"/>
              <a:pPr>
                <a:defRPr/>
              </a:pPr>
              <a:t>10/28/2021</a:t>
            </a:fld>
            <a:endParaRPr lang="en-US"/>
          </a:p>
        </p:txBody>
      </p:sp>
      <p:sp>
        <p:nvSpPr>
          <p:cNvPr id="5" name="Footer Placeholder 4">
            <a:extLst>
              <a:ext uri="{FF2B5EF4-FFF2-40B4-BE49-F238E27FC236}">
                <a16:creationId xmlns:a16="http://schemas.microsoft.com/office/drawing/2014/main" id="{C8436B02-B754-444C-975F-154BA20F7B33}"/>
              </a:ext>
            </a:extLst>
          </p:cNvPr>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prstClr val="black">
                    <a:tint val="75000"/>
                  </a:prstClr>
                </a:solidFill>
                <a:latin typeface="+mn-lt"/>
              </a:defRPr>
            </a:lvl1pPr>
          </a:lstStyle>
          <a:p>
            <a:pPr>
              <a:defRPr/>
            </a:pPr>
            <a:endParaRPr lang="en-US"/>
          </a:p>
        </p:txBody>
      </p:sp>
      <p:sp>
        <p:nvSpPr>
          <p:cNvPr id="6" name="Slide Number Placeholder 5">
            <a:extLst>
              <a:ext uri="{FF2B5EF4-FFF2-40B4-BE49-F238E27FC236}">
                <a16:creationId xmlns:a16="http://schemas.microsoft.com/office/drawing/2014/main" id="{E400F40E-F44D-416D-AB89-839F4ADE0199}"/>
              </a:ext>
            </a:extLst>
          </p:cNvPr>
          <p:cNvSpPr>
            <a:spLocks noGrp="1"/>
          </p:cNvSpPr>
          <p:nvPr>
            <p:ph type="sldNum" sz="quarter" idx="4"/>
          </p:nvPr>
        </p:nvSpPr>
        <p:spPr>
          <a:xfrm>
            <a:off x="8737600" y="6356351"/>
            <a:ext cx="28448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D1B2BAE6-8ECD-438F-BBD9-33B1C97C49A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9903" r:id="rId1"/>
    <p:sldLayoutId id="2147489904" r:id="rId2"/>
    <p:sldLayoutId id="2147489905" r:id="rId3"/>
    <p:sldLayoutId id="2147489906" r:id="rId4"/>
    <p:sldLayoutId id="2147489907" r:id="rId5"/>
    <p:sldLayoutId id="2147489908" r:id="rId6"/>
    <p:sldLayoutId id="2147489909" r:id="rId7"/>
    <p:sldLayoutId id="2147489910" r:id="rId8"/>
    <p:sldLayoutId id="2147489911" r:id="rId9"/>
    <p:sldLayoutId id="2147489912" r:id="rId10"/>
    <p:sldLayoutId id="214748991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6AD1BC0E-E757-4160-9C54-EDCCADA0D191}" type="datetimeFigureOut">
              <a:rPr lang="en-US" smtClean="0"/>
              <a:pPr>
                <a:defRPr/>
              </a:pPr>
              <a:t>10/28/2021</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4C24F-BD25-47A7-9E82-66D44FC9DBC3}" type="slidenum">
              <a:rPr lang="en-US" altLang="en-US" smtClean="0"/>
              <a:pPr/>
              <a:t>‹#›</a:t>
            </a:fld>
            <a:endParaRPr lang="en-US" altLang="en-US"/>
          </a:p>
        </p:txBody>
      </p:sp>
    </p:spTree>
    <p:extLst>
      <p:ext uri="{BB962C8B-B14F-4D97-AF65-F5344CB8AC3E}">
        <p14:creationId xmlns:p14="http://schemas.microsoft.com/office/powerpoint/2010/main" val="906457742"/>
      </p:ext>
    </p:extLst>
  </p:cSld>
  <p:clrMap bg1="lt1" tx1="dk1" bg2="lt2" tx2="dk2" accent1="accent1" accent2="accent2" accent3="accent3" accent4="accent4" accent5="accent5" accent6="accent6" hlink="hlink" folHlink="folHlink"/>
  <p:sldLayoutIdLst>
    <p:sldLayoutId id="2147490005" r:id="rId1"/>
    <p:sldLayoutId id="2147490006" r:id="rId2"/>
    <p:sldLayoutId id="2147490007" r:id="rId3"/>
    <p:sldLayoutId id="2147490008" r:id="rId4"/>
    <p:sldLayoutId id="2147490009" r:id="rId5"/>
    <p:sldLayoutId id="2147490010" r:id="rId6"/>
    <p:sldLayoutId id="2147490011" r:id="rId7"/>
    <p:sldLayoutId id="2147490012" r:id="rId8"/>
    <p:sldLayoutId id="2147490013" r:id="rId9"/>
    <p:sldLayoutId id="2147490014" r:id="rId10"/>
    <p:sldLayoutId id="2147490015" r:id="rId11"/>
  </p:sldLayoutIdLst>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40.xml.rels><?xml version="1.0" encoding="UTF-8" standalone="yes"?>
<Relationships xmlns="http://schemas.openxmlformats.org/package/2006/relationships"><Relationship Id="rId3" Type="http://schemas.openxmlformats.org/officeDocument/2006/relationships/hyperlink" Target="https://owl.excelsior.edu/writing-process/prewriting-strategies/prewriting-strategies-asking-defining-questions/" TargetMode="External"/><Relationship Id="rId2" Type="http://schemas.openxmlformats.org/officeDocument/2006/relationships/image" Target="../media/image3.jp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a:extLst>
              <a:ext uri="{FF2B5EF4-FFF2-40B4-BE49-F238E27FC236}">
                <a16:creationId xmlns:a16="http://schemas.microsoft.com/office/drawing/2014/main" id="{AE9074C8-8FAD-4C34-9E93-BC006903E276}"/>
              </a:ext>
            </a:extLst>
          </p:cNvPr>
          <p:cNvSpPr>
            <a:spLocks noGrp="1"/>
          </p:cNvSpPr>
          <p:nvPr>
            <p:ph type="ctrTitle"/>
          </p:nvPr>
        </p:nvSpPr>
        <p:spPr>
          <a:xfrm>
            <a:off x="2209800" y="1371600"/>
            <a:ext cx="7772400" cy="1981200"/>
          </a:xfrm>
        </p:spPr>
        <p:txBody>
          <a:bodyPr/>
          <a:lstStyle/>
          <a:p>
            <a:pPr eaLnBrk="1" hangingPunct="1">
              <a:defRPr/>
            </a:pPr>
            <a:r>
              <a:rPr lang="en-US" altLang="en-US" sz="4400" b="1" dirty="0"/>
              <a:t>CSCI 2200: Intro to Unix</a:t>
            </a:r>
            <a:br>
              <a:rPr lang="en-US" altLang="en-US" sz="4400" dirty="0"/>
            </a:br>
            <a:r>
              <a:rPr lang="en-US" altLang="en-US" sz="4400" dirty="0">
                <a:solidFill>
                  <a:srgbClr val="002060"/>
                </a:solidFill>
                <a:latin typeface="+mn-lt"/>
              </a:rPr>
              <a:t>bash Scripting</a:t>
            </a:r>
            <a:endParaRPr lang="en-US" altLang="en-US" sz="4400" dirty="0">
              <a:solidFill>
                <a:srgbClr val="C00000"/>
              </a:solidFill>
              <a:latin typeface="+mn-lt"/>
            </a:endParaRPr>
          </a:p>
        </p:txBody>
      </p:sp>
      <p:sp>
        <p:nvSpPr>
          <p:cNvPr id="2" name="Subtitle 1">
            <a:extLst>
              <a:ext uri="{FF2B5EF4-FFF2-40B4-BE49-F238E27FC236}">
                <a16:creationId xmlns:a16="http://schemas.microsoft.com/office/drawing/2014/main" id="{77C13C7C-74E9-43E6-9DDA-5FC3E13210DB}"/>
              </a:ext>
            </a:extLst>
          </p:cNvPr>
          <p:cNvSpPr>
            <a:spLocks noGrp="1"/>
          </p:cNvSpPr>
          <p:nvPr>
            <p:ph type="subTitle" idx="1"/>
          </p:nvPr>
        </p:nvSpPr>
        <p:spPr/>
        <p:txBody>
          <a:bodyPr/>
          <a:lstStyle/>
          <a:p>
            <a:endParaRPr lang="en-US"/>
          </a:p>
        </p:txBody>
      </p:sp>
    </p:spTree>
  </p:cSld>
  <p:clrMapOvr>
    <a:masterClrMapping/>
  </p:clrMapOvr>
  <p:transition spd="med">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D09A393-501D-4B61-9B15-A631C84E2D2C}"/>
              </a:ext>
            </a:extLst>
          </p:cNvPr>
          <p:cNvSpPr>
            <a:spLocks noGrp="1"/>
          </p:cNvSpPr>
          <p:nvPr>
            <p:ph type="title"/>
          </p:nvPr>
        </p:nvSpPr>
        <p:spPr>
          <a:xfrm>
            <a:off x="1981200" y="274638"/>
            <a:ext cx="8229600" cy="487362"/>
          </a:xfrm>
        </p:spPr>
        <p:txBody>
          <a:bodyPr/>
          <a:lstStyle/>
          <a:p>
            <a:r>
              <a:rPr lang="en-US" altLang="en-US" sz="3100" b="1">
                <a:solidFill>
                  <a:srgbClr val="008000"/>
                </a:solidFill>
              </a:rPr>
              <a:t>Shell Variables – </a:t>
            </a:r>
            <a:r>
              <a:rPr lang="en-US" altLang="en-US" sz="3100">
                <a:solidFill>
                  <a:srgbClr val="000000"/>
                </a:solidFill>
              </a:rPr>
              <a:t>i.e., Pre-Defined </a:t>
            </a:r>
            <a:r>
              <a:rPr lang="en-US" altLang="en-US" sz="3100" b="1">
                <a:solidFill>
                  <a:srgbClr val="0070C0"/>
                </a:solidFill>
              </a:rPr>
              <a:t>bash</a:t>
            </a:r>
            <a:r>
              <a:rPr lang="en-US" altLang="en-US" sz="3100">
                <a:solidFill>
                  <a:srgbClr val="000000"/>
                </a:solidFill>
              </a:rPr>
              <a:t> Variables </a:t>
            </a:r>
            <a:endParaRPr lang="en-US" altLang="en-US" sz="3100" b="1">
              <a:solidFill>
                <a:srgbClr val="008000"/>
              </a:solidFill>
            </a:endParaRPr>
          </a:p>
        </p:txBody>
      </p:sp>
      <p:sp>
        <p:nvSpPr>
          <p:cNvPr id="150531" name="Content Placeholder 2">
            <a:extLst>
              <a:ext uri="{FF2B5EF4-FFF2-40B4-BE49-F238E27FC236}">
                <a16:creationId xmlns:a16="http://schemas.microsoft.com/office/drawing/2014/main" id="{30131B57-5166-49CD-8C8A-C1357D0AA679}"/>
              </a:ext>
            </a:extLst>
          </p:cNvPr>
          <p:cNvSpPr>
            <a:spLocks noGrp="1"/>
          </p:cNvSpPr>
          <p:nvPr>
            <p:ph idx="1"/>
          </p:nvPr>
        </p:nvSpPr>
        <p:spPr>
          <a:xfrm>
            <a:off x="1981200" y="914400"/>
            <a:ext cx="8229600" cy="4572000"/>
          </a:xfrm>
          <a:solidFill>
            <a:schemeClr val="bg1"/>
          </a:solidFill>
        </p:spPr>
        <p:txBody>
          <a:bodyPr/>
          <a:lstStyle/>
          <a:p>
            <a:pPr marL="0" indent="0">
              <a:spcBef>
                <a:spcPct val="0"/>
              </a:spcBef>
              <a:spcAft>
                <a:spcPts val="400"/>
              </a:spcAft>
              <a:buNone/>
              <a:defRPr/>
            </a:pPr>
            <a:r>
              <a:rPr lang="en-US" altLang="en-US" sz="2400" dirty="0">
                <a:solidFill>
                  <a:srgbClr val="000000"/>
                </a:solidFill>
              </a:rPr>
              <a:t>The following are some key pre-defined variables that </a:t>
            </a:r>
            <a:r>
              <a:rPr lang="en-US" altLang="en-US" sz="2400" b="1" dirty="0">
                <a:solidFill>
                  <a:srgbClr val="0070C0"/>
                </a:solidFill>
              </a:rPr>
              <a:t>bash</a:t>
            </a:r>
            <a:r>
              <a:rPr lang="en-US" altLang="en-US" sz="2400" dirty="0">
                <a:solidFill>
                  <a:srgbClr val="000000"/>
                </a:solidFill>
              </a:rPr>
              <a:t> provides</a:t>
            </a:r>
          </a:p>
          <a:p>
            <a:pPr marL="400050" lvl="1" indent="0">
              <a:spcBef>
                <a:spcPct val="0"/>
              </a:spcBef>
              <a:spcAft>
                <a:spcPts val="400"/>
              </a:spcAft>
              <a:buNone/>
              <a:defRPr/>
            </a:pPr>
            <a:r>
              <a:rPr lang="en-US" altLang="en-US" sz="2400" b="1" dirty="0">
                <a:solidFill>
                  <a:srgbClr val="002060"/>
                </a:solidFill>
              </a:rPr>
              <a:t>PS2</a:t>
            </a:r>
            <a:r>
              <a:rPr lang="en-US" altLang="en-US" sz="2400" dirty="0">
                <a:solidFill>
                  <a:srgbClr val="000000"/>
                </a:solidFill>
              </a:rPr>
              <a:t> - secondary prompt string (e.g., line continuation)</a:t>
            </a:r>
          </a:p>
          <a:p>
            <a:pPr marL="400050" lvl="1" indent="0">
              <a:spcBef>
                <a:spcPct val="0"/>
              </a:spcBef>
              <a:spcAft>
                <a:spcPts val="400"/>
              </a:spcAft>
              <a:buNone/>
              <a:defRPr/>
            </a:pPr>
            <a:r>
              <a:rPr lang="en-US" altLang="en-US" sz="2400" b="1" dirty="0">
                <a:solidFill>
                  <a:srgbClr val="002060"/>
                </a:solidFill>
              </a:rPr>
              <a:t>UID</a:t>
            </a:r>
            <a:r>
              <a:rPr lang="en-US" altLang="en-US" sz="2400" dirty="0">
                <a:solidFill>
                  <a:srgbClr val="000000"/>
                </a:solidFill>
              </a:rPr>
              <a:t> - session user's "real" user ID</a:t>
            </a:r>
          </a:p>
          <a:p>
            <a:pPr marL="400050" lvl="1" indent="0">
              <a:spcBef>
                <a:spcPct val="0"/>
              </a:spcBef>
              <a:spcAft>
                <a:spcPts val="400"/>
              </a:spcAft>
              <a:buNone/>
              <a:defRPr/>
            </a:pPr>
            <a:r>
              <a:rPr lang="en-US" altLang="en-US" sz="2400" b="1" dirty="0">
                <a:solidFill>
                  <a:srgbClr val="002060"/>
                </a:solidFill>
              </a:rPr>
              <a:t>$</a:t>
            </a:r>
            <a:r>
              <a:rPr lang="en-US" altLang="en-US" sz="2400" dirty="0"/>
              <a:t> - process ID for current shell</a:t>
            </a:r>
          </a:p>
          <a:p>
            <a:pPr marL="400050" lvl="1" indent="0">
              <a:spcBef>
                <a:spcPct val="0"/>
              </a:spcBef>
              <a:spcAft>
                <a:spcPts val="400"/>
              </a:spcAft>
              <a:buNone/>
              <a:defRPr/>
            </a:pPr>
            <a:r>
              <a:rPr lang="en-US" altLang="en-US" sz="2400" b="1" dirty="0">
                <a:solidFill>
                  <a:srgbClr val="002060"/>
                </a:solidFill>
              </a:rPr>
              <a:t>SHLVL</a:t>
            </a:r>
            <a:r>
              <a:rPr lang="en-US" altLang="en-US" sz="2400" dirty="0"/>
              <a:t> - depth of shell nesting</a:t>
            </a:r>
          </a:p>
          <a:p>
            <a:pPr marL="400050" lvl="1" indent="0">
              <a:spcBef>
                <a:spcPct val="0"/>
              </a:spcBef>
              <a:spcAft>
                <a:spcPts val="400"/>
              </a:spcAft>
              <a:buNone/>
              <a:defRPr/>
            </a:pPr>
            <a:r>
              <a:rPr lang="en-US" altLang="en-US" sz="2400" b="1" dirty="0">
                <a:solidFill>
                  <a:srgbClr val="002060"/>
                </a:solidFill>
              </a:rPr>
              <a:t>DIRSTACK</a:t>
            </a:r>
            <a:r>
              <a:rPr lang="en-US" altLang="en-US" sz="2400" dirty="0"/>
              <a:t> - the bash directory stack – supports </a:t>
            </a:r>
            <a:r>
              <a:rPr lang="en-US" altLang="en-US" sz="2400" b="1" dirty="0" err="1">
                <a:solidFill>
                  <a:srgbClr val="0070C0"/>
                </a:solidFill>
              </a:rPr>
              <a:t>pushd</a:t>
            </a:r>
            <a:r>
              <a:rPr lang="en-US" altLang="en-US" sz="2400" dirty="0"/>
              <a:t>, </a:t>
            </a:r>
            <a:r>
              <a:rPr lang="en-US" altLang="en-US" sz="2400" b="1" dirty="0" err="1">
                <a:solidFill>
                  <a:srgbClr val="0070C0"/>
                </a:solidFill>
              </a:rPr>
              <a:t>popd</a:t>
            </a:r>
            <a:endParaRPr lang="en-US" altLang="en-US" sz="2400" b="1" dirty="0">
              <a:solidFill>
                <a:srgbClr val="0070C0"/>
              </a:solidFill>
            </a:endParaRPr>
          </a:p>
          <a:p>
            <a:pPr marL="400050" lvl="1" indent="0">
              <a:spcBef>
                <a:spcPct val="0"/>
              </a:spcBef>
              <a:spcAft>
                <a:spcPts val="400"/>
              </a:spcAft>
              <a:buNone/>
              <a:defRPr/>
            </a:pPr>
            <a:r>
              <a:rPr lang="en-US" altLang="en-US" sz="2400" b="1" dirty="0">
                <a:solidFill>
                  <a:srgbClr val="002060"/>
                </a:solidFill>
              </a:rPr>
              <a:t>SHELLOPTS</a:t>
            </a:r>
            <a:r>
              <a:rPr lang="en-US" altLang="en-US" sz="2400" dirty="0">
                <a:solidFill>
                  <a:srgbClr val="000000"/>
                </a:solidFill>
              </a:rPr>
              <a:t> - active shell options</a:t>
            </a:r>
          </a:p>
          <a:p>
            <a:pPr marL="400050" lvl="1" indent="0">
              <a:spcBef>
                <a:spcPct val="0"/>
              </a:spcBef>
              <a:spcAft>
                <a:spcPts val="400"/>
              </a:spcAft>
              <a:buNone/>
              <a:defRPr/>
            </a:pPr>
            <a:r>
              <a:rPr lang="en-US" altLang="en-US" sz="2400" b="1" dirty="0">
                <a:solidFill>
                  <a:srgbClr val="002060"/>
                </a:solidFill>
              </a:rPr>
              <a:t>RANDOM</a:t>
            </a:r>
            <a:r>
              <a:rPr lang="en-US" altLang="en-US" sz="2400" dirty="0">
                <a:solidFill>
                  <a:srgbClr val="000000"/>
                </a:solidFill>
              </a:rPr>
              <a:t> - a random number between 0 and 32767</a:t>
            </a:r>
          </a:p>
          <a:p>
            <a:pPr marL="627063" lvl="2" indent="0">
              <a:spcBef>
                <a:spcPct val="0"/>
              </a:spcBef>
              <a:spcAft>
                <a:spcPts val="600"/>
              </a:spcAft>
              <a:buNone/>
              <a:defRPr/>
            </a:pPr>
            <a:r>
              <a:rPr lang="en-US" altLang="en-US" dirty="0">
                <a:solidFill>
                  <a:srgbClr val="000000"/>
                </a:solidFill>
              </a:rPr>
              <a:t>assigning to RANDOM seeds the </a:t>
            </a:r>
            <a:r>
              <a:rPr lang="en-US" altLang="en-US" b="1" dirty="0">
                <a:solidFill>
                  <a:srgbClr val="002060"/>
                </a:solidFill>
              </a:rPr>
              <a:t>bash</a:t>
            </a:r>
            <a:r>
              <a:rPr lang="en-US" altLang="en-US" dirty="0">
                <a:solidFill>
                  <a:srgbClr val="002060"/>
                </a:solidFill>
              </a:rPr>
              <a:t> </a:t>
            </a:r>
            <a:r>
              <a:rPr lang="en-US" altLang="en-US" dirty="0">
                <a:solidFill>
                  <a:srgbClr val="000000"/>
                </a:solidFill>
              </a:rPr>
              <a:t>random number generator</a:t>
            </a:r>
          </a:p>
          <a:p>
            <a:pPr marL="231775" indent="-231775">
              <a:spcBef>
                <a:spcPct val="0"/>
              </a:spcBef>
              <a:spcAft>
                <a:spcPts val="600"/>
              </a:spcAft>
              <a:buFont typeface="Arial" charset="0"/>
              <a:buChar char="•"/>
              <a:defRPr/>
            </a:pPr>
            <a:endParaRPr lang="en-US" altLang="en-US" sz="1800" dirty="0"/>
          </a:p>
          <a:p>
            <a:pPr marL="231775" indent="-231775">
              <a:buFont typeface="Arial" charset="0"/>
              <a:buChar char="•"/>
              <a:defRPr/>
            </a:pPr>
            <a:endParaRPr lang="en-US" altLang="en-US" sz="2000" dirty="0"/>
          </a:p>
          <a:p>
            <a:pPr marL="231775" indent="-231775">
              <a:buFont typeface="Arial" charset="0"/>
              <a:buChar char="•"/>
              <a:defRPr/>
            </a:pPr>
            <a:endParaRPr lang="en-US" altLang="en-US" sz="2000" dirty="0"/>
          </a:p>
          <a:p>
            <a:pPr marL="231775" indent="-231775">
              <a:buFont typeface="Arial" charset="0"/>
              <a:buChar char="•"/>
              <a:defRPr/>
            </a:pPr>
            <a:endParaRPr lang="en-US" altLang="en-US" sz="2000" dirty="0"/>
          </a:p>
        </p:txBody>
      </p:sp>
    </p:spTree>
    <p:extLst>
      <p:ext uri="{BB962C8B-B14F-4D97-AF65-F5344CB8AC3E}">
        <p14:creationId xmlns:p14="http://schemas.microsoft.com/office/powerpoint/2010/main" val="28869241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DD491F4-768A-4C78-AFF8-30DD55E72723}"/>
              </a:ext>
            </a:extLst>
          </p:cNvPr>
          <p:cNvSpPr>
            <a:spLocks noGrp="1"/>
          </p:cNvSpPr>
          <p:nvPr>
            <p:ph type="title"/>
          </p:nvPr>
        </p:nvSpPr>
        <p:spPr>
          <a:xfrm>
            <a:off x="1981200" y="274638"/>
            <a:ext cx="8229600" cy="487362"/>
          </a:xfrm>
        </p:spPr>
        <p:txBody>
          <a:bodyPr/>
          <a:lstStyle/>
          <a:p>
            <a:r>
              <a:rPr lang="en-US" altLang="en-US" sz="4000">
                <a:solidFill>
                  <a:srgbClr val="000000"/>
                </a:solidFill>
              </a:rPr>
              <a:t>Four Ways of Writing Strings (review)</a:t>
            </a:r>
            <a:endParaRPr lang="en-US" altLang="en-US"/>
          </a:p>
        </p:txBody>
      </p:sp>
      <p:sp>
        <p:nvSpPr>
          <p:cNvPr id="3" name="Content Placeholder 2">
            <a:extLst>
              <a:ext uri="{FF2B5EF4-FFF2-40B4-BE49-F238E27FC236}">
                <a16:creationId xmlns:a16="http://schemas.microsoft.com/office/drawing/2014/main" id="{9CD34BC9-3225-45F2-9E25-4A4B1188771A}"/>
              </a:ext>
            </a:extLst>
          </p:cNvPr>
          <p:cNvSpPr>
            <a:spLocks noGrp="1"/>
          </p:cNvSpPr>
          <p:nvPr>
            <p:ph idx="1"/>
          </p:nvPr>
        </p:nvSpPr>
        <p:spPr>
          <a:xfrm>
            <a:off x="1981200" y="990601"/>
            <a:ext cx="8382000" cy="4267199"/>
          </a:xfrm>
          <a:solidFill>
            <a:schemeClr val="bg1"/>
          </a:solidFill>
        </p:spPr>
        <p:txBody>
          <a:bodyPr/>
          <a:lstStyle/>
          <a:p>
            <a:pPr marL="0" indent="0">
              <a:spcBef>
                <a:spcPts val="0"/>
              </a:spcBef>
              <a:spcAft>
                <a:spcPts val="600"/>
              </a:spcAft>
              <a:buNone/>
              <a:defRPr/>
            </a:pPr>
            <a:r>
              <a:rPr lang="en-US" sz="2400" b="1" dirty="0">
                <a:solidFill>
                  <a:srgbClr val="008000"/>
                </a:solidFill>
              </a:rPr>
              <a:t>No quotes</a:t>
            </a:r>
          </a:p>
          <a:p>
            <a:pPr marL="222250" lvl="1" indent="0">
              <a:spcBef>
                <a:spcPts val="0"/>
              </a:spcBef>
              <a:spcAft>
                <a:spcPts val="600"/>
              </a:spcAft>
              <a:buNone/>
              <a:defRPr/>
            </a:pPr>
            <a:r>
              <a:rPr lang="en-US" sz="2400" dirty="0">
                <a:solidFill>
                  <a:prstClr val="black"/>
                </a:solidFill>
              </a:rPr>
              <a:t>most punctuation characters potentially have special meanings</a:t>
            </a:r>
          </a:p>
          <a:p>
            <a:pPr marL="222250" lvl="1" indent="0">
              <a:spcBef>
                <a:spcPts val="0"/>
              </a:spcBef>
              <a:spcAft>
                <a:spcPts val="600"/>
              </a:spcAft>
              <a:buNone/>
              <a:defRPr/>
            </a:pPr>
            <a:r>
              <a:rPr lang="en-US" sz="2400" dirty="0">
                <a:solidFill>
                  <a:prstClr val="black"/>
                </a:solidFill>
              </a:rPr>
              <a:t>to use marks of punctuation as themselves, precede them with \</a:t>
            </a:r>
          </a:p>
          <a:p>
            <a:pPr marL="0" indent="0">
              <a:spcBef>
                <a:spcPts val="0"/>
              </a:spcBef>
              <a:spcAft>
                <a:spcPts val="600"/>
              </a:spcAft>
              <a:buNone/>
              <a:defRPr/>
            </a:pPr>
            <a:r>
              <a:rPr lang="en-US" sz="2400" b="1" dirty="0">
                <a:solidFill>
                  <a:srgbClr val="008000"/>
                </a:solidFill>
              </a:rPr>
              <a:t>Single quotes</a:t>
            </a:r>
          </a:p>
          <a:p>
            <a:pPr marL="222250" lvl="1" indent="0">
              <a:spcBef>
                <a:spcPts val="0"/>
              </a:spcBef>
              <a:spcAft>
                <a:spcPts val="600"/>
              </a:spcAft>
              <a:buNone/>
              <a:defRPr/>
            </a:pPr>
            <a:r>
              <a:rPr lang="en-US" sz="2400" dirty="0">
                <a:solidFill>
                  <a:prstClr val="black"/>
                </a:solidFill>
              </a:rPr>
              <a:t>no characters have special meanings</a:t>
            </a:r>
          </a:p>
          <a:p>
            <a:pPr marL="222250" lvl="1" indent="0">
              <a:spcBef>
                <a:spcPts val="0"/>
              </a:spcBef>
              <a:spcAft>
                <a:spcPts val="600"/>
              </a:spcAft>
              <a:buNone/>
              <a:defRPr/>
            </a:pPr>
            <a:r>
              <a:rPr lang="en-US" sz="2400" dirty="0">
                <a:solidFill>
                  <a:prstClr val="black"/>
                </a:solidFill>
              </a:rPr>
              <a:t>single quotes can't be included in the strings</a:t>
            </a:r>
          </a:p>
          <a:p>
            <a:pPr marL="0" indent="0">
              <a:buNone/>
              <a:defRPr/>
            </a:pPr>
            <a:endParaRPr lang="en-US"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9DD491F4-768A-4C78-AFF8-30DD55E72723}"/>
              </a:ext>
            </a:extLst>
          </p:cNvPr>
          <p:cNvSpPr>
            <a:spLocks noGrp="1"/>
          </p:cNvSpPr>
          <p:nvPr>
            <p:ph type="title"/>
          </p:nvPr>
        </p:nvSpPr>
        <p:spPr>
          <a:xfrm>
            <a:off x="1981200" y="274638"/>
            <a:ext cx="8229600" cy="487362"/>
          </a:xfrm>
        </p:spPr>
        <p:txBody>
          <a:bodyPr/>
          <a:lstStyle/>
          <a:p>
            <a:r>
              <a:rPr lang="en-US" altLang="en-US" sz="4000">
                <a:solidFill>
                  <a:srgbClr val="000000"/>
                </a:solidFill>
              </a:rPr>
              <a:t>Four Ways of Writing Strings (review)</a:t>
            </a:r>
            <a:endParaRPr lang="en-US" altLang="en-US"/>
          </a:p>
        </p:txBody>
      </p:sp>
      <p:sp>
        <p:nvSpPr>
          <p:cNvPr id="3" name="Content Placeholder 2">
            <a:extLst>
              <a:ext uri="{FF2B5EF4-FFF2-40B4-BE49-F238E27FC236}">
                <a16:creationId xmlns:a16="http://schemas.microsoft.com/office/drawing/2014/main" id="{9CD34BC9-3225-45F2-9E25-4A4B1188771A}"/>
              </a:ext>
            </a:extLst>
          </p:cNvPr>
          <p:cNvSpPr>
            <a:spLocks noGrp="1"/>
          </p:cNvSpPr>
          <p:nvPr>
            <p:ph idx="1"/>
          </p:nvPr>
        </p:nvSpPr>
        <p:spPr>
          <a:xfrm>
            <a:off x="1981200" y="990601"/>
            <a:ext cx="8229600" cy="4190999"/>
          </a:xfrm>
          <a:solidFill>
            <a:schemeClr val="bg1"/>
          </a:solidFill>
        </p:spPr>
        <p:txBody>
          <a:bodyPr/>
          <a:lstStyle/>
          <a:p>
            <a:pPr marL="0" indent="0">
              <a:spcBef>
                <a:spcPts val="0"/>
              </a:spcBef>
              <a:spcAft>
                <a:spcPts val="600"/>
              </a:spcAft>
              <a:buNone/>
              <a:defRPr/>
            </a:pPr>
            <a:r>
              <a:rPr lang="en-US" sz="2400" b="1" dirty="0">
                <a:solidFill>
                  <a:srgbClr val="008000"/>
                </a:solidFill>
              </a:rPr>
              <a:t>$' '-quoted</a:t>
            </a:r>
          </a:p>
          <a:p>
            <a:pPr marL="222250" lvl="1" indent="0">
              <a:spcBef>
                <a:spcPts val="0"/>
              </a:spcBef>
              <a:spcAft>
                <a:spcPts val="600"/>
              </a:spcAft>
              <a:buNone/>
              <a:defRPr/>
            </a:pPr>
            <a:r>
              <a:rPr lang="en-US" sz="2400" dirty="0">
                <a:solidFill>
                  <a:prstClr val="black"/>
                </a:solidFill>
              </a:rPr>
              <a:t>\-escaping enabled</a:t>
            </a:r>
          </a:p>
          <a:p>
            <a:pPr marL="222250" lvl="1" indent="0">
              <a:spcBef>
                <a:spcPts val="0"/>
              </a:spcBef>
              <a:spcAft>
                <a:spcPts val="600"/>
              </a:spcAft>
              <a:buNone/>
              <a:defRPr/>
            </a:pPr>
            <a:r>
              <a:rPr lang="en-US" sz="2400" dirty="0">
                <a:solidFill>
                  <a:prstClr val="black"/>
                </a:solidFill>
              </a:rPr>
              <a:t>otherwise, no characters have special meaning</a:t>
            </a:r>
          </a:p>
          <a:p>
            <a:pPr marL="0" indent="0">
              <a:spcBef>
                <a:spcPts val="0"/>
              </a:spcBef>
              <a:spcAft>
                <a:spcPts val="600"/>
              </a:spcAft>
              <a:buNone/>
              <a:defRPr/>
            </a:pPr>
            <a:r>
              <a:rPr lang="en-US" sz="2400" b="1" dirty="0">
                <a:solidFill>
                  <a:srgbClr val="008000"/>
                </a:solidFill>
              </a:rPr>
              <a:t>" "-quoted</a:t>
            </a:r>
          </a:p>
          <a:p>
            <a:pPr marL="222250" lvl="1" indent="0">
              <a:spcBef>
                <a:spcPts val="0"/>
              </a:spcBef>
              <a:spcAft>
                <a:spcPts val="600"/>
              </a:spcAft>
              <a:buNone/>
              <a:defRPr/>
            </a:pPr>
            <a:r>
              <a:rPr lang="en-US" sz="2400" dirty="0">
                <a:solidFill>
                  <a:prstClr val="black"/>
                </a:solidFill>
              </a:rPr>
              <a:t>$-expansion, \-escaping, </a:t>
            </a:r>
            <a:r>
              <a:rPr lang="en-US" sz="2400" dirty="0" err="1">
                <a:solidFill>
                  <a:prstClr val="black"/>
                </a:solidFill>
              </a:rPr>
              <a:t>backquoting</a:t>
            </a:r>
            <a:r>
              <a:rPr lang="en-US" sz="2400" dirty="0">
                <a:solidFill>
                  <a:prstClr val="black"/>
                </a:solidFill>
              </a:rPr>
              <a:t>, and possibly !-expansion enabled;</a:t>
            </a:r>
          </a:p>
          <a:p>
            <a:pPr marL="222250" lvl="1" indent="0">
              <a:spcBef>
                <a:spcPts val="0"/>
              </a:spcBef>
              <a:spcAft>
                <a:spcPts val="600"/>
              </a:spcAft>
              <a:buNone/>
              <a:defRPr/>
            </a:pPr>
            <a:r>
              <a:rPr lang="en-US" sz="2400" dirty="0">
                <a:solidFill>
                  <a:prstClr val="black"/>
                </a:solidFill>
              </a:rPr>
              <a:t>otherwise, no characters have special meaning</a:t>
            </a:r>
          </a:p>
          <a:p>
            <a:pPr marL="0" indent="0">
              <a:buNone/>
              <a:defRPr/>
            </a:pPr>
            <a:endParaRPr lang="en-US" sz="2400" dirty="0"/>
          </a:p>
        </p:txBody>
      </p:sp>
    </p:spTree>
    <p:extLst>
      <p:ext uri="{BB962C8B-B14F-4D97-AF65-F5344CB8AC3E}">
        <p14:creationId xmlns:p14="http://schemas.microsoft.com/office/powerpoint/2010/main" val="4093397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1E42C67-C358-4B47-9560-78AB367E0993}"/>
              </a:ext>
            </a:extLst>
          </p:cNvPr>
          <p:cNvSpPr>
            <a:spLocks noGrp="1"/>
          </p:cNvSpPr>
          <p:nvPr>
            <p:ph type="title"/>
          </p:nvPr>
        </p:nvSpPr>
        <p:spPr>
          <a:xfrm>
            <a:off x="1981200" y="274638"/>
            <a:ext cx="8229600" cy="639762"/>
          </a:xfrm>
        </p:spPr>
        <p:txBody>
          <a:bodyPr/>
          <a:lstStyle/>
          <a:p>
            <a:r>
              <a:rPr lang="en-US" altLang="en-US" sz="4000"/>
              <a:t>Environments (mostly review)</a:t>
            </a:r>
          </a:p>
        </p:txBody>
      </p:sp>
      <p:sp>
        <p:nvSpPr>
          <p:cNvPr id="3" name="Content Placeholder 2">
            <a:extLst>
              <a:ext uri="{FF2B5EF4-FFF2-40B4-BE49-F238E27FC236}">
                <a16:creationId xmlns:a16="http://schemas.microsoft.com/office/drawing/2014/main" id="{7A64FC3E-6C24-4D51-8FBC-D43654FFA586}"/>
              </a:ext>
            </a:extLst>
          </p:cNvPr>
          <p:cNvSpPr>
            <a:spLocks noGrp="1"/>
          </p:cNvSpPr>
          <p:nvPr>
            <p:ph idx="1"/>
          </p:nvPr>
        </p:nvSpPr>
        <p:spPr>
          <a:xfrm>
            <a:off x="1981200" y="1066801"/>
            <a:ext cx="8229600" cy="4343399"/>
          </a:xfrm>
          <a:solidFill>
            <a:schemeClr val="bg1"/>
          </a:solidFill>
        </p:spPr>
        <p:txBody>
          <a:bodyPr/>
          <a:lstStyle/>
          <a:p>
            <a:pPr marL="0" indent="0">
              <a:spcBef>
                <a:spcPts val="0"/>
              </a:spcBef>
              <a:spcAft>
                <a:spcPts val="400"/>
              </a:spcAft>
              <a:buNone/>
              <a:defRPr/>
            </a:pPr>
            <a:r>
              <a:rPr lang="en-US" sz="2400" dirty="0"/>
              <a:t>Each </a:t>
            </a:r>
            <a:r>
              <a:rPr lang="en-US" sz="2400" b="1" dirty="0">
                <a:solidFill>
                  <a:srgbClr val="0070C0"/>
                </a:solidFill>
              </a:rPr>
              <a:t>bash</a:t>
            </a:r>
            <a:r>
              <a:rPr lang="en-US" sz="2400" dirty="0"/>
              <a:t> session has its own environment</a:t>
            </a:r>
          </a:p>
          <a:p>
            <a:pPr marL="0" indent="0">
              <a:spcBef>
                <a:spcPts val="0"/>
              </a:spcBef>
              <a:spcAft>
                <a:spcPts val="400"/>
              </a:spcAft>
              <a:buNone/>
              <a:defRPr/>
            </a:pPr>
            <a:r>
              <a:rPr lang="en-US" sz="2400" dirty="0"/>
              <a:t>A session's environment's contents are </a:t>
            </a:r>
          </a:p>
          <a:p>
            <a:pPr marL="284163" lvl="1" indent="0">
              <a:spcBef>
                <a:spcPts val="0"/>
              </a:spcBef>
              <a:spcAft>
                <a:spcPts val="400"/>
              </a:spcAft>
              <a:buNone/>
              <a:defRPr/>
            </a:pPr>
            <a:r>
              <a:rPr lang="en-US" sz="2400" dirty="0"/>
              <a:t>initialized from variables</a:t>
            </a:r>
          </a:p>
          <a:p>
            <a:pPr marL="679450" lvl="2" indent="0">
              <a:spcBef>
                <a:spcPts val="0"/>
              </a:spcBef>
              <a:spcAft>
                <a:spcPts val="400"/>
              </a:spcAft>
              <a:buNone/>
              <a:defRPr/>
            </a:pPr>
            <a:r>
              <a:rPr lang="en-US" b="1" dirty="0">
                <a:solidFill>
                  <a:srgbClr val="008000"/>
                </a:solidFill>
              </a:rPr>
              <a:t>exported</a:t>
            </a:r>
            <a:r>
              <a:rPr lang="en-US" dirty="0"/>
              <a:t> from the current </a:t>
            </a:r>
            <a:r>
              <a:rPr lang="en-US" b="1" dirty="0">
                <a:solidFill>
                  <a:srgbClr val="0070C0"/>
                </a:solidFill>
              </a:rPr>
              <a:t>bash</a:t>
            </a:r>
            <a:r>
              <a:rPr lang="en-US" dirty="0"/>
              <a:t> session's parent session</a:t>
            </a:r>
          </a:p>
          <a:p>
            <a:pPr marL="679450" lvl="2" indent="0">
              <a:spcBef>
                <a:spcPts val="0"/>
              </a:spcBef>
              <a:spcAft>
                <a:spcPts val="400"/>
              </a:spcAft>
              <a:buNone/>
              <a:defRPr/>
            </a:pPr>
            <a:r>
              <a:rPr lang="en-US" dirty="0"/>
              <a:t>set by a </a:t>
            </a:r>
            <a:r>
              <a:rPr lang="en-US" b="1" dirty="0">
                <a:solidFill>
                  <a:srgbClr val="0046D2"/>
                </a:solidFill>
              </a:rPr>
              <a:t>.</a:t>
            </a:r>
            <a:r>
              <a:rPr lang="en-US" b="1" dirty="0" err="1">
                <a:solidFill>
                  <a:srgbClr val="0046D2"/>
                </a:solidFill>
              </a:rPr>
              <a:t>bashrc</a:t>
            </a:r>
            <a:r>
              <a:rPr lang="en-US" b="1" dirty="0">
                <a:solidFill>
                  <a:srgbClr val="0046D2"/>
                </a:solidFill>
              </a:rPr>
              <a:t> </a:t>
            </a:r>
            <a:r>
              <a:rPr lang="en-US" dirty="0"/>
              <a:t>file in </a:t>
            </a:r>
            <a:r>
              <a:rPr lang="en-US" b="1" dirty="0">
                <a:solidFill>
                  <a:srgbClr val="0070C0"/>
                </a:solidFill>
              </a:rPr>
              <a:t>bash</a:t>
            </a:r>
            <a:r>
              <a:rPr lang="en-US" dirty="0"/>
              <a:t>'s launch directory</a:t>
            </a:r>
          </a:p>
          <a:p>
            <a:pPr marL="233362" lvl="1" indent="0">
              <a:spcBef>
                <a:spcPts val="0"/>
              </a:spcBef>
              <a:spcAft>
                <a:spcPts val="400"/>
              </a:spcAft>
              <a:buNone/>
              <a:defRPr/>
            </a:pPr>
            <a:r>
              <a:rPr lang="en-US" sz="2400" dirty="0">
                <a:solidFill>
                  <a:prstClr val="black"/>
                </a:solidFill>
              </a:rPr>
              <a:t>updated by assignment and </a:t>
            </a:r>
            <a:r>
              <a:rPr lang="en-US" sz="2400" b="1" dirty="0">
                <a:solidFill>
                  <a:srgbClr val="0070C0"/>
                </a:solidFill>
              </a:rPr>
              <a:t>unset</a:t>
            </a:r>
            <a:r>
              <a:rPr lang="en-US" sz="2400" dirty="0">
                <a:solidFill>
                  <a:prstClr val="black"/>
                </a:solidFill>
              </a:rPr>
              <a:t> commands</a:t>
            </a:r>
          </a:p>
          <a:p>
            <a:pPr marL="568325" lvl="1" indent="-288925">
              <a:spcBef>
                <a:spcPts val="0"/>
              </a:spcBef>
              <a:spcAft>
                <a:spcPts val="600"/>
              </a:spcAft>
              <a:buFont typeface="Arial" charset="0"/>
              <a:buChar char="–"/>
              <a:defRPr/>
            </a:pPr>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E1E42C67-C358-4B47-9560-78AB367E0993}"/>
              </a:ext>
            </a:extLst>
          </p:cNvPr>
          <p:cNvSpPr>
            <a:spLocks noGrp="1"/>
          </p:cNvSpPr>
          <p:nvPr>
            <p:ph type="title"/>
          </p:nvPr>
        </p:nvSpPr>
        <p:spPr>
          <a:xfrm>
            <a:off x="1981200" y="274638"/>
            <a:ext cx="8229600" cy="639762"/>
          </a:xfrm>
        </p:spPr>
        <p:txBody>
          <a:bodyPr/>
          <a:lstStyle/>
          <a:p>
            <a:r>
              <a:rPr lang="en-US" altLang="en-US" sz="4000"/>
              <a:t>Environments (mostly review)</a:t>
            </a:r>
          </a:p>
        </p:txBody>
      </p:sp>
      <p:sp>
        <p:nvSpPr>
          <p:cNvPr id="3" name="Content Placeholder 2">
            <a:extLst>
              <a:ext uri="{FF2B5EF4-FFF2-40B4-BE49-F238E27FC236}">
                <a16:creationId xmlns:a16="http://schemas.microsoft.com/office/drawing/2014/main" id="{7A64FC3E-6C24-4D51-8FBC-D43654FFA586}"/>
              </a:ext>
            </a:extLst>
          </p:cNvPr>
          <p:cNvSpPr>
            <a:spLocks noGrp="1"/>
          </p:cNvSpPr>
          <p:nvPr>
            <p:ph idx="1"/>
          </p:nvPr>
        </p:nvSpPr>
        <p:spPr>
          <a:xfrm>
            <a:off x="1981200" y="1066801"/>
            <a:ext cx="8229600" cy="4571999"/>
          </a:xfrm>
          <a:solidFill>
            <a:schemeClr val="bg1"/>
          </a:solidFill>
        </p:spPr>
        <p:txBody>
          <a:bodyPr/>
          <a:lstStyle/>
          <a:p>
            <a:pPr marL="9525" indent="0">
              <a:spcBef>
                <a:spcPts val="0"/>
              </a:spcBef>
              <a:spcAft>
                <a:spcPts val="400"/>
              </a:spcAft>
              <a:buNone/>
              <a:defRPr/>
            </a:pPr>
            <a:r>
              <a:rPr lang="en-US" sz="2400" dirty="0"/>
              <a:t>Variable definitions are local to the shells where they're created</a:t>
            </a:r>
          </a:p>
          <a:p>
            <a:pPr marL="9525" indent="0">
              <a:spcBef>
                <a:spcPts val="0"/>
              </a:spcBef>
              <a:spcAft>
                <a:spcPts val="400"/>
              </a:spcAft>
              <a:buNone/>
              <a:defRPr/>
            </a:pPr>
            <a:r>
              <a:rPr lang="en-US" sz="2400" b="1" dirty="0"/>
              <a:t>Copies</a:t>
            </a:r>
            <a:r>
              <a:rPr lang="en-US" sz="2400" dirty="0"/>
              <a:t> of variables can propagate from parent to child shells</a:t>
            </a:r>
          </a:p>
          <a:p>
            <a:pPr marL="288925" lvl="1" indent="0">
              <a:spcBef>
                <a:spcPts val="0"/>
              </a:spcBef>
              <a:spcAft>
                <a:spcPts val="400"/>
              </a:spcAft>
              <a:buNone/>
              <a:defRPr/>
            </a:pPr>
            <a:r>
              <a:rPr lang="en-US" sz="2400" dirty="0"/>
              <a:t>Subshells created with </a:t>
            </a:r>
            <a:r>
              <a:rPr lang="en-US" sz="2400" b="1" dirty="0">
                <a:solidFill>
                  <a:srgbClr val="002060"/>
                </a:solidFill>
              </a:rPr>
              <a:t>( ) </a:t>
            </a:r>
            <a:r>
              <a:rPr lang="en-US" sz="2400" dirty="0"/>
              <a:t>automatically inherit copies of all variables </a:t>
            </a:r>
          </a:p>
          <a:p>
            <a:pPr marL="288925" lvl="1" indent="0">
              <a:spcBef>
                <a:spcPts val="0"/>
              </a:spcBef>
              <a:spcAft>
                <a:spcPts val="400"/>
              </a:spcAft>
              <a:buNone/>
              <a:defRPr/>
            </a:pPr>
            <a:r>
              <a:rPr lang="en-US" sz="2400" dirty="0"/>
              <a:t>Otherwise, use</a:t>
            </a:r>
          </a:p>
          <a:p>
            <a:pPr marL="576262" lvl="2" indent="0">
              <a:spcBef>
                <a:spcPts val="0"/>
              </a:spcBef>
              <a:spcAft>
                <a:spcPts val="400"/>
              </a:spcAft>
              <a:buNone/>
              <a:defRPr/>
            </a:pPr>
            <a:r>
              <a:rPr lang="en-US" b="1" dirty="0">
                <a:solidFill>
                  <a:srgbClr val="0070C0"/>
                </a:solidFill>
              </a:rPr>
              <a:t>export</a:t>
            </a:r>
            <a:r>
              <a:rPr lang="en-US" dirty="0"/>
              <a:t> to propagate copies of </a:t>
            </a:r>
            <a:r>
              <a:rPr lang="en-US" b="1" dirty="0"/>
              <a:t>specific</a:t>
            </a:r>
            <a:r>
              <a:rPr lang="en-US" dirty="0"/>
              <a:t> variables to child shells</a:t>
            </a:r>
          </a:p>
          <a:p>
            <a:pPr marL="576262" lvl="2" indent="0">
              <a:spcBef>
                <a:spcPts val="0"/>
              </a:spcBef>
              <a:spcAft>
                <a:spcPts val="400"/>
              </a:spcAft>
              <a:buNone/>
              <a:defRPr/>
            </a:pPr>
            <a:r>
              <a:rPr lang="en-US" b="1" dirty="0">
                <a:solidFill>
                  <a:srgbClr val="0070C0"/>
                </a:solidFill>
              </a:rPr>
              <a:t>set</a:t>
            </a:r>
            <a:r>
              <a:rPr lang="en-US" dirty="0"/>
              <a:t> </a:t>
            </a:r>
            <a:r>
              <a:rPr lang="en-US" b="1" dirty="0">
                <a:solidFill>
                  <a:srgbClr val="002060"/>
                </a:solidFill>
              </a:rPr>
              <a:t>-o </a:t>
            </a:r>
            <a:r>
              <a:rPr lang="en-US" b="1" dirty="0" err="1">
                <a:solidFill>
                  <a:srgbClr val="002060"/>
                </a:solidFill>
              </a:rPr>
              <a:t>allexport</a:t>
            </a:r>
            <a:r>
              <a:rPr lang="en-US" dirty="0"/>
              <a:t> to propagate copies of </a:t>
            </a:r>
            <a:r>
              <a:rPr lang="en-US" b="1" dirty="0"/>
              <a:t>all</a:t>
            </a:r>
            <a:r>
              <a:rPr lang="en-US" dirty="0"/>
              <a:t> variables to child shells</a:t>
            </a:r>
          </a:p>
          <a:p>
            <a:pPr marL="0" indent="0">
              <a:spcBef>
                <a:spcPts val="0"/>
              </a:spcBef>
              <a:spcAft>
                <a:spcPts val="400"/>
              </a:spcAft>
              <a:buNone/>
              <a:defRPr/>
            </a:pPr>
            <a:r>
              <a:rPr lang="en-US" sz="2400" dirty="0"/>
              <a:t>A child shell </a:t>
            </a:r>
            <a:r>
              <a:rPr lang="en-US" sz="2400" b="1" dirty="0">
                <a:solidFill>
                  <a:srgbClr val="C00000"/>
                </a:solidFill>
              </a:rPr>
              <a:t>can't</a:t>
            </a:r>
            <a:r>
              <a:rPr lang="en-US" sz="2400" dirty="0"/>
              <a:t> update its parent shell's variables</a:t>
            </a:r>
          </a:p>
          <a:p>
            <a:pPr marL="344487" lvl="1" indent="0">
              <a:spcBef>
                <a:spcPts val="0"/>
              </a:spcBef>
              <a:spcAft>
                <a:spcPts val="400"/>
              </a:spcAft>
              <a:buNone/>
              <a:defRPr/>
            </a:pPr>
            <a:r>
              <a:rPr lang="en-US" sz="2400" dirty="0"/>
              <a:t>This includes processes in subshells and in jobs with pipes</a:t>
            </a:r>
          </a:p>
          <a:p>
            <a:pPr marL="288925" indent="-288925">
              <a:spcBef>
                <a:spcPts val="0"/>
              </a:spcBef>
              <a:spcAft>
                <a:spcPts val="600"/>
              </a:spcAft>
              <a:buFont typeface="Arial" charset="0"/>
              <a:buChar char="•"/>
              <a:defRPr/>
            </a:pPr>
            <a:endParaRPr lang="en-US" sz="2200" dirty="0">
              <a:solidFill>
                <a:prstClr val="black"/>
              </a:solidFill>
            </a:endParaRPr>
          </a:p>
          <a:p>
            <a:pPr marL="568325" lvl="1" indent="-288925">
              <a:spcBef>
                <a:spcPts val="0"/>
              </a:spcBef>
              <a:spcAft>
                <a:spcPts val="600"/>
              </a:spcAft>
              <a:buFont typeface="Arial" charset="0"/>
              <a:buChar char="–"/>
              <a:defRPr/>
            </a:pPr>
            <a:endParaRPr lang="en-US" sz="2400" dirty="0"/>
          </a:p>
        </p:txBody>
      </p:sp>
    </p:spTree>
    <p:extLst>
      <p:ext uri="{BB962C8B-B14F-4D97-AF65-F5344CB8AC3E}">
        <p14:creationId xmlns:p14="http://schemas.microsoft.com/office/powerpoint/2010/main" val="1949688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0F1960D1-1743-4244-936A-6545FEBF9306}"/>
              </a:ext>
            </a:extLst>
          </p:cNvPr>
          <p:cNvSpPr>
            <a:spLocks noGrp="1"/>
          </p:cNvSpPr>
          <p:nvPr>
            <p:ph type="title"/>
          </p:nvPr>
        </p:nvSpPr>
        <p:spPr>
          <a:xfrm>
            <a:off x="1981200" y="274638"/>
            <a:ext cx="2895600" cy="2087562"/>
          </a:xfrm>
        </p:spPr>
        <p:txBody>
          <a:bodyPr/>
          <a:lstStyle/>
          <a:p>
            <a:r>
              <a:rPr lang="en-US" altLang="en-US" sz="4000" b="1" dirty="0">
                <a:solidFill>
                  <a:srgbClr val="0070C0"/>
                </a:solidFill>
              </a:rPr>
              <a:t>env</a:t>
            </a:r>
            <a:r>
              <a:rPr lang="en-US" altLang="en-US" sz="4000" dirty="0">
                <a:solidFill>
                  <a:srgbClr val="0070C0"/>
                </a:solidFill>
              </a:rPr>
              <a:t> </a:t>
            </a:r>
            <a:r>
              <a:rPr lang="en-US" altLang="en-US" sz="4000" dirty="0"/>
              <a:t>and Environment Initialization</a:t>
            </a:r>
          </a:p>
        </p:txBody>
      </p:sp>
      <p:sp>
        <p:nvSpPr>
          <p:cNvPr id="33795" name="Content Placeholder 2">
            <a:extLst>
              <a:ext uri="{FF2B5EF4-FFF2-40B4-BE49-F238E27FC236}">
                <a16:creationId xmlns:a16="http://schemas.microsoft.com/office/drawing/2014/main" id="{F0C81F1C-632C-48FD-B79F-54AC0AC98253}"/>
              </a:ext>
            </a:extLst>
          </p:cNvPr>
          <p:cNvSpPr>
            <a:spLocks noGrp="1"/>
          </p:cNvSpPr>
          <p:nvPr>
            <p:ph sz="half" idx="1"/>
          </p:nvPr>
        </p:nvSpPr>
        <p:spPr>
          <a:xfrm>
            <a:off x="1981200" y="2438400"/>
            <a:ext cx="2895600" cy="3810000"/>
          </a:xfrm>
        </p:spPr>
        <p:txBody>
          <a:bodyPr/>
          <a:lstStyle/>
          <a:p>
            <a:pPr marL="0" indent="0">
              <a:buNone/>
            </a:pPr>
            <a:r>
              <a:rPr lang="en-US" altLang="en-US" sz="2400" b="1" dirty="0">
                <a:solidFill>
                  <a:srgbClr val="0070C0"/>
                </a:solidFill>
              </a:rPr>
              <a:t>env</a:t>
            </a:r>
            <a:r>
              <a:rPr lang="en-US" altLang="en-US" sz="2400" dirty="0">
                <a:solidFill>
                  <a:srgbClr val="0070C0"/>
                </a:solidFill>
              </a:rPr>
              <a:t> </a:t>
            </a:r>
            <a:r>
              <a:rPr lang="en-US" altLang="en-US" sz="2400" dirty="0"/>
              <a:t>shows names and values of all variables exported to the current environment</a:t>
            </a:r>
          </a:p>
        </p:txBody>
      </p:sp>
      <p:sp>
        <p:nvSpPr>
          <p:cNvPr id="4" name="Content Placeholder 3">
            <a:extLst>
              <a:ext uri="{FF2B5EF4-FFF2-40B4-BE49-F238E27FC236}">
                <a16:creationId xmlns:a16="http://schemas.microsoft.com/office/drawing/2014/main" id="{EB0F259A-E85B-43FD-8F68-4CFD4C27AD4D}"/>
              </a:ext>
            </a:extLst>
          </p:cNvPr>
          <p:cNvSpPr>
            <a:spLocks noGrp="1"/>
          </p:cNvSpPr>
          <p:nvPr>
            <p:ph sz="half" idx="2"/>
          </p:nvPr>
        </p:nvSpPr>
        <p:spPr>
          <a:xfrm>
            <a:off x="5181600" y="304800"/>
            <a:ext cx="5029200" cy="6096000"/>
          </a:xfrm>
          <a:solidFill>
            <a:srgbClr val="FFFFCC"/>
          </a:solidFill>
        </p:spPr>
        <p:txBody>
          <a:bodyPr/>
          <a:lstStyle/>
          <a:p>
            <a:pPr marL="0" indent="0">
              <a:buNone/>
              <a:defRPr/>
            </a:pPr>
            <a:r>
              <a:rPr lang="en-US" sz="1050" b="1" dirty="0">
                <a:latin typeface="Consolas" panose="020B0609020204030204" pitchFamily="49" charset="0"/>
                <a:cs typeface="Consolas" panose="020B0609020204030204" pitchFamily="49" charset="0"/>
              </a:rPr>
              <a:t>[jack@csci2200:~]$ </a:t>
            </a:r>
            <a:r>
              <a:rPr lang="en-US" sz="1050" b="1" dirty="0">
                <a:solidFill>
                  <a:srgbClr val="543200"/>
                </a:solidFill>
                <a:latin typeface="Consolas" panose="020B0609020204030204" pitchFamily="49" charset="0"/>
                <a:cs typeface="Consolas" panose="020B0609020204030204" pitchFamily="49" charset="0"/>
              </a:rPr>
              <a:t>env | sort -t=</a:t>
            </a:r>
          </a:p>
          <a:p>
            <a:pPr marL="0" indent="0">
              <a:buNone/>
              <a:defRPr/>
            </a:pPr>
            <a:r>
              <a:rPr lang="en-US" sz="1050" b="1" dirty="0">
                <a:latin typeface="Consolas" panose="020B0609020204030204" pitchFamily="49" charset="0"/>
                <a:cs typeface="Consolas" panose="020B0609020204030204" pitchFamily="49" charset="0"/>
              </a:rPr>
              <a:t>_=/bin/</a:t>
            </a:r>
            <a:r>
              <a:rPr lang="en-US" sz="1050" b="1" dirty="0" err="1">
                <a:latin typeface="Consolas" panose="020B0609020204030204" pitchFamily="49" charset="0"/>
                <a:cs typeface="Consolas" panose="020B0609020204030204" pitchFamily="49" charset="0"/>
              </a:rPr>
              <a:t>env</a:t>
            </a:r>
            <a:endParaRPr lang="en-US" sz="1050" b="1" dirty="0">
              <a:latin typeface="Consolas" panose="020B0609020204030204" pitchFamily="49" charset="0"/>
              <a:cs typeface="Consolas" panose="020B0609020204030204" pitchFamily="49" charset="0"/>
            </a:endParaRPr>
          </a:p>
          <a:p>
            <a:pPr marL="0" indent="0">
              <a:buNone/>
              <a:defRPr/>
            </a:pPr>
            <a:r>
              <a:rPr lang="en-US" sz="1050" b="1" dirty="0">
                <a:latin typeface="Consolas" panose="020B0609020204030204" pitchFamily="49" charset="0"/>
                <a:cs typeface="Consolas" panose="020B0609020204030204" pitchFamily="49" charset="0"/>
              </a:rPr>
              <a:t>CVS_RSH=</a:t>
            </a:r>
            <a:r>
              <a:rPr lang="en-US" sz="1050" b="1" dirty="0" err="1">
                <a:latin typeface="Consolas" panose="020B0609020204030204" pitchFamily="49" charset="0"/>
                <a:cs typeface="Consolas" panose="020B0609020204030204" pitchFamily="49" charset="0"/>
              </a:rPr>
              <a:t>ssh</a:t>
            </a:r>
            <a:endParaRPr lang="en-US" sz="1050" b="1" dirty="0">
              <a:latin typeface="Consolas" panose="020B0609020204030204" pitchFamily="49" charset="0"/>
              <a:cs typeface="Consolas" panose="020B0609020204030204" pitchFamily="49" charset="0"/>
            </a:endParaRPr>
          </a:p>
          <a:p>
            <a:pPr marL="0" indent="0">
              <a:buNone/>
              <a:defRPr/>
            </a:pPr>
            <a:r>
              <a:rPr lang="en-US" sz="1050" b="1" dirty="0">
                <a:latin typeface="Consolas" panose="020B0609020204030204" pitchFamily="49" charset="0"/>
                <a:cs typeface="Consolas" panose="020B0609020204030204" pitchFamily="49" charset="0"/>
              </a:rPr>
              <a:t>G_BROKEN_FILENAMES=1</a:t>
            </a:r>
          </a:p>
          <a:p>
            <a:pPr marL="0" indent="0">
              <a:buNone/>
              <a:defRPr/>
            </a:pPr>
            <a:r>
              <a:rPr lang="en-US" sz="1050" b="1" dirty="0">
                <a:latin typeface="Consolas" panose="020B0609020204030204" pitchFamily="49" charset="0"/>
                <a:cs typeface="Consolas" panose="020B0609020204030204" pitchFamily="49" charset="0"/>
              </a:rPr>
              <a:t>GREP_COLORS=37;42</a:t>
            </a:r>
          </a:p>
          <a:p>
            <a:pPr marL="0" indent="0">
              <a:buNone/>
              <a:defRPr/>
            </a:pPr>
            <a:r>
              <a:rPr lang="en-US" sz="1050" b="1" dirty="0">
                <a:latin typeface="Consolas" panose="020B0609020204030204" pitchFamily="49" charset="0"/>
                <a:cs typeface="Consolas" panose="020B0609020204030204" pitchFamily="49" charset="0"/>
              </a:rPr>
              <a:t>HISTCONTROL=</a:t>
            </a:r>
            <a:r>
              <a:rPr lang="en-US" sz="1050" b="1" dirty="0" err="1">
                <a:latin typeface="Consolas" panose="020B0609020204030204" pitchFamily="49" charset="0"/>
                <a:cs typeface="Consolas" panose="020B0609020204030204" pitchFamily="49" charset="0"/>
              </a:rPr>
              <a:t>ignoredups</a:t>
            </a:r>
            <a:endParaRPr lang="en-US" sz="1050" b="1" dirty="0">
              <a:latin typeface="Consolas" panose="020B0609020204030204" pitchFamily="49" charset="0"/>
              <a:cs typeface="Consolas" panose="020B0609020204030204" pitchFamily="49" charset="0"/>
            </a:endParaRPr>
          </a:p>
          <a:p>
            <a:pPr marL="0" indent="0">
              <a:buNone/>
              <a:defRPr/>
            </a:pPr>
            <a:r>
              <a:rPr lang="en-US" sz="1050" b="1" dirty="0">
                <a:latin typeface="Consolas" panose="020B0609020204030204" pitchFamily="49" charset="0"/>
                <a:cs typeface="Consolas" panose="020B0609020204030204" pitchFamily="49" charset="0"/>
              </a:rPr>
              <a:t>HISTSIZE=1000</a:t>
            </a:r>
          </a:p>
          <a:p>
            <a:pPr marL="0" indent="0">
              <a:buNone/>
              <a:defRPr/>
            </a:pPr>
            <a:r>
              <a:rPr lang="en-US" sz="1050" b="1" dirty="0">
                <a:latin typeface="Consolas" panose="020B0609020204030204" pitchFamily="49" charset="0"/>
                <a:cs typeface="Consolas" panose="020B0609020204030204" pitchFamily="49" charset="0"/>
              </a:rPr>
              <a:t>HOME=/home/jack</a:t>
            </a:r>
          </a:p>
          <a:p>
            <a:pPr marL="0" indent="0">
              <a:buNone/>
              <a:defRPr/>
            </a:pPr>
            <a:r>
              <a:rPr lang="en-US" sz="1050" b="1" dirty="0">
                <a:latin typeface="Consolas" panose="020B0609020204030204" pitchFamily="49" charset="0"/>
                <a:cs typeface="Consolas" panose="020B0609020204030204" pitchFamily="49" charset="0"/>
              </a:rPr>
              <a:t>HOSTNAME=Einstein.etsu.edu</a:t>
            </a:r>
          </a:p>
          <a:p>
            <a:pPr marL="0" indent="0">
              <a:buNone/>
              <a:defRPr/>
            </a:pPr>
            <a:r>
              <a:rPr lang="en-US" sz="1050" b="1" dirty="0">
                <a:latin typeface="Consolas" panose="020B0609020204030204" pitchFamily="49" charset="0"/>
                <a:cs typeface="Consolas" panose="020B0609020204030204" pitchFamily="49" charset="0"/>
              </a:rPr>
              <a:t>LANG=en_US.UTF-8</a:t>
            </a:r>
          </a:p>
          <a:p>
            <a:pPr marL="0" indent="0">
              <a:buNone/>
              <a:defRPr/>
            </a:pPr>
            <a:r>
              <a:rPr lang="en-US" sz="1050" b="1" dirty="0">
                <a:latin typeface="Consolas" panose="020B0609020204030204" pitchFamily="49" charset="0"/>
                <a:cs typeface="Consolas" panose="020B0609020204030204" pitchFamily="49" charset="0"/>
              </a:rPr>
              <a:t>LESSOPEN=||/usr/bin/lesspipe.sh %s</a:t>
            </a:r>
          </a:p>
          <a:p>
            <a:pPr marL="0" indent="0">
              <a:buNone/>
              <a:defRPr/>
            </a:pPr>
            <a:r>
              <a:rPr lang="en-US" sz="1050" b="1" dirty="0">
                <a:latin typeface="Consolas" panose="020B0609020204030204" pitchFamily="49" charset="0"/>
                <a:cs typeface="Consolas" panose="020B0609020204030204" pitchFamily="49" charset="0"/>
              </a:rPr>
              <a:t>LOGNAME=jack</a:t>
            </a:r>
          </a:p>
          <a:p>
            <a:pPr marL="0" indent="0">
              <a:buNone/>
              <a:defRPr/>
            </a:pPr>
            <a:r>
              <a:rPr lang="en-US" sz="1050" b="1" dirty="0">
                <a:latin typeface="Consolas" panose="020B0609020204030204" pitchFamily="49" charset="0"/>
                <a:cs typeface="Consolas" panose="020B0609020204030204" pitchFamily="49" charset="0"/>
              </a:rPr>
              <a:t>LS_COLORS=</a:t>
            </a:r>
            <a:r>
              <a:rPr lang="en-US" sz="1050" b="1" dirty="0" err="1">
                <a:latin typeface="Consolas" panose="020B0609020204030204" pitchFamily="49" charset="0"/>
                <a:cs typeface="Consolas" panose="020B0609020204030204" pitchFamily="49" charset="0"/>
              </a:rPr>
              <a:t>rs</a:t>
            </a:r>
            <a:r>
              <a:rPr lang="en-US" sz="1050" b="1" dirty="0">
                <a:latin typeface="Consolas" panose="020B0609020204030204" pitchFamily="49" charset="0"/>
                <a:cs typeface="Consolas" panose="020B0609020204030204" pitchFamily="49" charset="0"/>
              </a:rPr>
              <a:t>=0:di=01;34:ln=01;36:mh=00:pi=40;33:so=01;35:...</a:t>
            </a:r>
          </a:p>
          <a:p>
            <a:pPr marL="0" indent="0">
              <a:buNone/>
              <a:defRPr/>
            </a:pPr>
            <a:r>
              <a:rPr lang="en-US" sz="1050" b="1" dirty="0">
                <a:latin typeface="Consolas" panose="020B0609020204030204" pitchFamily="49" charset="0"/>
                <a:cs typeface="Consolas" panose="020B0609020204030204" pitchFamily="49" charset="0"/>
              </a:rPr>
              <a:t>MAIL=/var/spool/mail/jack</a:t>
            </a:r>
          </a:p>
          <a:p>
            <a:pPr marL="0" indent="0">
              <a:buNone/>
              <a:defRPr/>
            </a:pPr>
            <a:r>
              <a:rPr lang="en-US" sz="1050" b="1" dirty="0">
                <a:latin typeface="Consolas" panose="020B0609020204030204" pitchFamily="49" charset="0"/>
                <a:cs typeface="Consolas" panose="020B0609020204030204" pitchFamily="49" charset="0"/>
              </a:rPr>
              <a:t>PATH=/</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/lib/qt-3.3/bin:/opt/gcc49/bin:/</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/local/bin::/bin:... </a:t>
            </a:r>
          </a:p>
          <a:p>
            <a:pPr marL="0" indent="0">
              <a:buNone/>
              <a:defRPr/>
            </a:pPr>
            <a:r>
              <a:rPr lang="en-US" sz="1050" b="1" dirty="0">
                <a:latin typeface="Consolas" panose="020B0609020204030204" pitchFamily="49" charset="0"/>
                <a:cs typeface="Consolas" panose="020B0609020204030204" pitchFamily="49" charset="0"/>
              </a:rPr>
              <a:t>PS1=[\u@\h:\W]\$</a:t>
            </a:r>
          </a:p>
          <a:p>
            <a:pPr marL="0" indent="0">
              <a:buNone/>
              <a:defRPr/>
            </a:pPr>
            <a:r>
              <a:rPr lang="en-US" sz="1050" b="1" dirty="0">
                <a:latin typeface="Consolas" panose="020B0609020204030204" pitchFamily="49" charset="0"/>
                <a:cs typeface="Consolas" panose="020B0609020204030204" pitchFamily="49" charset="0"/>
              </a:rPr>
              <a:t>PWD=/home/jack</a:t>
            </a:r>
          </a:p>
          <a:p>
            <a:pPr marL="0" indent="0">
              <a:buNone/>
              <a:defRPr/>
            </a:pPr>
            <a:r>
              <a:rPr lang="en-US" sz="1050" b="1" dirty="0">
                <a:latin typeface="Consolas" panose="020B0609020204030204" pitchFamily="49" charset="0"/>
                <a:cs typeface="Consolas" panose="020B0609020204030204" pitchFamily="49" charset="0"/>
              </a:rPr>
              <a:t>QTDIR=/</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/lib/qt-3.3</a:t>
            </a:r>
          </a:p>
          <a:p>
            <a:pPr marL="0" indent="0">
              <a:buNone/>
              <a:defRPr/>
            </a:pPr>
            <a:r>
              <a:rPr lang="en-US" sz="1050" b="1" dirty="0">
                <a:latin typeface="Consolas" panose="020B0609020204030204" pitchFamily="49" charset="0"/>
                <a:cs typeface="Consolas" panose="020B0609020204030204" pitchFamily="49" charset="0"/>
              </a:rPr>
              <a:t>QTINC=/</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/lib/qt-3.3/include</a:t>
            </a:r>
          </a:p>
          <a:p>
            <a:pPr marL="0" indent="0">
              <a:buNone/>
              <a:defRPr/>
            </a:pPr>
            <a:r>
              <a:rPr lang="en-US" sz="1050" b="1" dirty="0">
                <a:latin typeface="Consolas" panose="020B0609020204030204" pitchFamily="49" charset="0"/>
                <a:cs typeface="Consolas" panose="020B0609020204030204" pitchFamily="49" charset="0"/>
              </a:rPr>
              <a:t>QTLIB=/</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/lib/qt-3.3/lib</a:t>
            </a:r>
          </a:p>
          <a:p>
            <a:pPr marL="0" indent="0">
              <a:buNone/>
              <a:defRPr/>
            </a:pPr>
            <a:r>
              <a:rPr lang="en-US" sz="1050" b="1" dirty="0">
                <a:latin typeface="Consolas" panose="020B0609020204030204" pitchFamily="49" charset="0"/>
                <a:cs typeface="Consolas" panose="020B0609020204030204" pitchFamily="49" charset="0"/>
              </a:rPr>
              <a:t>SELINUX_LEVEL_REQUESTED=</a:t>
            </a:r>
          </a:p>
          <a:p>
            <a:pPr marL="0" indent="0">
              <a:buNone/>
              <a:defRPr/>
            </a:pPr>
            <a:r>
              <a:rPr lang="en-US" sz="1050" b="1" dirty="0">
                <a:latin typeface="Consolas" panose="020B0609020204030204" pitchFamily="49" charset="0"/>
                <a:cs typeface="Consolas" panose="020B0609020204030204" pitchFamily="49" charset="0"/>
              </a:rPr>
              <a:t>SELINUX_ROLE_REQUESTED=</a:t>
            </a:r>
          </a:p>
          <a:p>
            <a:pPr marL="0" indent="0">
              <a:buNone/>
              <a:defRPr/>
            </a:pPr>
            <a:r>
              <a:rPr lang="en-US" sz="1050" b="1" dirty="0">
                <a:latin typeface="Consolas" panose="020B0609020204030204" pitchFamily="49" charset="0"/>
                <a:cs typeface="Consolas" panose="020B0609020204030204" pitchFamily="49" charset="0"/>
              </a:rPr>
              <a:t>SELINUX_USE_CURRENT_RANGE=</a:t>
            </a:r>
          </a:p>
          <a:p>
            <a:pPr marL="0" indent="0">
              <a:buNone/>
              <a:defRPr/>
            </a:pPr>
            <a:r>
              <a:rPr lang="en-US" sz="1050" b="1" dirty="0">
                <a:latin typeface="Consolas" panose="020B0609020204030204" pitchFamily="49" charset="0"/>
                <a:cs typeface="Consolas" panose="020B0609020204030204" pitchFamily="49" charset="0"/>
              </a:rPr>
              <a:t>SHELL=/bin/bash</a:t>
            </a:r>
          </a:p>
          <a:p>
            <a:pPr marL="0" indent="0">
              <a:buNone/>
              <a:defRPr/>
            </a:pPr>
            <a:r>
              <a:rPr lang="en-US" sz="1050" b="1" dirty="0">
                <a:latin typeface="Consolas" panose="020B0609020204030204" pitchFamily="49" charset="0"/>
                <a:cs typeface="Consolas" panose="020B0609020204030204" pitchFamily="49" charset="0"/>
              </a:rPr>
              <a:t>SHLVL=1</a:t>
            </a:r>
          </a:p>
          <a:p>
            <a:pPr marL="0" indent="0">
              <a:buNone/>
              <a:defRPr/>
            </a:pPr>
            <a:r>
              <a:rPr lang="en-US" sz="1050" b="1" dirty="0">
                <a:latin typeface="Consolas" panose="020B0609020204030204" pitchFamily="49" charset="0"/>
                <a:cs typeface="Consolas" panose="020B0609020204030204" pitchFamily="49" charset="0"/>
              </a:rPr>
              <a:t>SSH_ASKPASS=/</a:t>
            </a:r>
            <a:r>
              <a:rPr lang="en-US" sz="1050" b="1" dirty="0" err="1">
                <a:latin typeface="Consolas" panose="020B0609020204030204" pitchFamily="49" charset="0"/>
                <a:cs typeface="Consolas" panose="020B0609020204030204" pitchFamily="49" charset="0"/>
              </a:rPr>
              <a:t>usr</a:t>
            </a:r>
            <a:r>
              <a:rPr lang="en-US" sz="1050" b="1" dirty="0">
                <a:latin typeface="Consolas" panose="020B0609020204030204" pitchFamily="49" charset="0"/>
                <a:cs typeface="Consolas" panose="020B0609020204030204" pitchFamily="49" charset="0"/>
              </a:rPr>
              <a:t>/</a:t>
            </a:r>
            <a:r>
              <a:rPr lang="en-US" sz="1050" b="1" dirty="0" err="1">
                <a:latin typeface="Consolas" panose="020B0609020204030204" pitchFamily="49" charset="0"/>
                <a:cs typeface="Consolas" panose="020B0609020204030204" pitchFamily="49" charset="0"/>
              </a:rPr>
              <a:t>libexec</a:t>
            </a:r>
            <a:r>
              <a:rPr lang="en-US" sz="1050" b="1" dirty="0">
                <a:latin typeface="Consolas" panose="020B0609020204030204" pitchFamily="49" charset="0"/>
                <a:cs typeface="Consolas" panose="020B0609020204030204" pitchFamily="49" charset="0"/>
              </a:rPr>
              <a:t>/</a:t>
            </a:r>
            <a:r>
              <a:rPr lang="en-US" sz="1050" b="1" dirty="0" err="1">
                <a:latin typeface="Consolas" panose="020B0609020204030204" pitchFamily="49" charset="0"/>
                <a:cs typeface="Consolas" panose="020B0609020204030204" pitchFamily="49" charset="0"/>
              </a:rPr>
              <a:t>openssh</a:t>
            </a:r>
            <a:r>
              <a:rPr lang="en-US" sz="1050" b="1" dirty="0">
                <a:latin typeface="Consolas" panose="020B0609020204030204" pitchFamily="49" charset="0"/>
                <a:cs typeface="Consolas" panose="020B0609020204030204" pitchFamily="49" charset="0"/>
              </a:rPr>
              <a:t>/gnome-</a:t>
            </a:r>
            <a:r>
              <a:rPr lang="en-US" sz="1050" b="1" dirty="0" err="1">
                <a:latin typeface="Consolas" panose="020B0609020204030204" pitchFamily="49" charset="0"/>
                <a:cs typeface="Consolas" panose="020B0609020204030204" pitchFamily="49" charset="0"/>
              </a:rPr>
              <a:t>ssh</a:t>
            </a:r>
            <a:r>
              <a:rPr lang="en-US" sz="1050" b="1" dirty="0">
                <a:latin typeface="Consolas" panose="020B0609020204030204" pitchFamily="49" charset="0"/>
                <a:cs typeface="Consolas" panose="020B0609020204030204" pitchFamily="49" charset="0"/>
              </a:rPr>
              <a:t>-</a:t>
            </a:r>
            <a:r>
              <a:rPr lang="en-US" sz="1050" b="1" dirty="0" err="1">
                <a:latin typeface="Consolas" panose="020B0609020204030204" pitchFamily="49" charset="0"/>
                <a:cs typeface="Consolas" panose="020B0609020204030204" pitchFamily="49" charset="0"/>
              </a:rPr>
              <a:t>askpass</a:t>
            </a:r>
            <a:endParaRPr lang="en-US" sz="1050" b="1" dirty="0">
              <a:latin typeface="Consolas" panose="020B0609020204030204" pitchFamily="49" charset="0"/>
              <a:cs typeface="Consolas" panose="020B0609020204030204" pitchFamily="49" charset="0"/>
            </a:endParaRPr>
          </a:p>
          <a:p>
            <a:pPr marL="0" indent="0">
              <a:buNone/>
              <a:defRPr/>
            </a:pPr>
            <a:r>
              <a:rPr lang="en-US" sz="1050" b="1" dirty="0">
                <a:latin typeface="Consolas" panose="020B0609020204030204" pitchFamily="49" charset="0"/>
                <a:cs typeface="Consolas" panose="020B0609020204030204" pitchFamily="49" charset="0"/>
              </a:rPr>
              <a:t>SSH_CLIENT=24.159.217.50 1534 22</a:t>
            </a:r>
          </a:p>
          <a:p>
            <a:pPr marL="0" indent="0">
              <a:buNone/>
              <a:defRPr/>
            </a:pPr>
            <a:r>
              <a:rPr lang="en-US" sz="1050" b="1" dirty="0">
                <a:latin typeface="Consolas" panose="020B0609020204030204" pitchFamily="49" charset="0"/>
                <a:cs typeface="Consolas" panose="020B0609020204030204" pitchFamily="49" charset="0"/>
              </a:rPr>
              <a:t>SSH_CONNECTION=24.159.217.50 1534 151.141.90.51 22</a:t>
            </a:r>
          </a:p>
          <a:p>
            <a:pPr marL="0" indent="0">
              <a:buNone/>
              <a:defRPr/>
            </a:pPr>
            <a:r>
              <a:rPr lang="en-US" sz="1050" b="1" dirty="0">
                <a:latin typeface="Consolas" panose="020B0609020204030204" pitchFamily="49" charset="0"/>
                <a:cs typeface="Consolas" panose="020B0609020204030204" pitchFamily="49" charset="0"/>
              </a:rPr>
              <a:t>SSH_TTY=/dev/pts/4</a:t>
            </a:r>
          </a:p>
          <a:p>
            <a:pPr marL="0" indent="0">
              <a:buNone/>
              <a:defRPr/>
            </a:pPr>
            <a:r>
              <a:rPr lang="en-US" sz="1050" b="1" dirty="0">
                <a:latin typeface="Consolas" panose="020B0609020204030204" pitchFamily="49" charset="0"/>
                <a:cs typeface="Consolas" panose="020B0609020204030204" pitchFamily="49" charset="0"/>
              </a:rPr>
              <a:t>TERM=</a:t>
            </a:r>
            <a:r>
              <a:rPr lang="en-US" sz="1050" b="1" dirty="0" err="1">
                <a:latin typeface="Consolas" panose="020B0609020204030204" pitchFamily="49" charset="0"/>
                <a:cs typeface="Consolas" panose="020B0609020204030204" pitchFamily="49" charset="0"/>
              </a:rPr>
              <a:t>xterm</a:t>
            </a:r>
            <a:endParaRPr lang="en-US" sz="1050" b="1" dirty="0">
              <a:latin typeface="Consolas" panose="020B0609020204030204" pitchFamily="49" charset="0"/>
              <a:cs typeface="Consolas" panose="020B0609020204030204" pitchFamily="49" charset="0"/>
            </a:endParaRPr>
          </a:p>
          <a:p>
            <a:pPr marL="0" indent="0">
              <a:buNone/>
              <a:defRPr/>
            </a:pPr>
            <a:r>
              <a:rPr lang="en-US" sz="1050" b="1" dirty="0">
                <a:latin typeface="Consolas" panose="020B0609020204030204" pitchFamily="49" charset="0"/>
                <a:cs typeface="Consolas" panose="020B0609020204030204" pitchFamily="49" charset="0"/>
              </a:rPr>
              <a:t>USER=jack</a:t>
            </a:r>
          </a:p>
          <a:p>
            <a:pPr marL="0" indent="0">
              <a:buNone/>
              <a:defRPr/>
            </a:pPr>
            <a:endParaRPr lang="en-US" sz="10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59A5F788-C175-4534-97C4-B96113758242}"/>
              </a:ext>
            </a:extLst>
          </p:cNvPr>
          <p:cNvSpPr>
            <a:spLocks noGrp="1"/>
          </p:cNvSpPr>
          <p:nvPr>
            <p:ph type="title"/>
          </p:nvPr>
        </p:nvSpPr>
        <p:spPr>
          <a:xfrm>
            <a:off x="1981200" y="274638"/>
            <a:ext cx="2590800" cy="1706562"/>
          </a:xfrm>
        </p:spPr>
        <p:txBody>
          <a:bodyPr/>
          <a:lstStyle/>
          <a:p>
            <a:r>
              <a:rPr lang="en-US" altLang="en-US" sz="3600" b="1">
                <a:solidFill>
                  <a:srgbClr val="0070C0"/>
                </a:solidFill>
              </a:rPr>
              <a:t>env</a:t>
            </a:r>
            <a:r>
              <a:rPr lang="en-US" altLang="en-US" sz="3600">
                <a:solidFill>
                  <a:srgbClr val="0070C0"/>
                </a:solidFill>
              </a:rPr>
              <a:t> </a:t>
            </a:r>
            <a:r>
              <a:rPr lang="en-US" altLang="en-US" sz="3600"/>
              <a:t>and Environment Initialization</a:t>
            </a:r>
          </a:p>
        </p:txBody>
      </p:sp>
      <p:sp>
        <p:nvSpPr>
          <p:cNvPr id="3" name="Content Placeholder 2">
            <a:extLst>
              <a:ext uri="{FF2B5EF4-FFF2-40B4-BE49-F238E27FC236}">
                <a16:creationId xmlns:a16="http://schemas.microsoft.com/office/drawing/2014/main" id="{996366F8-6AD2-4292-8BC7-AAB93CA9B855}"/>
              </a:ext>
            </a:extLst>
          </p:cNvPr>
          <p:cNvSpPr>
            <a:spLocks noGrp="1"/>
          </p:cNvSpPr>
          <p:nvPr>
            <p:ph sz="half" idx="1"/>
          </p:nvPr>
        </p:nvSpPr>
        <p:spPr>
          <a:xfrm>
            <a:off x="533400" y="2057400"/>
            <a:ext cx="4191000" cy="4191000"/>
          </a:xfrm>
        </p:spPr>
        <p:txBody>
          <a:bodyPr/>
          <a:lstStyle/>
          <a:p>
            <a:pPr marL="0" indent="0">
              <a:spcBef>
                <a:spcPts val="0"/>
              </a:spcBef>
              <a:spcAft>
                <a:spcPts val="600"/>
              </a:spcAft>
              <a:buNone/>
              <a:defRPr/>
            </a:pPr>
            <a:r>
              <a:rPr lang="en-US" sz="2000" dirty="0"/>
              <a:t>To determine which environment variables were defined locally,</a:t>
            </a:r>
          </a:p>
          <a:p>
            <a:pPr marL="400050" lvl="1" indent="0">
              <a:spcBef>
                <a:spcPts val="0"/>
              </a:spcBef>
              <a:spcAft>
                <a:spcPts val="600"/>
              </a:spcAft>
              <a:buNone/>
              <a:defRPr/>
            </a:pPr>
            <a:r>
              <a:rPr lang="en-US" sz="2000" dirty="0"/>
              <a:t>combine the outputs from </a:t>
            </a:r>
            <a:r>
              <a:rPr lang="en-US" sz="2000" b="1" dirty="0">
                <a:solidFill>
                  <a:srgbClr val="0070C0"/>
                </a:solidFill>
              </a:rPr>
              <a:t>set</a:t>
            </a:r>
            <a:r>
              <a:rPr lang="en-US" sz="2000" dirty="0"/>
              <a:t> and </a:t>
            </a:r>
            <a:r>
              <a:rPr lang="en-US" sz="2000" b="1" dirty="0" err="1">
                <a:solidFill>
                  <a:srgbClr val="0070C0"/>
                </a:solidFill>
              </a:rPr>
              <a:t>env</a:t>
            </a:r>
            <a:endParaRPr lang="en-US" sz="2000" b="1" dirty="0">
              <a:solidFill>
                <a:srgbClr val="0070C0"/>
              </a:solidFill>
            </a:endParaRPr>
          </a:p>
          <a:p>
            <a:pPr marL="400050" lvl="1" indent="0">
              <a:spcBef>
                <a:spcPts val="0"/>
              </a:spcBef>
              <a:spcAft>
                <a:spcPts val="600"/>
              </a:spcAft>
              <a:buNone/>
              <a:defRPr/>
            </a:pPr>
            <a:r>
              <a:rPr lang="en-US" sz="2000" dirty="0"/>
              <a:t>cut the first, variable names column from the combined output</a:t>
            </a:r>
          </a:p>
          <a:p>
            <a:pPr marL="400050" lvl="1" indent="0">
              <a:spcBef>
                <a:spcPts val="0"/>
              </a:spcBef>
              <a:spcAft>
                <a:spcPts val="600"/>
              </a:spcAft>
              <a:buNone/>
              <a:defRPr/>
            </a:pPr>
            <a:r>
              <a:rPr lang="en-US" sz="2000" dirty="0"/>
              <a:t>find those names that appear just once in the resulting listing</a:t>
            </a:r>
          </a:p>
        </p:txBody>
      </p:sp>
      <p:sp>
        <p:nvSpPr>
          <p:cNvPr id="4" name="Content Placeholder 3">
            <a:extLst>
              <a:ext uri="{FF2B5EF4-FFF2-40B4-BE49-F238E27FC236}">
                <a16:creationId xmlns:a16="http://schemas.microsoft.com/office/drawing/2014/main" id="{3848685F-BB6D-4954-9317-FB23923BF9EF}"/>
              </a:ext>
            </a:extLst>
          </p:cNvPr>
          <p:cNvSpPr>
            <a:spLocks noGrp="1"/>
          </p:cNvSpPr>
          <p:nvPr>
            <p:ph sz="half" idx="2"/>
          </p:nvPr>
        </p:nvSpPr>
        <p:spPr>
          <a:xfrm>
            <a:off x="4800600" y="304800"/>
            <a:ext cx="5638800" cy="6248400"/>
          </a:xfrm>
          <a:solidFill>
            <a:srgbClr val="FFFFCC"/>
          </a:solidFill>
        </p:spPr>
        <p:txBody>
          <a:bodyPr/>
          <a:lstStyle/>
          <a:p>
            <a:pPr marL="0" indent="0">
              <a:spcBef>
                <a:spcPts val="0"/>
              </a:spcBef>
              <a:buNone/>
              <a:defRPr/>
            </a:pPr>
            <a:r>
              <a:rPr lang="en-US" sz="1400" b="1" dirty="0">
                <a:latin typeface="Consolas" panose="020B0609020204030204" pitchFamily="49" charset="0"/>
                <a:cs typeface="Consolas" panose="020B0609020204030204" pitchFamily="49" charset="0"/>
              </a:rPr>
              <a:t>[jack@csci2200:~]$ </a:t>
            </a:r>
            <a:r>
              <a:rPr lang="en-US" sz="1400" b="1" dirty="0">
                <a:solidFill>
                  <a:srgbClr val="543200"/>
                </a:solidFill>
                <a:latin typeface="Consolas" panose="020B0609020204030204" pitchFamily="49" charset="0"/>
                <a:cs typeface="Consolas" panose="020B0609020204030204" pitchFamily="49" charset="0"/>
              </a:rPr>
              <a:t>\</a:t>
            </a:r>
            <a:br>
              <a:rPr lang="en-US" sz="1400" b="1" dirty="0">
                <a:latin typeface="Consolas" panose="020B0609020204030204" pitchFamily="49" charset="0"/>
                <a:cs typeface="Consolas" panose="020B0609020204030204" pitchFamily="49" charset="0"/>
              </a:rPr>
            </a:br>
            <a:r>
              <a:rPr lang="en-US" sz="1400" b="1" dirty="0">
                <a:solidFill>
                  <a:srgbClr val="543200"/>
                </a:solidFill>
                <a:latin typeface="Consolas" panose="020B0609020204030204" pitchFamily="49" charset="0"/>
                <a:cs typeface="Consolas" panose="020B0609020204030204" pitchFamily="49" charset="0"/>
              </a:rPr>
              <a:t>  </a:t>
            </a:r>
            <a:r>
              <a:rPr lang="en-US" sz="1400" b="1" dirty="0">
                <a:solidFill>
                  <a:srgbClr val="008000"/>
                </a:solidFill>
                <a:latin typeface="Consolas" panose="020B0609020204030204" pitchFamily="49" charset="0"/>
                <a:cs typeface="Consolas" panose="020B0609020204030204" pitchFamily="49" charset="0"/>
              </a:rPr>
              <a:t>(set | grep -P '^\w+='; env) | cut -d= -f1 | sort |\</a:t>
            </a:r>
            <a:br>
              <a:rPr lang="en-US" sz="1400" b="1" dirty="0">
                <a:solidFill>
                  <a:srgbClr val="008000"/>
                </a:solidFill>
                <a:latin typeface="Consolas" panose="020B0609020204030204" pitchFamily="49" charset="0"/>
                <a:cs typeface="Consolas" panose="020B0609020204030204" pitchFamily="49" charset="0"/>
              </a:rPr>
            </a:br>
            <a:r>
              <a:rPr lang="en-US" sz="1400" b="1" dirty="0">
                <a:solidFill>
                  <a:srgbClr val="008000"/>
                </a:solidFill>
                <a:latin typeface="Consolas" panose="020B0609020204030204" pitchFamily="49" charset="0"/>
                <a:cs typeface="Consolas" panose="020B0609020204030204" pitchFamily="49" charset="0"/>
              </a:rPr>
              <a:t>   </a:t>
            </a:r>
            <a:r>
              <a:rPr lang="en-US" sz="1400" b="1" dirty="0" err="1">
                <a:solidFill>
                  <a:srgbClr val="008000"/>
                </a:solidFill>
                <a:latin typeface="Consolas" panose="020B0609020204030204" pitchFamily="49" charset="0"/>
                <a:cs typeface="Consolas" panose="020B0609020204030204" pitchFamily="49" charset="0"/>
              </a:rPr>
              <a:t>uniq</a:t>
            </a:r>
            <a:r>
              <a:rPr lang="en-US" sz="1400" b="1" dirty="0">
                <a:solidFill>
                  <a:srgbClr val="008000"/>
                </a:solidFill>
                <a:latin typeface="Consolas" panose="020B0609020204030204" pitchFamily="49" charset="0"/>
                <a:cs typeface="Consolas" panose="020B0609020204030204" pitchFamily="49" charset="0"/>
              </a:rPr>
              <a:t> -c | grep -P '^\s+1\b' | sed 's/^.\{8\}//'</a:t>
            </a:r>
            <a:endParaRPr lang="en-US" sz="1600" b="1" dirty="0">
              <a:solidFill>
                <a:srgbClr val="008000"/>
              </a:solidFill>
              <a:latin typeface="Consolas" panose="020B0609020204030204" pitchFamily="49" charset="0"/>
              <a:cs typeface="Consolas" panose="020B0609020204030204" pitchFamily="49" charset="0"/>
            </a:endParaRPr>
          </a:p>
          <a:p>
            <a:pPr marL="0" indent="0">
              <a:spcBef>
                <a:spcPts val="0"/>
              </a:spcBef>
              <a:buNone/>
              <a:defRPr/>
            </a:pPr>
            <a:r>
              <a:rPr lang="en-US" sz="1050" b="1" dirty="0">
                <a:latin typeface="Consolas" panose="020B0609020204030204" pitchFamily="49" charset="0"/>
                <a:cs typeface="Consolas" panose="020B0609020204030204" pitchFamily="49" charset="0"/>
              </a:rPr>
              <a:t>BASH</a:t>
            </a:r>
          </a:p>
          <a:p>
            <a:pPr marL="0" indent="0">
              <a:spcBef>
                <a:spcPts val="0"/>
              </a:spcBef>
              <a:buNone/>
              <a:defRPr/>
            </a:pPr>
            <a:r>
              <a:rPr lang="en-US" sz="1050" b="1" dirty="0">
                <a:latin typeface="Consolas" panose="020B0609020204030204" pitchFamily="49" charset="0"/>
                <a:cs typeface="Consolas" panose="020B0609020204030204" pitchFamily="49" charset="0"/>
              </a:rPr>
              <a:t>BASH_ALIASES</a:t>
            </a:r>
          </a:p>
          <a:p>
            <a:pPr marL="0" indent="0">
              <a:spcBef>
                <a:spcPts val="0"/>
              </a:spcBef>
              <a:buNone/>
              <a:defRPr/>
            </a:pPr>
            <a:r>
              <a:rPr lang="en-US" sz="1050" b="1" dirty="0">
                <a:latin typeface="Consolas" panose="020B0609020204030204" pitchFamily="49" charset="0"/>
                <a:cs typeface="Consolas" panose="020B0609020204030204" pitchFamily="49" charset="0"/>
              </a:rPr>
              <a:t>BASH_ARGC</a:t>
            </a:r>
          </a:p>
          <a:p>
            <a:pPr marL="0" indent="0">
              <a:spcBef>
                <a:spcPts val="0"/>
              </a:spcBef>
              <a:buNone/>
              <a:defRPr/>
            </a:pPr>
            <a:r>
              <a:rPr lang="en-US" sz="1050" b="1" dirty="0">
                <a:latin typeface="Consolas" panose="020B0609020204030204" pitchFamily="49" charset="0"/>
                <a:cs typeface="Consolas" panose="020B0609020204030204" pitchFamily="49" charset="0"/>
              </a:rPr>
              <a:t>BASH_ARGV</a:t>
            </a:r>
          </a:p>
          <a:p>
            <a:pPr marL="0" indent="0">
              <a:spcBef>
                <a:spcPts val="0"/>
              </a:spcBef>
              <a:buNone/>
              <a:defRPr/>
            </a:pPr>
            <a:r>
              <a:rPr lang="en-US" sz="1050" b="1" dirty="0">
                <a:latin typeface="Consolas" panose="020B0609020204030204" pitchFamily="49" charset="0"/>
                <a:cs typeface="Consolas" panose="020B0609020204030204" pitchFamily="49" charset="0"/>
              </a:rPr>
              <a:t>BASH_CMDS</a:t>
            </a:r>
          </a:p>
          <a:p>
            <a:pPr marL="0" indent="0">
              <a:spcBef>
                <a:spcPts val="0"/>
              </a:spcBef>
              <a:buNone/>
              <a:defRPr/>
            </a:pPr>
            <a:r>
              <a:rPr lang="en-US" sz="1050" b="1" dirty="0">
                <a:latin typeface="Consolas" panose="020B0609020204030204" pitchFamily="49" charset="0"/>
                <a:cs typeface="Consolas" panose="020B0609020204030204" pitchFamily="49" charset="0"/>
              </a:rPr>
              <a:t>BASH_LINENO</a:t>
            </a:r>
          </a:p>
          <a:p>
            <a:pPr marL="0" indent="0">
              <a:spcBef>
                <a:spcPts val="0"/>
              </a:spcBef>
              <a:buNone/>
              <a:defRPr/>
            </a:pPr>
            <a:r>
              <a:rPr lang="en-US" sz="1050" b="1" dirty="0">
                <a:latin typeface="Consolas" panose="020B0609020204030204" pitchFamily="49" charset="0"/>
                <a:cs typeface="Consolas" panose="020B0609020204030204" pitchFamily="49" charset="0"/>
              </a:rPr>
              <a:t>BASHOPTS</a:t>
            </a:r>
          </a:p>
          <a:p>
            <a:pPr marL="0" indent="0">
              <a:spcBef>
                <a:spcPts val="0"/>
              </a:spcBef>
              <a:buNone/>
              <a:defRPr/>
            </a:pPr>
            <a:r>
              <a:rPr lang="en-US" sz="1050" b="1" dirty="0">
                <a:latin typeface="Consolas" panose="020B0609020204030204" pitchFamily="49" charset="0"/>
                <a:cs typeface="Consolas" panose="020B0609020204030204" pitchFamily="49" charset="0"/>
              </a:rPr>
              <a:t>BASH_SOURCE</a:t>
            </a:r>
          </a:p>
          <a:p>
            <a:pPr marL="0" indent="0">
              <a:spcBef>
                <a:spcPts val="0"/>
              </a:spcBef>
              <a:buNone/>
              <a:defRPr/>
            </a:pPr>
            <a:r>
              <a:rPr lang="en-US" sz="1050" b="1" dirty="0">
                <a:latin typeface="Consolas" panose="020B0609020204030204" pitchFamily="49" charset="0"/>
                <a:cs typeface="Consolas" panose="020B0609020204030204" pitchFamily="49" charset="0"/>
              </a:rPr>
              <a:t>BASH_VERSINFO</a:t>
            </a:r>
          </a:p>
          <a:p>
            <a:pPr marL="0" indent="0">
              <a:spcBef>
                <a:spcPts val="0"/>
              </a:spcBef>
              <a:buNone/>
              <a:defRPr/>
            </a:pPr>
            <a:r>
              <a:rPr lang="en-US" sz="1050" b="1" dirty="0">
                <a:latin typeface="Consolas" panose="020B0609020204030204" pitchFamily="49" charset="0"/>
                <a:cs typeface="Consolas" panose="020B0609020204030204" pitchFamily="49" charset="0"/>
              </a:rPr>
              <a:t>BASH_VERSION</a:t>
            </a:r>
          </a:p>
          <a:p>
            <a:pPr marL="0" indent="0">
              <a:spcBef>
                <a:spcPts val="0"/>
              </a:spcBef>
              <a:buNone/>
              <a:defRPr/>
            </a:pPr>
            <a:r>
              <a:rPr lang="en-US" sz="1050" b="1" dirty="0">
                <a:latin typeface="Consolas" panose="020B0609020204030204" pitchFamily="49" charset="0"/>
                <a:cs typeface="Consolas" panose="020B0609020204030204" pitchFamily="49" charset="0"/>
              </a:rPr>
              <a:t>colors</a:t>
            </a:r>
          </a:p>
          <a:p>
            <a:pPr marL="0" indent="0">
              <a:spcBef>
                <a:spcPts val="0"/>
              </a:spcBef>
              <a:buNone/>
              <a:defRPr/>
            </a:pPr>
            <a:r>
              <a:rPr lang="en-US" sz="1050" b="1" dirty="0">
                <a:latin typeface="Consolas" panose="020B0609020204030204" pitchFamily="49" charset="0"/>
                <a:cs typeface="Consolas" panose="020B0609020204030204" pitchFamily="49" charset="0"/>
              </a:rPr>
              <a:t>COLORS</a:t>
            </a:r>
          </a:p>
          <a:p>
            <a:pPr marL="0" indent="0">
              <a:spcBef>
                <a:spcPts val="0"/>
              </a:spcBef>
              <a:buNone/>
              <a:defRPr/>
            </a:pPr>
            <a:r>
              <a:rPr lang="en-US" sz="1050" b="1" dirty="0">
                <a:latin typeface="Consolas" panose="020B0609020204030204" pitchFamily="49" charset="0"/>
                <a:cs typeface="Consolas" panose="020B0609020204030204" pitchFamily="49" charset="0"/>
              </a:rPr>
              <a:t>COLUMNS</a:t>
            </a:r>
          </a:p>
          <a:p>
            <a:pPr marL="0" indent="0">
              <a:spcBef>
                <a:spcPts val="0"/>
              </a:spcBef>
              <a:buNone/>
              <a:defRPr/>
            </a:pPr>
            <a:r>
              <a:rPr lang="en-US" sz="1050" b="1" dirty="0">
                <a:latin typeface="Consolas" panose="020B0609020204030204" pitchFamily="49" charset="0"/>
                <a:cs typeface="Consolas" panose="020B0609020204030204" pitchFamily="49" charset="0"/>
              </a:rPr>
              <a:t>DIRSTACK</a:t>
            </a:r>
          </a:p>
          <a:p>
            <a:pPr marL="0" indent="0">
              <a:spcBef>
                <a:spcPts val="0"/>
              </a:spcBef>
              <a:buNone/>
              <a:defRPr/>
            </a:pPr>
            <a:r>
              <a:rPr lang="en-US" sz="1050" b="1" dirty="0">
                <a:latin typeface="Consolas" panose="020B0609020204030204" pitchFamily="49" charset="0"/>
                <a:cs typeface="Consolas" panose="020B0609020204030204" pitchFamily="49" charset="0"/>
              </a:rPr>
              <a:t>EUID</a:t>
            </a:r>
          </a:p>
          <a:p>
            <a:pPr marL="0" indent="0">
              <a:spcBef>
                <a:spcPts val="0"/>
              </a:spcBef>
              <a:buNone/>
              <a:defRPr/>
            </a:pPr>
            <a:r>
              <a:rPr lang="en-US" sz="1050" b="1" dirty="0">
                <a:latin typeface="Consolas" panose="020B0609020204030204" pitchFamily="49" charset="0"/>
                <a:cs typeface="Consolas" panose="020B0609020204030204" pitchFamily="49" charset="0"/>
              </a:rPr>
              <a:t>GCC49_BIN</a:t>
            </a:r>
          </a:p>
          <a:p>
            <a:pPr marL="0" indent="0">
              <a:spcBef>
                <a:spcPts val="0"/>
              </a:spcBef>
              <a:buNone/>
              <a:defRPr/>
            </a:pPr>
            <a:r>
              <a:rPr lang="en-US" sz="1050" b="1" dirty="0">
                <a:latin typeface="Consolas" panose="020B0609020204030204" pitchFamily="49" charset="0"/>
                <a:cs typeface="Consolas" panose="020B0609020204030204" pitchFamily="49" charset="0"/>
              </a:rPr>
              <a:t>GROUPS</a:t>
            </a:r>
          </a:p>
          <a:p>
            <a:pPr marL="0" indent="0">
              <a:spcBef>
                <a:spcPts val="0"/>
              </a:spcBef>
              <a:buNone/>
              <a:defRPr/>
            </a:pPr>
            <a:r>
              <a:rPr lang="en-US" sz="1050" b="1" dirty="0">
                <a:latin typeface="Consolas" panose="020B0609020204030204" pitchFamily="49" charset="0"/>
                <a:cs typeface="Consolas" panose="020B0609020204030204" pitchFamily="49" charset="0"/>
              </a:rPr>
              <a:t>HISTFILE</a:t>
            </a:r>
          </a:p>
          <a:p>
            <a:pPr marL="0" indent="0">
              <a:spcBef>
                <a:spcPts val="0"/>
              </a:spcBef>
              <a:buNone/>
              <a:defRPr/>
            </a:pPr>
            <a:r>
              <a:rPr lang="en-US" sz="1050" b="1" dirty="0">
                <a:latin typeface="Consolas" panose="020B0609020204030204" pitchFamily="49" charset="0"/>
                <a:cs typeface="Consolas" panose="020B0609020204030204" pitchFamily="49" charset="0"/>
              </a:rPr>
              <a:t>HISTFILESIZE</a:t>
            </a:r>
          </a:p>
          <a:p>
            <a:pPr marL="0" indent="0">
              <a:spcBef>
                <a:spcPts val="0"/>
              </a:spcBef>
              <a:buNone/>
              <a:defRPr/>
            </a:pPr>
            <a:r>
              <a:rPr lang="en-US" sz="1050" b="1" dirty="0">
                <a:latin typeface="Consolas" panose="020B0609020204030204" pitchFamily="49" charset="0"/>
                <a:cs typeface="Consolas" panose="020B0609020204030204" pitchFamily="49" charset="0"/>
              </a:rPr>
              <a:t>HOSTTYPE</a:t>
            </a:r>
          </a:p>
          <a:p>
            <a:pPr marL="0" indent="0">
              <a:spcBef>
                <a:spcPts val="0"/>
              </a:spcBef>
              <a:buNone/>
              <a:defRPr/>
            </a:pPr>
            <a:r>
              <a:rPr lang="en-US" sz="1050" b="1" dirty="0">
                <a:latin typeface="Consolas" panose="020B0609020204030204" pitchFamily="49" charset="0"/>
                <a:cs typeface="Consolas" panose="020B0609020204030204" pitchFamily="49" charset="0"/>
              </a:rPr>
              <a:t>ID</a:t>
            </a:r>
          </a:p>
          <a:p>
            <a:pPr marL="0" indent="0">
              <a:spcBef>
                <a:spcPts val="0"/>
              </a:spcBef>
              <a:buNone/>
              <a:defRPr/>
            </a:pPr>
            <a:r>
              <a:rPr lang="en-US" sz="1050" b="1" dirty="0">
                <a:latin typeface="Consolas" panose="020B0609020204030204" pitchFamily="49" charset="0"/>
                <a:cs typeface="Consolas" panose="020B0609020204030204" pitchFamily="49" charset="0"/>
              </a:rPr>
              <a:t>IFS</a:t>
            </a:r>
          </a:p>
          <a:p>
            <a:pPr marL="0" indent="0">
              <a:spcBef>
                <a:spcPts val="0"/>
              </a:spcBef>
              <a:buNone/>
              <a:defRPr/>
            </a:pPr>
            <a:r>
              <a:rPr lang="en-US" sz="1050" b="1" dirty="0">
                <a:latin typeface="Consolas" panose="020B0609020204030204" pitchFamily="49" charset="0"/>
                <a:cs typeface="Consolas" panose="020B0609020204030204" pitchFamily="49" charset="0"/>
              </a:rPr>
              <a:t>LINES</a:t>
            </a:r>
          </a:p>
          <a:p>
            <a:pPr marL="0" indent="0">
              <a:spcBef>
                <a:spcPts val="0"/>
              </a:spcBef>
              <a:buNone/>
              <a:defRPr/>
            </a:pPr>
            <a:r>
              <a:rPr lang="en-US" sz="1050" b="1" dirty="0">
                <a:latin typeface="Consolas" panose="020B0609020204030204" pitchFamily="49" charset="0"/>
                <a:cs typeface="Consolas" panose="020B0609020204030204" pitchFamily="49" charset="0"/>
              </a:rPr>
              <a:t>MACHTYPE</a:t>
            </a:r>
          </a:p>
          <a:p>
            <a:pPr marL="0" indent="0">
              <a:spcBef>
                <a:spcPts val="0"/>
              </a:spcBef>
              <a:buNone/>
              <a:defRPr/>
            </a:pPr>
            <a:r>
              <a:rPr lang="en-US" sz="1050" b="1" dirty="0">
                <a:latin typeface="Consolas" panose="020B0609020204030204" pitchFamily="49" charset="0"/>
                <a:cs typeface="Consolas" panose="020B0609020204030204" pitchFamily="49" charset="0"/>
              </a:rPr>
              <a:t>MAILCHECK</a:t>
            </a:r>
          </a:p>
          <a:p>
            <a:pPr marL="0" indent="0">
              <a:spcBef>
                <a:spcPts val="0"/>
              </a:spcBef>
              <a:buNone/>
              <a:defRPr/>
            </a:pPr>
            <a:r>
              <a:rPr lang="en-US" sz="1050" b="1" dirty="0">
                <a:latin typeface="Consolas" panose="020B0609020204030204" pitchFamily="49" charset="0"/>
                <a:cs typeface="Consolas" panose="020B0609020204030204" pitchFamily="49" charset="0"/>
              </a:rPr>
              <a:t>OPTERR</a:t>
            </a:r>
          </a:p>
          <a:p>
            <a:pPr marL="0" indent="0">
              <a:spcBef>
                <a:spcPts val="0"/>
              </a:spcBef>
              <a:buNone/>
              <a:defRPr/>
            </a:pPr>
            <a:r>
              <a:rPr lang="en-US" sz="1050" b="1" dirty="0">
                <a:latin typeface="Consolas" panose="020B0609020204030204" pitchFamily="49" charset="0"/>
                <a:cs typeface="Consolas" panose="020B0609020204030204" pitchFamily="49" charset="0"/>
              </a:rPr>
              <a:t>OPTIND</a:t>
            </a:r>
          </a:p>
          <a:p>
            <a:pPr marL="0" indent="0">
              <a:spcBef>
                <a:spcPts val="0"/>
              </a:spcBef>
              <a:buNone/>
              <a:defRPr/>
            </a:pPr>
            <a:r>
              <a:rPr lang="en-US" sz="1050" b="1" dirty="0">
                <a:latin typeface="Consolas" panose="020B0609020204030204" pitchFamily="49" charset="0"/>
                <a:cs typeface="Consolas" panose="020B0609020204030204" pitchFamily="49" charset="0"/>
              </a:rPr>
              <a:t>OSTYPE</a:t>
            </a:r>
          </a:p>
          <a:p>
            <a:pPr marL="0" indent="0">
              <a:spcBef>
                <a:spcPts val="0"/>
              </a:spcBef>
              <a:buNone/>
              <a:defRPr/>
            </a:pPr>
            <a:r>
              <a:rPr lang="en-US" sz="1050" b="1" dirty="0">
                <a:latin typeface="Consolas" panose="020B0609020204030204" pitchFamily="49" charset="0"/>
                <a:cs typeface="Consolas" panose="020B0609020204030204" pitchFamily="49" charset="0"/>
              </a:rPr>
              <a:t>PIPESTATUS</a:t>
            </a:r>
          </a:p>
          <a:p>
            <a:pPr marL="0" indent="0">
              <a:spcBef>
                <a:spcPts val="0"/>
              </a:spcBef>
              <a:buNone/>
              <a:defRPr/>
            </a:pPr>
            <a:r>
              <a:rPr lang="en-US" sz="1050" b="1" dirty="0">
                <a:latin typeface="Consolas" panose="020B0609020204030204" pitchFamily="49" charset="0"/>
                <a:cs typeface="Consolas" panose="020B0609020204030204" pitchFamily="49" charset="0"/>
              </a:rPr>
              <a:t>PPID</a:t>
            </a:r>
          </a:p>
          <a:p>
            <a:pPr marL="0" indent="0">
              <a:spcBef>
                <a:spcPts val="0"/>
              </a:spcBef>
              <a:buNone/>
              <a:defRPr/>
            </a:pPr>
            <a:r>
              <a:rPr lang="en-US" sz="1050" b="1" dirty="0">
                <a:latin typeface="Consolas" panose="020B0609020204030204" pitchFamily="49" charset="0"/>
                <a:cs typeface="Consolas" panose="020B0609020204030204" pitchFamily="49" charset="0"/>
              </a:rPr>
              <a:t>PROMPT_COMMAND</a:t>
            </a:r>
          </a:p>
          <a:p>
            <a:pPr marL="0" indent="0">
              <a:spcBef>
                <a:spcPts val="0"/>
              </a:spcBef>
              <a:buNone/>
              <a:defRPr/>
            </a:pPr>
            <a:r>
              <a:rPr lang="en-US" sz="1050" b="1" dirty="0">
                <a:latin typeface="Consolas" panose="020B0609020204030204" pitchFamily="49" charset="0"/>
                <a:cs typeface="Consolas" panose="020B0609020204030204" pitchFamily="49" charset="0"/>
              </a:rPr>
              <a:t>PS2</a:t>
            </a:r>
          </a:p>
          <a:p>
            <a:pPr marL="0" indent="0">
              <a:spcBef>
                <a:spcPts val="0"/>
              </a:spcBef>
              <a:buNone/>
              <a:defRPr/>
            </a:pPr>
            <a:r>
              <a:rPr lang="en-US" sz="1050" b="1" dirty="0">
                <a:latin typeface="Consolas" panose="020B0609020204030204" pitchFamily="49" charset="0"/>
                <a:cs typeface="Consolas" panose="020B0609020204030204" pitchFamily="49" charset="0"/>
              </a:rPr>
              <a:t>PS4</a:t>
            </a:r>
          </a:p>
          <a:p>
            <a:pPr marL="0" indent="0">
              <a:spcBef>
                <a:spcPts val="0"/>
              </a:spcBef>
              <a:buNone/>
              <a:defRPr/>
            </a:pPr>
            <a:r>
              <a:rPr lang="en-US" sz="1050" b="1" dirty="0">
                <a:latin typeface="Consolas" panose="020B0609020204030204" pitchFamily="49" charset="0"/>
                <a:cs typeface="Consolas" panose="020B0609020204030204" pitchFamily="49" charset="0"/>
              </a:rPr>
              <a:t>SHELLOPTS</a:t>
            </a:r>
          </a:p>
          <a:p>
            <a:pPr marL="0" indent="0">
              <a:spcBef>
                <a:spcPts val="0"/>
              </a:spcBef>
              <a:buNone/>
              <a:defRPr/>
            </a:pPr>
            <a:r>
              <a:rPr lang="en-US" sz="1050" b="1" dirty="0">
                <a:latin typeface="Consolas" panose="020B0609020204030204" pitchFamily="49" charset="0"/>
                <a:cs typeface="Consolas" panose="020B0609020204030204" pitchFamily="49" charset="0"/>
              </a:rPr>
              <a:t>UID</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4">
            <a:extLst>
              <a:ext uri="{FF2B5EF4-FFF2-40B4-BE49-F238E27FC236}">
                <a16:creationId xmlns:a16="http://schemas.microsoft.com/office/drawing/2014/main" id="{16F569E3-BC23-4B11-9DBD-696D6F901835}"/>
              </a:ext>
            </a:extLst>
          </p:cNvPr>
          <p:cNvSpPr>
            <a:spLocks noGrp="1"/>
          </p:cNvSpPr>
          <p:nvPr>
            <p:ph type="title"/>
          </p:nvPr>
        </p:nvSpPr>
        <p:spPr>
          <a:xfrm>
            <a:off x="1981200" y="274638"/>
            <a:ext cx="8229600" cy="639762"/>
          </a:xfrm>
        </p:spPr>
        <p:txBody>
          <a:bodyPr/>
          <a:lstStyle/>
          <a:p>
            <a:r>
              <a:rPr lang="en-US" altLang="en-US" sz="4000"/>
              <a:t>Defining Variables using </a:t>
            </a:r>
            <a:r>
              <a:rPr lang="en-US" altLang="en-US" sz="4000" b="1">
                <a:solidFill>
                  <a:srgbClr val="0070C0"/>
                </a:solidFill>
              </a:rPr>
              <a:t>source</a:t>
            </a:r>
            <a:r>
              <a:rPr lang="en-US" altLang="en-US" sz="4000"/>
              <a:t> (</a:t>
            </a:r>
            <a:r>
              <a:rPr lang="en-US" altLang="en-US" sz="4000" b="1">
                <a:solidFill>
                  <a:srgbClr val="0070C0"/>
                </a:solidFill>
              </a:rPr>
              <a:t>.</a:t>
            </a:r>
            <a:r>
              <a:rPr lang="en-US" altLang="en-US" sz="4000"/>
              <a:t>)</a:t>
            </a:r>
          </a:p>
        </p:txBody>
      </p:sp>
      <p:sp>
        <p:nvSpPr>
          <p:cNvPr id="35843" name="Content Placeholder 6">
            <a:extLst>
              <a:ext uri="{FF2B5EF4-FFF2-40B4-BE49-F238E27FC236}">
                <a16:creationId xmlns:a16="http://schemas.microsoft.com/office/drawing/2014/main" id="{FF9FB0FD-789D-43EC-A733-C774CCAB134A}"/>
              </a:ext>
            </a:extLst>
          </p:cNvPr>
          <p:cNvSpPr>
            <a:spLocks noGrp="1"/>
          </p:cNvSpPr>
          <p:nvPr>
            <p:ph sz="half" idx="1"/>
          </p:nvPr>
        </p:nvSpPr>
        <p:spPr>
          <a:xfrm>
            <a:off x="1981200" y="1066800"/>
            <a:ext cx="8229600" cy="3429000"/>
          </a:xfrm>
          <a:solidFill>
            <a:srgbClr val="FFFFCC"/>
          </a:solidFill>
        </p:spPr>
        <p:txBody>
          <a:bodyPr/>
          <a:lstStyle/>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set -o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nounset</a:t>
            </a:r>
            <a:endPar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unset foo; echo $foo </a:t>
            </a:r>
            <a:r>
              <a:rPr lang="en-US" altLang="en-US" sz="1500" b="1" dirty="0">
                <a:latin typeface="Consolas" panose="020B0609020204030204" pitchFamily="49" charset="0"/>
                <a:ea typeface="Consolas" panose="020B0609020204030204" pitchFamily="49" charset="0"/>
                <a:cs typeface="Consolas" panose="020B0609020204030204" pitchFamily="49" charset="0"/>
              </a:rPr>
              <a:t>  </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-bash: foo: unbound variable</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echo foo=3 &gt;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 create a script that defines foo</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chmod</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755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a:t>
            </a:r>
            <a:endPar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 run the script as a child process</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echo $foo             #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setfoo's</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effects don't persist</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-bash: foo: unbound variable</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 now, source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a:t>
            </a:r>
            <a:endPar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echo $foo             # </a:t>
            </a:r>
            <a:r>
              <a:rPr lang="en-US" altLang="en-US" sz="1500" b="1" dirty="0" err="1">
                <a:solidFill>
                  <a:srgbClr val="543200"/>
                </a:solidFill>
                <a:latin typeface="Consolas" panose="020B0609020204030204" pitchFamily="49" charset="0"/>
                <a:ea typeface="Consolas" panose="020B0609020204030204" pitchFamily="49" charset="0"/>
                <a:cs typeface="Consolas" panose="020B0609020204030204" pitchFamily="49" charset="0"/>
              </a:rPr>
              <a:t>setfoo's</a:t>
            </a:r>
            <a:r>
              <a:rPr lang="en-US" altLang="en-US" sz="1500" b="1" dirty="0">
                <a:solidFill>
                  <a:srgbClr val="543200"/>
                </a:solidFill>
                <a:latin typeface="Consolas" panose="020B0609020204030204" pitchFamily="49" charset="0"/>
                <a:ea typeface="Consolas" panose="020B0609020204030204" pitchFamily="49" charset="0"/>
                <a:cs typeface="Consolas" panose="020B0609020204030204" pitchFamily="49" charset="0"/>
              </a:rPr>
              <a:t> effects persist</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3</a:t>
            </a:r>
          </a:p>
          <a:p>
            <a:pPr marL="0" indent="0">
              <a:buNone/>
            </a:pPr>
            <a:r>
              <a:rPr lang="en-US" altLang="en-US" sz="1500" b="1" dirty="0">
                <a:latin typeface="Consolas" panose="020B0609020204030204" pitchFamily="49" charset="0"/>
                <a:ea typeface="Consolas" panose="020B0609020204030204" pitchFamily="49" charset="0"/>
                <a:cs typeface="Consolas" panose="020B0609020204030204" pitchFamily="49" charset="0"/>
              </a:rPr>
              <a:t>[jack@csci2200:~]$</a:t>
            </a:r>
          </a:p>
        </p:txBody>
      </p:sp>
      <p:sp>
        <p:nvSpPr>
          <p:cNvPr id="35844" name="Content Placeholder 7">
            <a:extLst>
              <a:ext uri="{FF2B5EF4-FFF2-40B4-BE49-F238E27FC236}">
                <a16:creationId xmlns:a16="http://schemas.microsoft.com/office/drawing/2014/main" id="{496FB852-0488-43F8-8124-6BF3745B9E33}"/>
              </a:ext>
            </a:extLst>
          </p:cNvPr>
          <p:cNvSpPr>
            <a:spLocks noGrp="1"/>
          </p:cNvSpPr>
          <p:nvPr>
            <p:ph sz="half" idx="2"/>
          </p:nvPr>
        </p:nvSpPr>
        <p:spPr>
          <a:xfrm>
            <a:off x="1981200" y="4648200"/>
            <a:ext cx="8229600" cy="1295400"/>
          </a:xfrm>
          <a:solidFill>
            <a:schemeClr val="bg1"/>
          </a:solidFill>
        </p:spPr>
        <p:txBody>
          <a:bodyPr/>
          <a:lstStyle/>
          <a:p>
            <a:pPr marL="0" indent="0">
              <a:buNone/>
            </a:pPr>
            <a:r>
              <a:rPr lang="en-US" altLang="en-US" sz="2200" b="1" dirty="0">
                <a:solidFill>
                  <a:srgbClr val="0070C0"/>
                </a:solidFill>
              </a:rPr>
              <a:t>bash</a:t>
            </a:r>
            <a:r>
              <a:rPr lang="en-US" altLang="en-US" sz="2200" dirty="0"/>
              <a:t>'s </a:t>
            </a:r>
            <a:r>
              <a:rPr lang="en-US" altLang="en-US" sz="2200" b="1" dirty="0">
                <a:solidFill>
                  <a:srgbClr val="0070C0"/>
                </a:solidFill>
              </a:rPr>
              <a:t>source</a:t>
            </a:r>
            <a:r>
              <a:rPr lang="en-US" altLang="en-US" sz="2200" dirty="0"/>
              <a:t> built-in is often abbreviated as a single period</a:t>
            </a:r>
          </a:p>
          <a:p>
            <a:pPr marL="0" indent="0">
              <a:buNone/>
            </a:pPr>
            <a:r>
              <a:rPr lang="en-US" altLang="en-US" sz="2200" b="1" dirty="0">
                <a:solidFill>
                  <a:srgbClr val="0070C0"/>
                </a:solidFill>
              </a:rPr>
              <a:t>source</a:t>
            </a:r>
            <a:r>
              <a:rPr lang="en-US" altLang="en-US" sz="2200" dirty="0"/>
              <a:t> runs a script at the same level as the current </a:t>
            </a:r>
            <a:r>
              <a:rPr lang="en-US" altLang="en-US" sz="2200" b="1" dirty="0">
                <a:solidFill>
                  <a:srgbClr val="0070C0"/>
                </a:solidFill>
              </a:rPr>
              <a:t>bash</a:t>
            </a:r>
            <a:r>
              <a:rPr lang="en-US" altLang="en-US" sz="2200" dirty="0"/>
              <a:t> session</a:t>
            </a:r>
          </a:p>
          <a:p>
            <a:pPr marL="0" indent="0">
              <a:buNone/>
            </a:pPr>
            <a:r>
              <a:rPr lang="en-US" altLang="en-US" sz="2200" b="1" dirty="0">
                <a:solidFill>
                  <a:srgbClr val="0070C0"/>
                </a:solidFill>
              </a:rPr>
              <a:t>source</a:t>
            </a:r>
            <a:r>
              <a:rPr lang="en-US" altLang="en-US" sz="2200" dirty="0"/>
              <a:t> is often used to add definitions from scripts like /</a:t>
            </a:r>
            <a:r>
              <a:rPr lang="en-US" altLang="en-US" sz="2200" dirty="0" err="1"/>
              <a:t>etc</a:t>
            </a:r>
            <a:r>
              <a:rPr lang="en-US" altLang="en-US" sz="2200" dirty="0"/>
              <a:t>/</a:t>
            </a:r>
            <a:r>
              <a:rPr lang="en-US" altLang="en-US" sz="2200" dirty="0" err="1"/>
              <a:t>bashrc</a:t>
            </a:r>
            <a:endParaRPr lang="en-US" altLang="en-US" sz="2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4">
            <a:extLst>
              <a:ext uri="{FF2B5EF4-FFF2-40B4-BE49-F238E27FC236}">
                <a16:creationId xmlns:a16="http://schemas.microsoft.com/office/drawing/2014/main" id="{4F7D9271-6062-4290-B940-B6C92DF29FA3}"/>
              </a:ext>
            </a:extLst>
          </p:cNvPr>
          <p:cNvSpPr>
            <a:spLocks noGrp="1"/>
          </p:cNvSpPr>
          <p:nvPr>
            <p:ph type="title"/>
          </p:nvPr>
        </p:nvSpPr>
        <p:spPr>
          <a:xfrm>
            <a:off x="1981200" y="274638"/>
            <a:ext cx="8229600" cy="563562"/>
          </a:xfrm>
        </p:spPr>
        <p:txBody>
          <a:bodyPr/>
          <a:lstStyle/>
          <a:p>
            <a:r>
              <a:rPr lang="en-US" altLang="en-US" sz="3600">
                <a:solidFill>
                  <a:srgbClr val="000000"/>
                </a:solidFill>
              </a:rPr>
              <a:t>Specifying Non-Default Variable Behaviors</a:t>
            </a:r>
            <a:endParaRPr lang="en-US" altLang="en-US" sz="4800"/>
          </a:p>
        </p:txBody>
      </p:sp>
      <p:sp>
        <p:nvSpPr>
          <p:cNvPr id="36867" name="Content Placeholder 5">
            <a:extLst>
              <a:ext uri="{FF2B5EF4-FFF2-40B4-BE49-F238E27FC236}">
                <a16:creationId xmlns:a16="http://schemas.microsoft.com/office/drawing/2014/main" id="{D4EADF20-F0FD-4502-8E7F-DE5669397AEC}"/>
              </a:ext>
            </a:extLst>
          </p:cNvPr>
          <p:cNvSpPr>
            <a:spLocks noGrp="1"/>
          </p:cNvSpPr>
          <p:nvPr>
            <p:ph idx="1"/>
          </p:nvPr>
        </p:nvSpPr>
        <p:spPr>
          <a:xfrm>
            <a:off x="1981200" y="990600"/>
            <a:ext cx="8229600" cy="5257800"/>
          </a:xfrm>
        </p:spPr>
        <p:txBody>
          <a:bodyPr/>
          <a:lstStyle/>
          <a:p>
            <a:pPr marL="0" indent="0">
              <a:spcBef>
                <a:spcPct val="0"/>
              </a:spcBef>
              <a:spcAft>
                <a:spcPts val="600"/>
              </a:spcAft>
              <a:buNone/>
            </a:pPr>
            <a:r>
              <a:rPr lang="en-US" altLang="en-US" sz="2400" dirty="0"/>
              <a:t>Variables can be declared </a:t>
            </a:r>
            <a:r>
              <a:rPr lang="en-US" altLang="en-US" sz="2400" b="1" dirty="0" err="1"/>
              <a:t>readonly</a:t>
            </a:r>
            <a:r>
              <a:rPr lang="en-US" altLang="en-US" sz="2400" dirty="0"/>
              <a:t>, </a:t>
            </a:r>
            <a:br>
              <a:rPr lang="en-US" altLang="en-US" sz="2400" dirty="0"/>
            </a:br>
            <a:r>
              <a:rPr lang="en-US" altLang="en-US" sz="2400" dirty="0"/>
              <a:t>using </a:t>
            </a:r>
            <a:r>
              <a:rPr lang="en-US" altLang="en-US" sz="2400" b="1" dirty="0">
                <a:solidFill>
                  <a:srgbClr val="0070C0"/>
                </a:solidFill>
              </a:rPr>
              <a:t>bash</a:t>
            </a:r>
            <a:r>
              <a:rPr lang="en-US" altLang="en-US" sz="2400" dirty="0"/>
              <a:t>'s </a:t>
            </a:r>
            <a:r>
              <a:rPr lang="en-US" altLang="en-US" sz="2400" b="1" dirty="0" err="1">
                <a:solidFill>
                  <a:srgbClr val="002060"/>
                </a:solidFill>
              </a:rPr>
              <a:t>readonly</a:t>
            </a:r>
            <a:r>
              <a:rPr lang="en-US" altLang="en-US" sz="2400" dirty="0"/>
              <a:t> built-in</a:t>
            </a:r>
          </a:p>
          <a:p>
            <a:pPr marL="0" indent="0">
              <a:spcBef>
                <a:spcPct val="0"/>
              </a:spcBef>
              <a:spcAft>
                <a:spcPts val="600"/>
              </a:spcAft>
              <a:buNone/>
            </a:pPr>
            <a:r>
              <a:rPr lang="en-US" altLang="en-US" sz="2400" dirty="0"/>
              <a:t>Variables can be </a:t>
            </a:r>
            <a:r>
              <a:rPr lang="en-US" altLang="en-US" sz="2400" b="1" dirty="0"/>
              <a:t>typed</a:t>
            </a:r>
            <a:r>
              <a:rPr lang="en-US" altLang="en-US" sz="2400" dirty="0"/>
              <a:t> using </a:t>
            </a:r>
            <a:r>
              <a:rPr lang="en-US" altLang="en-US" sz="2400" b="1" dirty="0">
                <a:solidFill>
                  <a:srgbClr val="0070C0"/>
                </a:solidFill>
              </a:rPr>
              <a:t>bash</a:t>
            </a:r>
            <a:r>
              <a:rPr lang="en-US" altLang="en-US" sz="2400" dirty="0"/>
              <a:t>'s </a:t>
            </a:r>
            <a:r>
              <a:rPr lang="en-US" altLang="en-US" sz="2400" b="1" dirty="0">
                <a:solidFill>
                  <a:srgbClr val="002060"/>
                </a:solidFill>
              </a:rPr>
              <a:t>declare</a:t>
            </a:r>
            <a:r>
              <a:rPr lang="en-US" altLang="en-US" sz="2400" dirty="0"/>
              <a:t> and/or </a:t>
            </a:r>
            <a:r>
              <a:rPr lang="en-US" altLang="en-US" sz="2400" b="1" dirty="0">
                <a:solidFill>
                  <a:srgbClr val="002060"/>
                </a:solidFill>
              </a:rPr>
              <a:t>typeset</a:t>
            </a:r>
            <a:r>
              <a:rPr lang="en-US" altLang="en-US" sz="2400" dirty="0"/>
              <a:t> </a:t>
            </a:r>
            <a:r>
              <a:rPr lang="en-US" altLang="en-US" sz="2400" dirty="0" err="1"/>
              <a:t>builtins</a:t>
            </a:r>
            <a:r>
              <a:rPr lang="en-US" altLang="en-US" sz="2400" dirty="0"/>
              <a:t>;  e.g.,</a:t>
            </a:r>
          </a:p>
          <a:p>
            <a:pPr marL="341313" lvl="1" indent="0">
              <a:spcBef>
                <a:spcPct val="0"/>
              </a:spcBef>
              <a:spcAft>
                <a:spcPts val="600"/>
              </a:spcAft>
              <a:buNone/>
            </a:pPr>
            <a:r>
              <a:rPr lang="en-US" altLang="en-US" sz="2400" dirty="0"/>
              <a:t>as </a:t>
            </a:r>
            <a:r>
              <a:rPr lang="en-US" altLang="en-US" sz="2400" b="1" dirty="0"/>
              <a:t>integers</a:t>
            </a:r>
            <a:r>
              <a:rPr lang="en-US" altLang="en-US" sz="2400" dirty="0"/>
              <a:t>, meaning that </a:t>
            </a:r>
            <a:r>
              <a:rPr lang="en-US" altLang="en-US" sz="2400" b="1" dirty="0">
                <a:solidFill>
                  <a:srgbClr val="0070C0"/>
                </a:solidFill>
              </a:rPr>
              <a:t>bash</a:t>
            </a:r>
            <a:r>
              <a:rPr lang="en-US" altLang="en-US" sz="2400" dirty="0"/>
              <a:t> automatically does arithmetic when variables are assigned values</a:t>
            </a:r>
          </a:p>
          <a:p>
            <a:pPr marL="341313" lvl="1" indent="0">
              <a:spcBef>
                <a:spcPct val="0"/>
              </a:spcBef>
              <a:spcAft>
                <a:spcPts val="600"/>
              </a:spcAft>
              <a:buNone/>
            </a:pPr>
            <a:r>
              <a:rPr lang="en-US" altLang="en-US" sz="2400" dirty="0"/>
              <a:t>as </a:t>
            </a:r>
            <a:r>
              <a:rPr lang="en-US" altLang="en-US" sz="2400" b="1" dirty="0"/>
              <a:t>upper-case </a:t>
            </a:r>
            <a:r>
              <a:rPr lang="en-US" altLang="en-US" sz="2400" dirty="0"/>
              <a:t>or</a:t>
            </a:r>
            <a:r>
              <a:rPr lang="en-US" altLang="en-US" sz="2400" b="1" dirty="0"/>
              <a:t> lower-case strings</a:t>
            </a:r>
            <a:r>
              <a:rPr lang="en-US" altLang="en-US" sz="2400" dirty="0"/>
              <a:t>, enabling automatic case conversion when variables are assigned values</a:t>
            </a:r>
          </a:p>
          <a:p>
            <a:pPr marL="0" indent="0">
              <a:spcBef>
                <a:spcPct val="0"/>
              </a:spcBef>
              <a:spcAft>
                <a:spcPts val="600"/>
              </a:spcAft>
              <a:buNone/>
            </a:pPr>
            <a:r>
              <a:rPr lang="en-US" altLang="en-US" sz="2400" dirty="0">
                <a:solidFill>
                  <a:srgbClr val="000000"/>
                </a:solidFill>
              </a:rPr>
              <a:t>All variables can </a:t>
            </a:r>
            <a:r>
              <a:rPr lang="en-US" altLang="en-US" sz="2400" b="1" dirty="0">
                <a:solidFill>
                  <a:srgbClr val="000000"/>
                </a:solidFill>
              </a:rPr>
              <a:t>automatically be marked for export</a:t>
            </a:r>
            <a:r>
              <a:rPr lang="en-US" altLang="en-US" sz="2400" dirty="0">
                <a:solidFill>
                  <a:srgbClr val="000000"/>
                </a:solidFill>
              </a:rPr>
              <a:t> as they're created using </a:t>
            </a:r>
            <a:r>
              <a:rPr lang="en-US" altLang="en-US" sz="2400" b="1" dirty="0">
                <a:solidFill>
                  <a:srgbClr val="002060"/>
                </a:solidFill>
              </a:rPr>
              <a:t>set</a:t>
            </a:r>
            <a:r>
              <a:rPr lang="en-US" altLang="en-US" sz="2400" dirty="0">
                <a:solidFill>
                  <a:srgbClr val="000000"/>
                </a:solidFill>
              </a:rPr>
              <a:t> </a:t>
            </a:r>
            <a:r>
              <a:rPr lang="en-US" altLang="en-US" sz="2400" b="1" dirty="0">
                <a:solidFill>
                  <a:srgbClr val="002060"/>
                </a:solidFill>
              </a:rPr>
              <a:t>-o</a:t>
            </a:r>
            <a:r>
              <a:rPr lang="en-US" altLang="en-US" sz="2400" dirty="0">
                <a:solidFill>
                  <a:srgbClr val="000000"/>
                </a:solidFill>
              </a:rPr>
              <a:t> </a:t>
            </a:r>
            <a:r>
              <a:rPr lang="en-US" altLang="en-US" sz="2400" b="1" dirty="0" err="1">
                <a:solidFill>
                  <a:srgbClr val="002060"/>
                </a:solidFill>
              </a:rPr>
              <a:t>allexport</a:t>
            </a:r>
            <a:endParaRPr lang="en-US" altLang="en-US" sz="2400" dirty="0"/>
          </a:p>
          <a:p>
            <a:pPr marL="630238" lvl="1" indent="-288925">
              <a:spcBef>
                <a:spcPct val="0"/>
              </a:spcBef>
              <a:spcAft>
                <a:spcPts val="600"/>
              </a:spcAft>
            </a:pPr>
            <a:endParaRPr lang="en-US" altLang="en-US"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478A06D0-109E-41F5-BB4E-0F4F358FE5F6}"/>
              </a:ext>
            </a:extLst>
          </p:cNvPr>
          <p:cNvSpPr>
            <a:spLocks noGrp="1"/>
          </p:cNvSpPr>
          <p:nvPr>
            <p:ph type="title"/>
          </p:nvPr>
        </p:nvSpPr>
        <p:spPr>
          <a:xfrm>
            <a:off x="1981200" y="274638"/>
            <a:ext cx="8229600" cy="792162"/>
          </a:xfrm>
        </p:spPr>
        <p:txBody>
          <a:bodyPr/>
          <a:lstStyle/>
          <a:p>
            <a:r>
              <a:rPr lang="en-US" altLang="en-US" sz="4000"/>
              <a:t>Command Substitution: Rationale</a:t>
            </a:r>
          </a:p>
        </p:txBody>
      </p:sp>
      <p:sp>
        <p:nvSpPr>
          <p:cNvPr id="77827" name="Content Placeholder 2">
            <a:extLst>
              <a:ext uri="{FF2B5EF4-FFF2-40B4-BE49-F238E27FC236}">
                <a16:creationId xmlns:a16="http://schemas.microsoft.com/office/drawing/2014/main" id="{192BE5CA-22AF-4BD5-ADCE-3A09C92CE7B5}"/>
              </a:ext>
            </a:extLst>
          </p:cNvPr>
          <p:cNvSpPr>
            <a:spLocks noGrp="1"/>
          </p:cNvSpPr>
          <p:nvPr>
            <p:ph idx="1"/>
          </p:nvPr>
        </p:nvSpPr>
        <p:spPr>
          <a:xfrm>
            <a:off x="1981200" y="1219201"/>
            <a:ext cx="8229600" cy="4906963"/>
          </a:xfrm>
        </p:spPr>
        <p:txBody>
          <a:bodyPr/>
          <a:lstStyle/>
          <a:p>
            <a:pPr marL="0" indent="0">
              <a:spcBef>
                <a:spcPts val="0"/>
              </a:spcBef>
              <a:spcAft>
                <a:spcPts val="600"/>
              </a:spcAft>
              <a:buNone/>
              <a:defRPr/>
            </a:pPr>
            <a:r>
              <a:rPr lang="en-US" altLang="en-US" sz="2400" dirty="0"/>
              <a:t>Command substitution is </a:t>
            </a:r>
            <a:r>
              <a:rPr lang="en-US" altLang="en-US" sz="2400" b="1" u="sng" dirty="0">
                <a:solidFill>
                  <a:srgbClr val="002060"/>
                </a:solidFill>
              </a:rPr>
              <a:t>very</a:t>
            </a:r>
            <a:r>
              <a:rPr lang="en-US" altLang="en-US" sz="2400" b="1" dirty="0">
                <a:solidFill>
                  <a:srgbClr val="002060"/>
                </a:solidFill>
              </a:rPr>
              <a:t> roughly</a:t>
            </a:r>
            <a:r>
              <a:rPr lang="en-US" altLang="en-US" sz="2400" dirty="0"/>
              <a:t> akin to generics in Java</a:t>
            </a:r>
          </a:p>
          <a:p>
            <a:pPr marL="0" indent="0">
              <a:spcBef>
                <a:spcPts val="0"/>
              </a:spcBef>
              <a:spcAft>
                <a:spcPts val="600"/>
              </a:spcAft>
              <a:buNone/>
              <a:defRPr/>
            </a:pPr>
            <a:r>
              <a:rPr lang="en-US" altLang="en-US" sz="2400" dirty="0"/>
              <a:t>Goal:  creating a command on the fly from a supporting command's output</a:t>
            </a:r>
          </a:p>
          <a:p>
            <a:pPr marL="0" indent="0">
              <a:spcBef>
                <a:spcPts val="0"/>
              </a:spcBef>
              <a:spcAft>
                <a:spcPts val="600"/>
              </a:spcAft>
              <a:buNone/>
              <a:defRPr/>
            </a:pPr>
            <a:r>
              <a:rPr lang="en-US" altLang="en-US" sz="2400" dirty="0"/>
              <a:t>Means:  run-time text substitution</a:t>
            </a:r>
          </a:p>
          <a:p>
            <a:pPr marL="400050" lvl="1" indent="0">
              <a:spcBef>
                <a:spcPts val="0"/>
              </a:spcBef>
              <a:spcAft>
                <a:spcPts val="600"/>
              </a:spcAft>
              <a:buNone/>
              <a:defRPr/>
            </a:pPr>
            <a:r>
              <a:rPr lang="en-US" altLang="en-US" sz="2200" dirty="0"/>
              <a:t>the supporting command is enclosed in </a:t>
            </a:r>
            <a:r>
              <a:rPr lang="en-US" altLang="en-US" sz="2200" b="1" dirty="0">
                <a:solidFill>
                  <a:srgbClr val="002060"/>
                </a:solidFill>
              </a:rPr>
              <a:t>$( ), </a:t>
            </a:r>
            <a:br>
              <a:rPr lang="en-US" altLang="en-US" sz="2200" dirty="0"/>
            </a:br>
            <a:r>
              <a:rPr lang="en-US" altLang="en-US" sz="2200" dirty="0"/>
              <a:t>then embedded in second command</a:t>
            </a:r>
          </a:p>
          <a:p>
            <a:pPr marL="400050" lvl="1" indent="0">
              <a:spcBef>
                <a:spcPts val="0"/>
              </a:spcBef>
              <a:spcAft>
                <a:spcPts val="600"/>
              </a:spcAft>
              <a:buNone/>
              <a:defRPr/>
            </a:pPr>
            <a:r>
              <a:rPr lang="en-US" altLang="en-US" sz="2200" b="1" dirty="0">
                <a:solidFill>
                  <a:srgbClr val="0070C0"/>
                </a:solidFill>
              </a:rPr>
              <a:t>bash</a:t>
            </a:r>
            <a:r>
              <a:rPr lang="en-US" altLang="en-US" sz="2200" dirty="0"/>
              <a:t> works "inside out"</a:t>
            </a:r>
          </a:p>
          <a:p>
            <a:pPr marL="800100" lvl="2" indent="0">
              <a:spcBef>
                <a:spcPts val="0"/>
              </a:spcBef>
              <a:spcAft>
                <a:spcPts val="600"/>
              </a:spcAft>
              <a:buNone/>
              <a:defRPr/>
            </a:pPr>
            <a:r>
              <a:rPr lang="en-US" altLang="en-US" sz="2200" dirty="0"/>
              <a:t>it first runs the supporting command</a:t>
            </a:r>
            <a:r>
              <a:rPr lang="en-US" altLang="en-US" sz="2200" b="1" dirty="0">
                <a:solidFill>
                  <a:srgbClr val="002060"/>
                </a:solidFill>
              </a:rPr>
              <a:t> </a:t>
            </a:r>
            <a:r>
              <a:rPr lang="en-US" altLang="en-US" sz="2200" dirty="0"/>
              <a:t>and captures its </a:t>
            </a:r>
            <a:r>
              <a:rPr lang="en-US" altLang="en-US" sz="2200" b="1" dirty="0" err="1">
                <a:solidFill>
                  <a:srgbClr val="744500"/>
                </a:solidFill>
              </a:rPr>
              <a:t>stdout</a:t>
            </a:r>
            <a:endParaRPr lang="en-US" altLang="en-US" sz="2200" b="1" dirty="0">
              <a:solidFill>
                <a:srgbClr val="744500"/>
              </a:solidFill>
            </a:endParaRPr>
          </a:p>
          <a:p>
            <a:pPr marL="800100" lvl="2" indent="0">
              <a:spcBef>
                <a:spcPts val="0"/>
              </a:spcBef>
              <a:spcAft>
                <a:spcPts val="600"/>
              </a:spcAft>
              <a:buNone/>
              <a:defRPr/>
            </a:pPr>
            <a:r>
              <a:rPr lang="en-US" altLang="en-US" sz="2200" dirty="0"/>
              <a:t>it then replaces the </a:t>
            </a:r>
            <a:r>
              <a:rPr lang="en-US" altLang="en-US" sz="2200" b="1" dirty="0">
                <a:solidFill>
                  <a:srgbClr val="002060"/>
                </a:solidFill>
              </a:rPr>
              <a:t>$( )</a:t>
            </a:r>
            <a:r>
              <a:rPr lang="en-US" altLang="en-US" sz="2200" dirty="0"/>
              <a:t> with the construct text from </a:t>
            </a:r>
            <a:r>
              <a:rPr lang="en-US" altLang="en-US" sz="2200" b="1" dirty="0" err="1">
                <a:solidFill>
                  <a:srgbClr val="744500"/>
                </a:solidFill>
              </a:rPr>
              <a:t>stdout</a:t>
            </a:r>
            <a:endParaRPr lang="en-US" altLang="en-US" sz="2200" b="1" dirty="0">
              <a:solidFill>
                <a:srgbClr val="744500"/>
              </a:solidFill>
            </a:endParaRPr>
          </a:p>
          <a:p>
            <a:pPr marL="1147763" lvl="3" indent="0">
              <a:spcBef>
                <a:spcPts val="0"/>
              </a:spcBef>
              <a:spcAft>
                <a:spcPts val="600"/>
              </a:spcAft>
              <a:buNone/>
              <a:defRPr/>
            </a:pPr>
            <a:r>
              <a:rPr lang="en-US" altLang="en-US" sz="2200" dirty="0"/>
              <a:t>this effectively rewrites the enclosing command</a:t>
            </a:r>
          </a:p>
          <a:p>
            <a:pPr marL="800100" lvl="2" indent="0">
              <a:spcBef>
                <a:spcPts val="0"/>
              </a:spcBef>
              <a:spcAft>
                <a:spcPts val="600"/>
              </a:spcAft>
              <a:buNone/>
              <a:defRPr/>
            </a:pPr>
            <a:r>
              <a:rPr lang="en-US" altLang="en-US" sz="2200" dirty="0"/>
              <a:t>finally, it executes the rewritten command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BBFA488-B363-47AD-B16D-17DD90BDD461}"/>
              </a:ext>
            </a:extLst>
          </p:cNvPr>
          <p:cNvSpPr>
            <a:spLocks noGrp="1"/>
          </p:cNvSpPr>
          <p:nvPr>
            <p:ph type="title"/>
          </p:nvPr>
        </p:nvSpPr>
        <p:spPr>
          <a:xfrm>
            <a:off x="2152650" y="365126"/>
            <a:ext cx="7886700" cy="625475"/>
          </a:xfrm>
        </p:spPr>
        <p:txBody>
          <a:bodyPr/>
          <a:lstStyle/>
          <a:p>
            <a:pPr algn="ctr" eaLnBrk="1" hangingPunct="1"/>
            <a:r>
              <a:rPr lang="en-US" altLang="en-US" sz="3500">
                <a:latin typeface="Calibri" panose="020F0502020204030204" pitchFamily="34" charset="0"/>
              </a:rPr>
              <a:t>Software Process Automation</a:t>
            </a:r>
          </a:p>
        </p:txBody>
      </p:sp>
      <p:sp>
        <p:nvSpPr>
          <p:cNvPr id="28675" name="Content Placeholder 2">
            <a:extLst>
              <a:ext uri="{FF2B5EF4-FFF2-40B4-BE49-F238E27FC236}">
                <a16:creationId xmlns:a16="http://schemas.microsoft.com/office/drawing/2014/main" id="{18DF2A77-9C6A-462D-85B2-8D3FD0BCF804}"/>
              </a:ext>
            </a:extLst>
          </p:cNvPr>
          <p:cNvSpPr>
            <a:spLocks noGrp="1"/>
          </p:cNvSpPr>
          <p:nvPr>
            <p:ph idx="1"/>
          </p:nvPr>
        </p:nvSpPr>
        <p:spPr>
          <a:xfrm>
            <a:off x="2057400" y="1066800"/>
            <a:ext cx="7981950" cy="5410200"/>
          </a:xfrm>
        </p:spPr>
        <p:txBody>
          <a:bodyPr/>
          <a:lstStyle/>
          <a:p>
            <a:pPr marL="0" lvl="1" indent="0" eaLnBrk="1" fontAlgn="auto" hangingPunct="1">
              <a:lnSpc>
                <a:spcPct val="100000"/>
              </a:lnSpc>
              <a:spcBef>
                <a:spcPts val="0"/>
              </a:spcBef>
              <a:spcAft>
                <a:spcPts val="0"/>
              </a:spcAft>
              <a:buNone/>
              <a:defRPr/>
            </a:pPr>
            <a:r>
              <a:rPr lang="en-US" dirty="0"/>
              <a:t>Motivation: formalizing repetitive processes that are</a:t>
            </a:r>
          </a:p>
          <a:p>
            <a:pPr marL="282575" lvl="2" indent="0">
              <a:lnSpc>
                <a:spcPct val="100000"/>
              </a:lnSpc>
              <a:spcBef>
                <a:spcPts val="0"/>
              </a:spcBef>
              <a:spcAft>
                <a:spcPts val="0"/>
              </a:spcAft>
              <a:buNone/>
              <a:defRPr/>
            </a:pPr>
            <a:r>
              <a:rPr lang="en-US" altLang="en-US" sz="2400" dirty="0"/>
              <a:t>routine and time consuming and/or</a:t>
            </a:r>
          </a:p>
          <a:p>
            <a:pPr marL="282575" lvl="2" indent="0">
              <a:lnSpc>
                <a:spcPct val="100000"/>
              </a:lnSpc>
              <a:spcBef>
                <a:spcPts val="0"/>
              </a:spcBef>
              <a:spcAft>
                <a:spcPts val="0"/>
              </a:spcAft>
              <a:buNone/>
              <a:defRPr/>
            </a:pPr>
            <a:r>
              <a:rPr lang="en-US" altLang="en-US" sz="2400" dirty="0"/>
              <a:t>complex and difficult to write down and/or remember</a:t>
            </a:r>
          </a:p>
          <a:p>
            <a:pPr marL="0" lvl="1" indent="0" eaLnBrk="1" fontAlgn="auto" hangingPunct="1">
              <a:lnSpc>
                <a:spcPct val="100000"/>
              </a:lnSpc>
              <a:spcBef>
                <a:spcPts val="0"/>
              </a:spcBef>
              <a:spcAft>
                <a:spcPts val="0"/>
              </a:spcAft>
              <a:buNone/>
              <a:defRPr/>
            </a:pPr>
            <a:r>
              <a:rPr lang="en-US" dirty="0"/>
              <a:t>Means: scripting languages</a:t>
            </a:r>
          </a:p>
          <a:p>
            <a:pPr marL="282575" lvl="1" indent="-282575" eaLnBrk="1" fontAlgn="auto" hangingPunct="1">
              <a:lnSpc>
                <a:spcPct val="100000"/>
              </a:lnSpc>
              <a:spcBef>
                <a:spcPts val="0"/>
              </a:spcBef>
              <a:spcAft>
                <a:spcPts val="600"/>
              </a:spcAft>
              <a:defRPr/>
            </a:pPr>
            <a:endParaRPr lang="en-US" dirty="0"/>
          </a:p>
        </p:txBody>
      </p:sp>
      <p:pic>
        <p:nvPicPr>
          <p:cNvPr id="27652" name="Picture 4">
            <a:extLst>
              <a:ext uri="{FF2B5EF4-FFF2-40B4-BE49-F238E27FC236}">
                <a16:creationId xmlns:a16="http://schemas.microsoft.com/office/drawing/2014/main" id="{13AA5D51-3290-4AA5-AAFD-D05A453576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1300" y="2667000"/>
            <a:ext cx="6629400" cy="3949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med">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a:extLst>
              <a:ext uri="{FF2B5EF4-FFF2-40B4-BE49-F238E27FC236}">
                <a16:creationId xmlns:a16="http://schemas.microsoft.com/office/drawing/2014/main" id="{DBE18A31-CBC8-42E4-B624-60A5B866087D}"/>
              </a:ext>
            </a:extLst>
          </p:cNvPr>
          <p:cNvSpPr>
            <a:spLocks noGrp="1"/>
          </p:cNvSpPr>
          <p:nvPr>
            <p:ph type="title"/>
          </p:nvPr>
        </p:nvSpPr>
        <p:spPr>
          <a:xfrm>
            <a:off x="1981200" y="274638"/>
            <a:ext cx="8229600" cy="487362"/>
          </a:xfrm>
        </p:spPr>
        <p:txBody>
          <a:bodyPr/>
          <a:lstStyle/>
          <a:p>
            <a:r>
              <a:rPr lang="en-US" altLang="en-US" sz="4000"/>
              <a:t>Command Substitution: Example</a:t>
            </a:r>
          </a:p>
        </p:txBody>
      </p:sp>
      <p:sp>
        <p:nvSpPr>
          <p:cNvPr id="16387" name="Content Placeholder 2">
            <a:extLst>
              <a:ext uri="{FF2B5EF4-FFF2-40B4-BE49-F238E27FC236}">
                <a16:creationId xmlns:a16="http://schemas.microsoft.com/office/drawing/2014/main" id="{024EBC0F-052F-4C64-A627-665F96A76289}"/>
              </a:ext>
            </a:extLst>
          </p:cNvPr>
          <p:cNvSpPr>
            <a:spLocks noGrp="1"/>
          </p:cNvSpPr>
          <p:nvPr>
            <p:ph idx="1"/>
          </p:nvPr>
        </p:nvSpPr>
        <p:spPr>
          <a:xfrm>
            <a:off x="1981200" y="990601"/>
            <a:ext cx="8229600" cy="5135563"/>
          </a:xfrm>
        </p:spPr>
        <p:txBody>
          <a:bodyPr/>
          <a:lstStyle/>
          <a:p>
            <a:pPr marL="0" indent="0">
              <a:buNone/>
              <a:defRPr/>
            </a:pPr>
            <a:r>
              <a:rPr lang="en-US" altLang="en-US" sz="2400" dirty="0"/>
              <a:t>Problem:  get all logins in </a:t>
            </a:r>
            <a:r>
              <a:rPr lang="en-US" altLang="en-US" sz="2400" b="1" dirty="0">
                <a:solidFill>
                  <a:srgbClr val="0070C0"/>
                </a:solidFill>
              </a:rPr>
              <a:t>last</a:t>
            </a:r>
            <a:r>
              <a:rPr lang="en-US" altLang="en-US" sz="2400" dirty="0"/>
              <a:t> for the most recent user</a:t>
            </a:r>
          </a:p>
          <a:p>
            <a:pPr marL="0" indent="0">
              <a:buNone/>
              <a:defRPr/>
            </a:pPr>
            <a:r>
              <a:rPr lang="en-US" altLang="en-US" sz="2400" dirty="0"/>
              <a:t>Strategy:</a:t>
            </a:r>
          </a:p>
          <a:p>
            <a:pPr marL="457200" lvl="1" indent="0">
              <a:buNone/>
              <a:defRPr/>
            </a:pPr>
            <a:r>
              <a:rPr lang="en-US" altLang="en-US" sz="2400" dirty="0"/>
              <a:t>get the first line in </a:t>
            </a:r>
            <a:r>
              <a:rPr lang="en-US" altLang="en-US" sz="2400" b="1" dirty="0">
                <a:solidFill>
                  <a:srgbClr val="0070C0"/>
                </a:solidFill>
              </a:rPr>
              <a:t>last</a:t>
            </a:r>
            <a:endParaRPr lang="en-US" altLang="en-US" sz="2400" dirty="0"/>
          </a:p>
          <a:p>
            <a:pPr marL="746125" lvl="1" indent="0">
              <a:buNone/>
              <a:defRPr/>
            </a:pPr>
            <a:r>
              <a:rPr lang="en-US" altLang="en-US" sz="2000" b="1" dirty="0">
                <a:solidFill>
                  <a:srgbClr val="764600"/>
                </a:solidFill>
                <a:latin typeface="Consolas" panose="020B0609020204030204" pitchFamily="49" charset="0"/>
                <a:cs typeface="Consolas" panose="020B0609020204030204" pitchFamily="49" charset="0"/>
              </a:rPr>
              <a:t>last | head -n 1</a:t>
            </a:r>
          </a:p>
          <a:p>
            <a:pPr marL="457200" lvl="1" indent="0">
              <a:buNone/>
              <a:defRPr/>
            </a:pPr>
            <a:r>
              <a:rPr lang="en-US" altLang="en-US" sz="2400" dirty="0"/>
              <a:t>isolate the line's first field to get the identify who most recently logged in</a:t>
            </a:r>
          </a:p>
          <a:p>
            <a:pPr marL="746125" lvl="1" indent="0">
              <a:buNone/>
              <a:defRPr/>
            </a:pPr>
            <a:r>
              <a:rPr lang="en-US" altLang="en-US" sz="2000" b="1" dirty="0">
                <a:solidFill>
                  <a:srgbClr val="764600"/>
                </a:solidFill>
                <a:latin typeface="Consolas" panose="020B0609020204030204" pitchFamily="49" charset="0"/>
                <a:cs typeface="Consolas" panose="020B0609020204030204" pitchFamily="49" charset="0"/>
              </a:rPr>
              <a:t>last | head -n 1 | cut -d' ' -f1</a:t>
            </a:r>
            <a:endParaRPr lang="en-US" altLang="en-US" sz="2400" dirty="0"/>
          </a:p>
          <a:p>
            <a:pPr marL="457200" lvl="1" indent="0">
              <a:buNone/>
              <a:defRPr/>
            </a:pPr>
            <a:r>
              <a:rPr lang="en-US" altLang="en-US" sz="2400" b="1" dirty="0">
                <a:solidFill>
                  <a:srgbClr val="0070C0"/>
                </a:solidFill>
              </a:rPr>
              <a:t>grep</a:t>
            </a:r>
            <a:r>
              <a:rPr lang="en-US" altLang="en-US" sz="2400" dirty="0"/>
              <a:t> for all lines in </a:t>
            </a:r>
            <a:r>
              <a:rPr lang="en-US" altLang="en-US" sz="2400" b="1" dirty="0">
                <a:solidFill>
                  <a:srgbClr val="0070C0"/>
                </a:solidFill>
              </a:rPr>
              <a:t>last</a:t>
            </a:r>
            <a:r>
              <a:rPr lang="en-US" altLang="en-US" sz="2400" dirty="0"/>
              <a:t> for that user</a:t>
            </a:r>
          </a:p>
          <a:p>
            <a:pPr marL="746125" lvl="1" indent="0">
              <a:buNone/>
              <a:defRPr/>
            </a:pPr>
            <a:r>
              <a:rPr lang="en-US" altLang="en-US" sz="2000" b="1" dirty="0">
                <a:solidFill>
                  <a:srgbClr val="764600"/>
                </a:solidFill>
                <a:latin typeface="Consolas" panose="020B0609020204030204" pitchFamily="49" charset="0"/>
                <a:cs typeface="Consolas" panose="020B0609020204030204" pitchFamily="49" charset="0"/>
              </a:rPr>
              <a:t>last | grep</a:t>
            </a:r>
            <a:r>
              <a:rPr lang="en-US" altLang="en-US" sz="2400" dirty="0"/>
              <a:t>  ^</a:t>
            </a:r>
            <a:r>
              <a:rPr lang="en-US" altLang="en-US" sz="2000" b="1" dirty="0">
                <a:solidFill>
                  <a:srgbClr val="764600"/>
                </a:solidFill>
                <a:latin typeface="Consolas" panose="020B0609020204030204" pitchFamily="49" charset="0"/>
                <a:cs typeface="Consolas" panose="020B0609020204030204" pitchFamily="49" charset="0"/>
              </a:rPr>
              <a:t>$(last | head -n 1 | cut -d' ' -f1)</a:t>
            </a:r>
            <a:endParaRPr lang="en-US" altLang="en-US" sz="2400" dirty="0">
              <a:solidFill>
                <a:prstClr val="black"/>
              </a:solidFill>
            </a:endParaRPr>
          </a:p>
          <a:p>
            <a:pPr marL="457200" lvl="1" indent="0">
              <a:buNone/>
              <a:defRPr/>
            </a:pPr>
            <a:endParaRPr lang="en-US"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a:extLst>
              <a:ext uri="{FF2B5EF4-FFF2-40B4-BE49-F238E27FC236}">
                <a16:creationId xmlns:a16="http://schemas.microsoft.com/office/drawing/2014/main" id="{0FF9E5D5-FEA7-4CB7-B468-D1E9BD4066B7}"/>
              </a:ext>
            </a:extLst>
          </p:cNvPr>
          <p:cNvSpPr>
            <a:spLocks noGrp="1"/>
          </p:cNvSpPr>
          <p:nvPr>
            <p:ph type="title"/>
          </p:nvPr>
        </p:nvSpPr>
        <p:spPr>
          <a:xfrm>
            <a:off x="1981200" y="274638"/>
            <a:ext cx="8229600" cy="639762"/>
          </a:xfrm>
        </p:spPr>
        <p:txBody>
          <a:bodyPr/>
          <a:lstStyle/>
          <a:p>
            <a:r>
              <a:rPr lang="en-US" altLang="en-US" sz="4000">
                <a:solidFill>
                  <a:srgbClr val="000000"/>
                </a:solidFill>
              </a:rPr>
              <a:t>Command Substitution: Example</a:t>
            </a:r>
            <a:endParaRPr lang="en-US" altLang="en-US"/>
          </a:p>
        </p:txBody>
      </p:sp>
      <p:sp>
        <p:nvSpPr>
          <p:cNvPr id="39939" name="Content Placeholder 3">
            <a:extLst>
              <a:ext uri="{FF2B5EF4-FFF2-40B4-BE49-F238E27FC236}">
                <a16:creationId xmlns:a16="http://schemas.microsoft.com/office/drawing/2014/main" id="{D2223B4E-18FF-4284-BAB1-DEDFBFDFFF54}"/>
              </a:ext>
            </a:extLst>
          </p:cNvPr>
          <p:cNvSpPr>
            <a:spLocks noGrp="1"/>
          </p:cNvSpPr>
          <p:nvPr>
            <p:ph sz="half" idx="1"/>
          </p:nvPr>
        </p:nvSpPr>
        <p:spPr>
          <a:xfrm>
            <a:off x="1981200" y="1066800"/>
            <a:ext cx="8229600" cy="1828800"/>
          </a:xfrm>
          <a:solidFill>
            <a:srgbClr val="FFFFCC"/>
          </a:solidFill>
        </p:spPr>
        <p:txBody>
          <a:bodyPr/>
          <a:lstStyle/>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rPr>
              <a:t>last | grep ^</a:t>
            </a:r>
            <a:r>
              <a:rPr lang="en-US" altLang="en-US" sz="1600" b="1" dirty="0">
                <a:solidFill>
                  <a:srgbClr val="002060"/>
                </a:solidFill>
                <a:latin typeface="Consolas" panose="020B0609020204030204" pitchFamily="49" charset="0"/>
                <a:ea typeface="Consolas" panose="020B0609020204030204" pitchFamily="49" charset="0"/>
                <a:cs typeface="Consolas" panose="020B0609020204030204" pitchFamily="49" charset="0"/>
              </a:rPr>
              <a:t>$(last | head -n 1 | cut -d ' ' -f 1,1)</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pts/5   24.159.217.50    Thu Jun 30 01:25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pts/4   24.159.217.50    Thu Jun 30 01:08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pts/2   24.159.217.50    Wed Jun 29 22:36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pts/3   66.185.11.154    Sun Jun 26 13:46 - 14:52  (01:06)</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a:t>
            </a:r>
          </a:p>
          <a:p>
            <a:pPr marL="0" indent="0">
              <a:buNone/>
            </a:pPr>
            <a:endParaRPr lang="en-US" altLang="en-US" dirty="0"/>
          </a:p>
        </p:txBody>
      </p:sp>
      <p:sp>
        <p:nvSpPr>
          <p:cNvPr id="5" name="Content Placeholder 4">
            <a:extLst>
              <a:ext uri="{FF2B5EF4-FFF2-40B4-BE49-F238E27FC236}">
                <a16:creationId xmlns:a16="http://schemas.microsoft.com/office/drawing/2014/main" id="{30A8994E-B6BB-46EB-A271-34532779B656}"/>
              </a:ext>
            </a:extLst>
          </p:cNvPr>
          <p:cNvSpPr>
            <a:spLocks noGrp="1"/>
          </p:cNvSpPr>
          <p:nvPr>
            <p:ph sz="half" idx="2"/>
          </p:nvPr>
        </p:nvSpPr>
        <p:spPr>
          <a:xfrm>
            <a:off x="1981200" y="3048001"/>
            <a:ext cx="8229600" cy="2590799"/>
          </a:xfrm>
          <a:solidFill>
            <a:schemeClr val="bg1"/>
          </a:solidFill>
        </p:spPr>
        <p:txBody>
          <a:bodyPr/>
          <a:lstStyle/>
          <a:p>
            <a:pPr marL="0" indent="0">
              <a:buNone/>
              <a:defRPr/>
            </a:pPr>
            <a:r>
              <a:rPr lang="en-US" sz="2200" dirty="0"/>
              <a:t>How this command executes:</a:t>
            </a:r>
          </a:p>
          <a:p>
            <a:pPr marL="400050" lvl="1" indent="0">
              <a:buNone/>
              <a:defRPr/>
            </a:pPr>
            <a:r>
              <a:rPr lang="en-US" sz="2000" b="1" dirty="0">
                <a:solidFill>
                  <a:srgbClr val="0070C0"/>
                </a:solidFill>
              </a:rPr>
              <a:t>bash</a:t>
            </a:r>
            <a:r>
              <a:rPr lang="en-US" sz="2000" dirty="0"/>
              <a:t>  first executes</a:t>
            </a:r>
            <a:br>
              <a:rPr lang="en-US" sz="2000" dirty="0"/>
            </a:br>
            <a:r>
              <a:rPr lang="en-US" sz="2000" b="1" dirty="0">
                <a:solidFill>
                  <a:srgbClr val="002060"/>
                </a:solidFill>
                <a:latin typeface="Consolas" panose="020B0609020204030204" pitchFamily="49" charset="0"/>
                <a:cs typeface="Consolas" panose="020B0609020204030204" pitchFamily="49" charset="0"/>
              </a:rPr>
              <a:t>$(last | head -n 1 | cut -d ' ' -f 1,1)</a:t>
            </a:r>
          </a:p>
          <a:p>
            <a:pPr marL="400050" lvl="1" indent="0">
              <a:buNone/>
              <a:defRPr/>
            </a:pPr>
            <a:r>
              <a:rPr lang="en-US" sz="2000" dirty="0"/>
              <a:t>this command writes  </a:t>
            </a:r>
            <a:r>
              <a:rPr lang="en-US" sz="2000" b="1" dirty="0">
                <a:solidFill>
                  <a:srgbClr val="002060"/>
                </a:solidFill>
              </a:rPr>
              <a:t>jack</a:t>
            </a:r>
            <a:r>
              <a:rPr lang="en-US" sz="2000" dirty="0"/>
              <a:t>   to </a:t>
            </a:r>
            <a:r>
              <a:rPr lang="en-US" sz="2000" b="1" dirty="0" err="1">
                <a:solidFill>
                  <a:srgbClr val="764600"/>
                </a:solidFill>
              </a:rPr>
              <a:t>stdout</a:t>
            </a:r>
            <a:endParaRPr lang="en-US" sz="2000" b="1" dirty="0">
              <a:solidFill>
                <a:srgbClr val="764600"/>
              </a:solidFill>
            </a:endParaRPr>
          </a:p>
          <a:p>
            <a:pPr marL="400050" lvl="1" indent="0">
              <a:buNone/>
              <a:defRPr/>
            </a:pPr>
            <a:r>
              <a:rPr lang="en-US" sz="2000" b="1" dirty="0">
                <a:solidFill>
                  <a:srgbClr val="0070C0"/>
                </a:solidFill>
              </a:rPr>
              <a:t>bash</a:t>
            </a:r>
            <a:r>
              <a:rPr lang="en-US" sz="2000" dirty="0"/>
              <a:t>  rewrites the overall command as  </a:t>
            </a:r>
            <a:r>
              <a:rPr lang="en-US" sz="2000" b="1" dirty="0">
                <a:solidFill>
                  <a:srgbClr val="764600"/>
                </a:solidFill>
                <a:latin typeface="Consolas" panose="020B0609020204030204" pitchFamily="49" charset="0"/>
                <a:cs typeface="Consolas" panose="020B0609020204030204" pitchFamily="49" charset="0"/>
              </a:rPr>
              <a:t>last | grep ^</a:t>
            </a:r>
            <a:r>
              <a:rPr lang="en-US" sz="2000" b="1" dirty="0">
                <a:solidFill>
                  <a:srgbClr val="002060"/>
                </a:solidFill>
                <a:latin typeface="Consolas" panose="020B0609020204030204" pitchFamily="49" charset="0"/>
                <a:cs typeface="Consolas" panose="020B0609020204030204" pitchFamily="49" charset="0"/>
              </a:rPr>
              <a:t>jack</a:t>
            </a:r>
            <a:endParaRPr lang="en-US" sz="2000" dirty="0"/>
          </a:p>
          <a:p>
            <a:pPr marL="400050" lvl="1" indent="0">
              <a:buNone/>
              <a:defRPr/>
            </a:pPr>
            <a:r>
              <a:rPr lang="en-US" sz="2000" b="1" dirty="0">
                <a:solidFill>
                  <a:srgbClr val="0070C0"/>
                </a:solidFill>
              </a:rPr>
              <a:t>bash</a:t>
            </a:r>
            <a:r>
              <a:rPr lang="en-US" sz="2000" dirty="0"/>
              <a:t>  finishes by executing the rewritten command, </a:t>
            </a:r>
            <a:br>
              <a:rPr lang="en-US" sz="2000" dirty="0"/>
            </a:br>
            <a:r>
              <a:rPr lang="en-US" sz="2000" dirty="0"/>
              <a:t>yielding the result shown here</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a:extLst>
              <a:ext uri="{FF2B5EF4-FFF2-40B4-BE49-F238E27FC236}">
                <a16:creationId xmlns:a16="http://schemas.microsoft.com/office/drawing/2014/main" id="{9CFAD5F4-F053-4740-85B4-BF62338A3E66}"/>
              </a:ext>
            </a:extLst>
          </p:cNvPr>
          <p:cNvSpPr>
            <a:spLocks noGrp="1"/>
          </p:cNvSpPr>
          <p:nvPr>
            <p:ph type="title"/>
          </p:nvPr>
        </p:nvSpPr>
        <p:spPr>
          <a:xfrm>
            <a:off x="1981200" y="274638"/>
            <a:ext cx="8229600" cy="639762"/>
          </a:xfrm>
        </p:spPr>
        <p:txBody>
          <a:bodyPr/>
          <a:lstStyle/>
          <a:p>
            <a:r>
              <a:rPr lang="en-US" altLang="en-US" sz="4000">
                <a:solidFill>
                  <a:srgbClr val="000000"/>
                </a:solidFill>
              </a:rPr>
              <a:t>Command Substitution: Example</a:t>
            </a:r>
            <a:endParaRPr lang="en-US" altLang="en-US"/>
          </a:p>
        </p:txBody>
      </p:sp>
      <p:sp>
        <p:nvSpPr>
          <p:cNvPr id="40963" name="Content Placeholder 3">
            <a:extLst>
              <a:ext uri="{FF2B5EF4-FFF2-40B4-BE49-F238E27FC236}">
                <a16:creationId xmlns:a16="http://schemas.microsoft.com/office/drawing/2014/main" id="{5191AF81-9DE0-448F-9E3D-F17FCE1E3E71}"/>
              </a:ext>
            </a:extLst>
          </p:cNvPr>
          <p:cNvSpPr>
            <a:spLocks noGrp="1"/>
          </p:cNvSpPr>
          <p:nvPr>
            <p:ph sz="half" idx="1"/>
          </p:nvPr>
        </p:nvSpPr>
        <p:spPr>
          <a:xfrm>
            <a:off x="1981200" y="1066800"/>
            <a:ext cx="8229600" cy="1828800"/>
          </a:xfrm>
          <a:solidFill>
            <a:srgbClr val="FFFFCC"/>
          </a:solidFill>
        </p:spPr>
        <p:txBody>
          <a:bodyPr/>
          <a:lstStyle/>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rPr>
              <a:t>last | grep ^</a:t>
            </a:r>
            <a:r>
              <a:rPr lang="en-US" altLang="en-US" sz="1600" b="1" dirty="0">
                <a:solidFill>
                  <a:srgbClr val="002060"/>
                </a:solidFill>
                <a:latin typeface="Consolas" panose="020B0609020204030204" pitchFamily="49" charset="0"/>
                <a:ea typeface="Consolas" panose="020B0609020204030204" pitchFamily="49" charset="0"/>
                <a:cs typeface="Consolas" panose="020B0609020204030204" pitchFamily="49" charset="0"/>
              </a:rPr>
              <a:t>$(last | head -n 1 | cut -d ' ' -f 1,1)</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pts/5   24.159.217.50    Thu Jun 30 01:25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pts/4   24.159.217.50    Thu Jun 30 01:08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pts/2   24.159.217.50    Wed Jun 29 22:36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pts/3   66.185.11.154    Sun Jun 26 13:46 - 14:52  (01:06)</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a:t>
            </a:r>
          </a:p>
          <a:p>
            <a:pPr marL="0" indent="0">
              <a:buNone/>
            </a:pPr>
            <a:endParaRPr lang="en-US" altLang="en-US" dirty="0"/>
          </a:p>
        </p:txBody>
      </p:sp>
      <p:sp>
        <p:nvSpPr>
          <p:cNvPr id="40964" name="Content Placeholder 4">
            <a:extLst>
              <a:ext uri="{FF2B5EF4-FFF2-40B4-BE49-F238E27FC236}">
                <a16:creationId xmlns:a16="http://schemas.microsoft.com/office/drawing/2014/main" id="{CAE7583A-1481-4D0A-8021-B3199E3C83B6}"/>
              </a:ext>
            </a:extLst>
          </p:cNvPr>
          <p:cNvSpPr>
            <a:spLocks noGrp="1"/>
          </p:cNvSpPr>
          <p:nvPr>
            <p:ph sz="half" idx="2"/>
          </p:nvPr>
        </p:nvSpPr>
        <p:spPr>
          <a:xfrm>
            <a:off x="1981200" y="3048001"/>
            <a:ext cx="8229600" cy="3078163"/>
          </a:xfrm>
        </p:spPr>
        <p:txBody>
          <a:bodyPr/>
          <a:lstStyle/>
          <a:p>
            <a:pPr marL="0" indent="0">
              <a:buNone/>
            </a:pPr>
            <a:r>
              <a:rPr lang="en-US" altLang="en-US" sz="2200" dirty="0"/>
              <a:t>What's generic about this example</a:t>
            </a:r>
          </a:p>
          <a:p>
            <a:pPr marL="400050" lvl="1" indent="0">
              <a:buNone/>
            </a:pPr>
            <a:r>
              <a:rPr lang="en-US" altLang="en-US" sz="2200" dirty="0"/>
              <a:t>The requirement to get logins for the last user who logged in</a:t>
            </a:r>
          </a:p>
          <a:p>
            <a:pPr marL="0" indent="0">
              <a:buNone/>
            </a:pPr>
            <a:r>
              <a:rPr lang="en-US" altLang="en-US" sz="2200" dirty="0"/>
              <a:t>What's variable about this example</a:t>
            </a:r>
          </a:p>
          <a:p>
            <a:pPr marL="400050" lvl="1" indent="0">
              <a:buNone/>
            </a:pPr>
            <a:r>
              <a:rPr lang="en-US" altLang="en-US" sz="2200" b="1" dirty="0">
                <a:solidFill>
                  <a:srgbClr val="0070C0"/>
                </a:solidFill>
              </a:rPr>
              <a:t>The identity of the last user who logged in</a:t>
            </a:r>
          </a:p>
          <a:p>
            <a:pPr marL="0" indent="0">
              <a:buNone/>
            </a:pPr>
            <a:r>
              <a:rPr lang="en-US" altLang="en-US" sz="2200" b="1" dirty="0">
                <a:solidFill>
                  <a:srgbClr val="002060"/>
                </a:solidFill>
              </a:rPr>
              <a:t>$( ) </a:t>
            </a:r>
            <a:r>
              <a:rPr lang="en-US" altLang="en-US" sz="2200" dirty="0"/>
              <a:t>directs </a:t>
            </a:r>
            <a:r>
              <a:rPr lang="en-US" altLang="en-US" sz="2200" b="1" dirty="0">
                <a:solidFill>
                  <a:srgbClr val="0070C0"/>
                </a:solidFill>
              </a:rPr>
              <a:t>bash</a:t>
            </a:r>
            <a:r>
              <a:rPr lang="en-US" altLang="en-US" sz="2200" dirty="0"/>
              <a:t> to capture that user's identity as the command executes, making the command general enough for any </a:t>
            </a:r>
            <a:r>
              <a:rPr lang="en-US" altLang="en-US" sz="2200" b="1" dirty="0">
                <a:solidFill>
                  <a:srgbClr val="0070C0"/>
                </a:solidFill>
              </a:rPr>
              <a:t>last</a:t>
            </a:r>
            <a:r>
              <a:rPr lang="en-US" altLang="en-US" sz="2200" dirty="0"/>
              <a:t> dataset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a:extLst>
              <a:ext uri="{FF2B5EF4-FFF2-40B4-BE49-F238E27FC236}">
                <a16:creationId xmlns:a16="http://schemas.microsoft.com/office/drawing/2014/main" id="{31F66B9D-AEE3-4B1E-A62D-13F605B3ECEC}"/>
              </a:ext>
            </a:extLst>
          </p:cNvPr>
          <p:cNvSpPr>
            <a:spLocks noGrp="1"/>
          </p:cNvSpPr>
          <p:nvPr>
            <p:ph type="title"/>
          </p:nvPr>
        </p:nvSpPr>
        <p:spPr>
          <a:xfrm>
            <a:off x="1981200" y="274638"/>
            <a:ext cx="8229600" cy="639762"/>
          </a:xfrm>
        </p:spPr>
        <p:txBody>
          <a:bodyPr/>
          <a:lstStyle/>
          <a:p>
            <a:r>
              <a:rPr lang="en-US" altLang="en-US" sz="3600">
                <a:solidFill>
                  <a:srgbClr val="000000"/>
                </a:solidFill>
              </a:rPr>
              <a:t>Command Substitution: Issue</a:t>
            </a:r>
            <a:endParaRPr lang="en-US" altLang="en-US" sz="3600"/>
          </a:p>
        </p:txBody>
      </p:sp>
      <p:sp>
        <p:nvSpPr>
          <p:cNvPr id="41987" name="Content Placeholder 3">
            <a:extLst>
              <a:ext uri="{FF2B5EF4-FFF2-40B4-BE49-F238E27FC236}">
                <a16:creationId xmlns:a16="http://schemas.microsoft.com/office/drawing/2014/main" id="{92D8571D-8E74-4F3E-A14D-F2F1F1B32302}"/>
              </a:ext>
            </a:extLst>
          </p:cNvPr>
          <p:cNvSpPr>
            <a:spLocks noGrp="1"/>
          </p:cNvSpPr>
          <p:nvPr>
            <p:ph sz="half" idx="1"/>
          </p:nvPr>
        </p:nvSpPr>
        <p:spPr>
          <a:xfrm>
            <a:off x="1981200" y="1066800"/>
            <a:ext cx="8229600" cy="1828800"/>
          </a:xfrm>
          <a:solidFill>
            <a:srgbClr val="FFFFCC"/>
          </a:solidFill>
        </p:spPr>
        <p:txBody>
          <a:bodyPr/>
          <a:lstStyle/>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rPr>
              <a:t>last | grep ^</a:t>
            </a:r>
            <a:r>
              <a:rPr lang="en-US" altLang="en-US" sz="1600" b="1" dirty="0">
                <a:solidFill>
                  <a:srgbClr val="002060"/>
                </a:solidFill>
                <a:latin typeface="Consolas" panose="020B0609020204030204" pitchFamily="49" charset="0"/>
                <a:ea typeface="Consolas" panose="020B0609020204030204" pitchFamily="49" charset="0"/>
                <a:cs typeface="Consolas" panose="020B0609020204030204" pitchFamily="49" charset="0"/>
              </a:rPr>
              <a:t>$(last | head -n 1 | cut -d ' ' -f 1,1)</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pts/5   24.159.217.50    Thu Jun 30 01:25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pts/4   24.159.217.50    Thu Jun 30 01:08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pts/2   24.159.217.50    Wed Jun 29 22:36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pts/3   66.185.11.154    Sun Jun 26 13:46 - 14:52  (01:06)</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a:t>
            </a:r>
          </a:p>
          <a:p>
            <a:pPr marL="0" indent="0">
              <a:buNone/>
            </a:pPr>
            <a:endParaRPr lang="en-US" altLang="en-US" dirty="0"/>
          </a:p>
        </p:txBody>
      </p:sp>
      <p:sp>
        <p:nvSpPr>
          <p:cNvPr id="41988" name="Content Placeholder 4">
            <a:extLst>
              <a:ext uri="{FF2B5EF4-FFF2-40B4-BE49-F238E27FC236}">
                <a16:creationId xmlns:a16="http://schemas.microsoft.com/office/drawing/2014/main" id="{F926CE6B-1E42-4FAF-96CA-6D08DE140B76}"/>
              </a:ext>
            </a:extLst>
          </p:cNvPr>
          <p:cNvSpPr>
            <a:spLocks noGrp="1"/>
          </p:cNvSpPr>
          <p:nvPr>
            <p:ph sz="half" idx="2"/>
          </p:nvPr>
        </p:nvSpPr>
        <p:spPr>
          <a:xfrm>
            <a:off x="1981200" y="3124201"/>
            <a:ext cx="8229600" cy="3001963"/>
          </a:xfrm>
          <a:solidFill>
            <a:schemeClr val="bg1"/>
          </a:solidFill>
        </p:spPr>
        <p:txBody>
          <a:bodyPr/>
          <a:lstStyle/>
          <a:p>
            <a:pPr marL="0" indent="0">
              <a:buNone/>
            </a:pPr>
            <a:r>
              <a:rPr lang="en-US" altLang="en-US" sz="2200" dirty="0"/>
              <a:t>This code assumes that </a:t>
            </a:r>
            <a:r>
              <a:rPr lang="en-US" altLang="en-US" sz="2200" b="1" dirty="0">
                <a:solidFill>
                  <a:srgbClr val="0070C0"/>
                </a:solidFill>
              </a:rPr>
              <a:t>last</a:t>
            </a:r>
            <a:r>
              <a:rPr lang="en-US" altLang="en-US" sz="2200" dirty="0"/>
              <a:t>'s output won't change– i.e., that no users will log in— between when</a:t>
            </a:r>
          </a:p>
          <a:p>
            <a:pPr marL="400050" lvl="1" indent="0">
              <a:buNone/>
            </a:pPr>
            <a:r>
              <a:rPr lang="en-US" altLang="en-US" sz="2000" dirty="0"/>
              <a:t>bash executes  </a:t>
            </a:r>
            <a:r>
              <a:rPr lang="en-US" altLang="en-US" sz="1800" b="1" dirty="0">
                <a:solidFill>
                  <a:srgbClr val="002060"/>
                </a:solidFill>
                <a:latin typeface="Consolas" panose="020B0609020204030204" pitchFamily="49" charset="0"/>
                <a:ea typeface="Consolas" panose="020B0609020204030204" pitchFamily="49" charset="0"/>
                <a:cs typeface="Consolas" panose="020B0609020204030204" pitchFamily="49" charset="0"/>
              </a:rPr>
              <a:t>$(last | head -n 1 | cut -d ' ' -f 1,1)</a:t>
            </a:r>
            <a:endParaRPr lang="en-US" altLang="en-US" sz="2000" dirty="0"/>
          </a:p>
          <a:p>
            <a:pPr marL="400050" lvl="1" indent="0">
              <a:buNone/>
            </a:pPr>
            <a:r>
              <a:rPr lang="en-US" altLang="en-US" sz="2000" dirty="0"/>
              <a:t>and bash executes   </a:t>
            </a:r>
            <a:r>
              <a:rPr lang="en-US" altLang="en-US" sz="1800" b="1" dirty="0">
                <a:solidFill>
                  <a:srgbClr val="764600"/>
                </a:solidFill>
                <a:latin typeface="Consolas" panose="020B0609020204030204" pitchFamily="49" charset="0"/>
                <a:ea typeface="Consolas" panose="020B0609020204030204" pitchFamily="49" charset="0"/>
                <a:cs typeface="Consolas" panose="020B0609020204030204" pitchFamily="49" charset="0"/>
              </a:rPr>
              <a:t>last | grep ^</a:t>
            </a:r>
            <a:r>
              <a:rPr lang="en-US" altLang="en-US" sz="1800" b="1" dirty="0">
                <a:solidFill>
                  <a:srgbClr val="002060"/>
                </a:solidFill>
                <a:latin typeface="Consolas" panose="020B0609020204030204" pitchFamily="49" charset="0"/>
                <a:ea typeface="Consolas" panose="020B0609020204030204" pitchFamily="49" charset="0"/>
                <a:cs typeface="Consolas" panose="020B0609020204030204" pitchFamily="49" charset="0"/>
              </a:rPr>
              <a:t>jack</a:t>
            </a:r>
            <a:r>
              <a:rPr lang="en-US" altLang="en-US" sz="1800" dirty="0"/>
              <a:t> </a:t>
            </a:r>
            <a:endParaRPr lang="en-US" altLang="en-US" dirty="0"/>
          </a:p>
          <a:p>
            <a:pPr marL="0" indent="0">
              <a:buNone/>
            </a:pPr>
            <a:r>
              <a:rPr lang="en-US" altLang="en-US" sz="2200" dirty="0"/>
              <a:t>Here, assuming that </a:t>
            </a:r>
            <a:r>
              <a:rPr lang="en-US" altLang="en-US" sz="2200" b="1" dirty="0">
                <a:solidFill>
                  <a:srgbClr val="0070C0"/>
                </a:solidFill>
              </a:rPr>
              <a:t>last</a:t>
            </a:r>
            <a:r>
              <a:rPr lang="en-US" altLang="en-US" sz="2200" dirty="0"/>
              <a:t> remains constant is fairly harmless</a:t>
            </a:r>
          </a:p>
          <a:p>
            <a:pPr marL="0" indent="0">
              <a:buNone/>
            </a:pPr>
            <a:r>
              <a:rPr lang="en-US" altLang="en-US" sz="2200" dirty="0"/>
              <a:t>In general, however, it's best to "freeze" a dynamically varying dataset if it must be referenced more than once in a command</a:t>
            </a:r>
          </a:p>
          <a:p>
            <a:pPr marL="688975" lvl="1" indent="-288925"/>
            <a:endParaRPr lang="en-US" altLang="en-US" sz="1800" dirty="0"/>
          </a:p>
          <a:p>
            <a:pPr marL="688975" lvl="1" indent="-288925"/>
            <a:endParaRPr lang="en-US" altLang="en-US" sz="2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a:extLst>
              <a:ext uri="{FF2B5EF4-FFF2-40B4-BE49-F238E27FC236}">
                <a16:creationId xmlns:a16="http://schemas.microsoft.com/office/drawing/2014/main" id="{6E5A7DF4-33E6-4DF9-B7F0-CCF41F64E688}"/>
              </a:ext>
            </a:extLst>
          </p:cNvPr>
          <p:cNvSpPr>
            <a:spLocks noGrp="1"/>
          </p:cNvSpPr>
          <p:nvPr>
            <p:ph type="title"/>
          </p:nvPr>
        </p:nvSpPr>
        <p:spPr>
          <a:xfrm>
            <a:off x="1981200" y="274638"/>
            <a:ext cx="8229600" cy="639762"/>
          </a:xfrm>
        </p:spPr>
        <p:txBody>
          <a:bodyPr/>
          <a:lstStyle/>
          <a:p>
            <a:r>
              <a:rPr lang="en-US" altLang="en-US" sz="3900">
                <a:solidFill>
                  <a:srgbClr val="000000"/>
                </a:solidFill>
              </a:rPr>
              <a:t>Command Substitution: Better Example</a:t>
            </a:r>
            <a:endParaRPr lang="en-US" altLang="en-US" sz="3900"/>
          </a:p>
        </p:txBody>
      </p:sp>
      <p:sp>
        <p:nvSpPr>
          <p:cNvPr id="43011" name="Content Placeholder 3">
            <a:extLst>
              <a:ext uri="{FF2B5EF4-FFF2-40B4-BE49-F238E27FC236}">
                <a16:creationId xmlns:a16="http://schemas.microsoft.com/office/drawing/2014/main" id="{ED400A8E-F75C-4139-A6C6-6F7C39D4CB86}"/>
              </a:ext>
            </a:extLst>
          </p:cNvPr>
          <p:cNvSpPr>
            <a:spLocks noGrp="1"/>
          </p:cNvSpPr>
          <p:nvPr>
            <p:ph sz="half" idx="1"/>
          </p:nvPr>
        </p:nvSpPr>
        <p:spPr>
          <a:xfrm>
            <a:off x="1981200" y="1066800"/>
            <a:ext cx="8229600" cy="2514600"/>
          </a:xfrm>
          <a:solidFill>
            <a:srgbClr val="FFFFCC"/>
          </a:solidFill>
        </p:spPr>
        <p:txBody>
          <a:bodyPr/>
          <a:lstStyle/>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rPr>
              <a:t>last &gt; last.txt</a:t>
            </a:r>
            <a:endParaRPr lang="en-US" altLang="en-US" sz="1600" b="1" dirty="0">
              <a:solidFill>
                <a:srgbClr val="00206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   grep $(cat last.txt | head -n 1 | cut -d ' ' -f 1,1) last.txt</a:t>
            </a:r>
            <a:endPar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endParaRP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pts/5   24.159.217.50    Thu Jun 30 01:25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pts/4   24.159.217.50    Thu Jun 30 01:08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pts/2   24.159.217.50    Wed Jun 29 22:36   still logged in</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  pts/3   66.185.11.154    Sun Jun 26 13:46 - 14:52  (01:06)</a:t>
            </a:r>
          </a:p>
          <a:p>
            <a:pPr marL="0" indent="0">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64600"/>
                </a:solidFill>
                <a:latin typeface="Consolas" panose="020B0609020204030204" pitchFamily="49" charset="0"/>
                <a:ea typeface="Consolas" panose="020B0609020204030204" pitchFamily="49" charset="0"/>
                <a:cs typeface="Consolas" panose="020B0609020204030204" pitchFamily="49" charset="0"/>
              </a:rPr>
              <a:t>rm last.txt</a:t>
            </a:r>
            <a:endParaRPr lang="en-US" altLang="en-US" sz="1600" b="1" dirty="0">
              <a:latin typeface="Consolas" panose="020B0609020204030204" pitchFamily="49" charset="0"/>
              <a:ea typeface="Consolas" panose="020B0609020204030204" pitchFamily="49" charset="0"/>
              <a:cs typeface="Consolas" panose="020B0609020204030204" pitchFamily="49" charset="0"/>
            </a:endParaRPr>
          </a:p>
          <a:p>
            <a:pPr marL="0" indent="0">
              <a:buNone/>
            </a:pPr>
            <a:endParaRPr lang="en-US" altLang="en-US" dirty="0"/>
          </a:p>
        </p:txBody>
      </p:sp>
      <p:sp>
        <p:nvSpPr>
          <p:cNvPr id="43012" name="Content Placeholder 4">
            <a:extLst>
              <a:ext uri="{FF2B5EF4-FFF2-40B4-BE49-F238E27FC236}">
                <a16:creationId xmlns:a16="http://schemas.microsoft.com/office/drawing/2014/main" id="{1A58FCAC-4119-4C1D-9D6E-0F594991BAF1}"/>
              </a:ext>
            </a:extLst>
          </p:cNvPr>
          <p:cNvSpPr>
            <a:spLocks noGrp="1"/>
          </p:cNvSpPr>
          <p:nvPr>
            <p:ph sz="half" idx="2"/>
          </p:nvPr>
        </p:nvSpPr>
        <p:spPr>
          <a:xfrm>
            <a:off x="1981200" y="3733801"/>
            <a:ext cx="8229600" cy="2392363"/>
          </a:xfrm>
        </p:spPr>
        <p:txBody>
          <a:bodyPr/>
          <a:lstStyle/>
          <a:p>
            <a:pPr marL="0" indent="0">
              <a:buNone/>
            </a:pPr>
            <a:r>
              <a:rPr lang="en-US" altLang="en-US" sz="2400" dirty="0"/>
              <a:t>Reworking the example to stabilize </a:t>
            </a:r>
            <a:r>
              <a:rPr lang="en-US" altLang="en-US" sz="2400" b="1" dirty="0">
                <a:solidFill>
                  <a:srgbClr val="0070C0"/>
                </a:solidFill>
              </a:rPr>
              <a:t>last</a:t>
            </a:r>
            <a:r>
              <a:rPr lang="en-US" altLang="en-US" sz="2400" dirty="0"/>
              <a:t>'s output before running the command</a:t>
            </a:r>
          </a:p>
          <a:p>
            <a:pPr marL="0" indent="0">
              <a:buNone/>
            </a:pPr>
            <a:r>
              <a:rPr lang="en-US" altLang="en-US" sz="2400" dirty="0"/>
              <a:t>This need to stabilize a large, dynamic dataset is one situation where temp files are a must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4">
            <a:extLst>
              <a:ext uri="{FF2B5EF4-FFF2-40B4-BE49-F238E27FC236}">
                <a16:creationId xmlns:a16="http://schemas.microsoft.com/office/drawing/2014/main" id="{A1E9B7FA-089C-4E62-AD0B-D3F41A961247}"/>
              </a:ext>
            </a:extLst>
          </p:cNvPr>
          <p:cNvSpPr>
            <a:spLocks noGrp="1"/>
          </p:cNvSpPr>
          <p:nvPr>
            <p:ph type="title"/>
          </p:nvPr>
        </p:nvSpPr>
        <p:spPr>
          <a:xfrm>
            <a:off x="1981200" y="274638"/>
            <a:ext cx="8229600" cy="639762"/>
          </a:xfrm>
        </p:spPr>
        <p:txBody>
          <a:bodyPr/>
          <a:lstStyle/>
          <a:p>
            <a:r>
              <a:rPr lang="en-US" altLang="en-US" sz="4000"/>
              <a:t>Backquoted Command Substitution</a:t>
            </a:r>
          </a:p>
        </p:txBody>
      </p:sp>
      <p:sp>
        <p:nvSpPr>
          <p:cNvPr id="6" name="Content Placeholder 5">
            <a:extLst>
              <a:ext uri="{FF2B5EF4-FFF2-40B4-BE49-F238E27FC236}">
                <a16:creationId xmlns:a16="http://schemas.microsoft.com/office/drawing/2014/main" id="{46FC4421-FC9F-4255-83E0-031C29A5516E}"/>
              </a:ext>
            </a:extLst>
          </p:cNvPr>
          <p:cNvSpPr>
            <a:spLocks noGrp="1"/>
          </p:cNvSpPr>
          <p:nvPr>
            <p:ph idx="1"/>
          </p:nvPr>
        </p:nvSpPr>
        <p:spPr>
          <a:xfrm>
            <a:off x="1981200" y="1219201"/>
            <a:ext cx="8229600" cy="4906963"/>
          </a:xfrm>
        </p:spPr>
        <p:txBody>
          <a:bodyPr/>
          <a:lstStyle/>
          <a:p>
            <a:pPr marL="0" indent="0">
              <a:spcBef>
                <a:spcPts val="0"/>
              </a:spcBef>
              <a:spcAft>
                <a:spcPts val="600"/>
              </a:spcAft>
              <a:buNone/>
              <a:defRPr/>
            </a:pPr>
            <a:r>
              <a:rPr lang="en-US" sz="2400" b="1" dirty="0">
                <a:solidFill>
                  <a:srgbClr val="0070C0"/>
                </a:solidFill>
              </a:rPr>
              <a:t>bash</a:t>
            </a:r>
            <a:r>
              <a:rPr lang="en-US" sz="2400" dirty="0"/>
              <a:t>'s original command substitution operator, paired </a:t>
            </a:r>
            <a:r>
              <a:rPr lang="en-US" sz="2400" dirty="0" err="1"/>
              <a:t>backquotes</a:t>
            </a:r>
            <a:r>
              <a:rPr lang="en-US" sz="2400" dirty="0"/>
              <a:t>, is still in common use in older scripts:  i.e., </a:t>
            </a:r>
          </a:p>
          <a:p>
            <a:pPr marL="457200" lvl="1" indent="0">
              <a:spcBef>
                <a:spcPts val="0"/>
              </a:spcBef>
              <a:spcAft>
                <a:spcPts val="600"/>
              </a:spcAft>
              <a:buNone/>
              <a:defRPr/>
            </a:pPr>
            <a:r>
              <a:rPr lang="en-US" sz="2400" b="1" dirty="0">
                <a:solidFill>
                  <a:srgbClr val="764600"/>
                </a:solidFill>
                <a:cs typeface="Consolas" panose="020B0609020204030204" pitchFamily="49" charset="0"/>
              </a:rPr>
              <a:t>`</a:t>
            </a:r>
            <a:r>
              <a:rPr lang="en-US" sz="2400" b="1" dirty="0" err="1">
                <a:solidFill>
                  <a:srgbClr val="764600"/>
                </a:solidFill>
                <a:cs typeface="Consolas" panose="020B0609020204030204" pitchFamily="49" charset="0"/>
              </a:rPr>
              <a:t>ls`</a:t>
            </a:r>
            <a:r>
              <a:rPr lang="en-US" sz="2400" b="1" dirty="0">
                <a:solidFill>
                  <a:srgbClr val="764600"/>
                </a:solidFill>
                <a:cs typeface="Consolas" panose="020B0609020204030204" pitchFamily="49" charset="0"/>
              </a:rPr>
              <a:t> </a:t>
            </a:r>
            <a:r>
              <a:rPr lang="en-US" sz="2400" dirty="0"/>
              <a:t> is equivalent to  </a:t>
            </a:r>
            <a:r>
              <a:rPr lang="en-US" sz="2400" b="1" dirty="0">
                <a:solidFill>
                  <a:srgbClr val="764600"/>
                </a:solidFill>
                <a:cs typeface="Consolas" panose="020B0609020204030204" pitchFamily="49" charset="0"/>
              </a:rPr>
              <a:t>$( ls )</a:t>
            </a:r>
          </a:p>
          <a:p>
            <a:pPr marL="457200" lvl="1" indent="0">
              <a:spcBef>
                <a:spcPts val="0"/>
              </a:spcBef>
              <a:spcAft>
                <a:spcPts val="600"/>
              </a:spcAft>
              <a:buNone/>
              <a:defRPr/>
            </a:pPr>
            <a:r>
              <a:rPr lang="en-US" sz="2400" b="1" dirty="0">
                <a:solidFill>
                  <a:srgbClr val="764600"/>
                </a:solidFill>
                <a:cs typeface="Consolas" panose="020B0609020204030204" pitchFamily="49" charset="0"/>
              </a:rPr>
              <a:t>grep ^`date | cut -d ' ' -f 6`</a:t>
            </a:r>
            <a:r>
              <a:rPr lang="en-US" sz="2400" b="1" dirty="0">
                <a:solidFill>
                  <a:srgbClr val="764600"/>
                </a:solidFill>
                <a:latin typeface="Consolas" panose="020B0609020204030204" pitchFamily="49" charset="0"/>
                <a:cs typeface="Consolas" panose="020B0609020204030204" pitchFamily="49" charset="0"/>
              </a:rPr>
              <a:t> </a:t>
            </a:r>
            <a:r>
              <a:rPr lang="en-US" sz="2400" dirty="0">
                <a:solidFill>
                  <a:prstClr val="black"/>
                </a:solidFill>
              </a:rPr>
              <a:t>is equivalent to </a:t>
            </a:r>
            <a:br>
              <a:rPr lang="en-US" sz="2400" dirty="0">
                <a:solidFill>
                  <a:prstClr val="black"/>
                </a:solidFill>
              </a:rPr>
            </a:br>
            <a:r>
              <a:rPr lang="en-US" sz="2400" b="1" dirty="0">
                <a:solidFill>
                  <a:srgbClr val="764600"/>
                </a:solidFill>
                <a:cs typeface="Consolas" panose="020B0609020204030204" pitchFamily="49" charset="0"/>
              </a:rPr>
              <a:t>grep ^$(date | cut -d ' ' -f 6)</a:t>
            </a:r>
            <a:endParaRPr lang="en-US" sz="2400" dirty="0"/>
          </a:p>
          <a:p>
            <a:pPr marL="0" indent="0">
              <a:spcBef>
                <a:spcPts val="0"/>
              </a:spcBef>
              <a:spcAft>
                <a:spcPts val="600"/>
              </a:spcAft>
              <a:buNone/>
              <a:defRPr/>
            </a:pPr>
            <a:r>
              <a:rPr lang="en-US" sz="2400" dirty="0"/>
              <a:t>Be aware of the </a:t>
            </a:r>
            <a:r>
              <a:rPr lang="en-US" sz="2400" dirty="0" err="1"/>
              <a:t>backquote</a:t>
            </a:r>
            <a:r>
              <a:rPr lang="en-US" sz="2400" dirty="0"/>
              <a:t> notation, but use </a:t>
            </a:r>
            <a:r>
              <a:rPr lang="en-US" sz="2400" b="1" dirty="0">
                <a:solidFill>
                  <a:srgbClr val="002060"/>
                </a:solidFill>
              </a:rPr>
              <a:t>$( )</a:t>
            </a:r>
            <a:r>
              <a:rPr lang="en-US" sz="2400" dirty="0"/>
              <a:t> instead</a:t>
            </a:r>
          </a:p>
          <a:p>
            <a:pPr marL="400050" lvl="1" indent="0">
              <a:spcBef>
                <a:spcPts val="0"/>
              </a:spcBef>
              <a:spcAft>
                <a:spcPts val="600"/>
              </a:spcAft>
              <a:buNone/>
              <a:defRPr/>
            </a:pPr>
            <a:r>
              <a:rPr lang="en-US" sz="2400" b="1" dirty="0">
                <a:solidFill>
                  <a:srgbClr val="002060"/>
                </a:solidFill>
              </a:rPr>
              <a:t>$( )</a:t>
            </a:r>
            <a:r>
              <a:rPr lang="en-US" sz="2400" dirty="0"/>
              <a:t> is easier to read</a:t>
            </a:r>
          </a:p>
          <a:p>
            <a:pPr marL="400050" lvl="1" indent="0">
              <a:spcBef>
                <a:spcPts val="0"/>
              </a:spcBef>
              <a:spcAft>
                <a:spcPts val="600"/>
              </a:spcAft>
              <a:buNone/>
              <a:defRPr/>
            </a:pPr>
            <a:r>
              <a:rPr lang="en-US" sz="2400" b="1" dirty="0">
                <a:solidFill>
                  <a:srgbClr val="002060"/>
                </a:solidFill>
              </a:rPr>
              <a:t>$( )</a:t>
            </a:r>
            <a:r>
              <a:rPr lang="en-US" sz="2400" dirty="0"/>
              <a:t> is easier to nest</a:t>
            </a:r>
          </a:p>
          <a:p>
            <a:pPr marL="400050" lvl="1" indent="0">
              <a:spcBef>
                <a:spcPts val="0"/>
              </a:spcBef>
              <a:spcAft>
                <a:spcPts val="600"/>
              </a:spcAft>
              <a:buNone/>
              <a:defRPr/>
            </a:pPr>
            <a:r>
              <a:rPr lang="en-US" sz="2400" b="1" dirty="0">
                <a:solidFill>
                  <a:srgbClr val="002060"/>
                </a:solidFill>
              </a:rPr>
              <a:t>$( )</a:t>
            </a:r>
            <a:r>
              <a:rPr lang="en-US" sz="2400" dirty="0"/>
              <a:t> is consistent with the current use of </a:t>
            </a:r>
            <a:r>
              <a:rPr lang="en-US" sz="2400" b="1" dirty="0">
                <a:solidFill>
                  <a:srgbClr val="002060"/>
                </a:solidFill>
              </a:rPr>
              <a:t>$</a:t>
            </a:r>
            <a:r>
              <a:rPr lang="en-US" sz="2400" dirty="0"/>
              <a:t> for text substitution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a:extLst>
              <a:ext uri="{FF2B5EF4-FFF2-40B4-BE49-F238E27FC236}">
                <a16:creationId xmlns:a16="http://schemas.microsoft.com/office/drawing/2014/main" id="{45E12DA6-8288-4A6F-9F9B-24522930EEEE}"/>
              </a:ext>
            </a:extLst>
          </p:cNvPr>
          <p:cNvSpPr>
            <a:spLocks noGrp="1"/>
          </p:cNvSpPr>
          <p:nvPr>
            <p:ph type="title"/>
          </p:nvPr>
        </p:nvSpPr>
        <p:spPr>
          <a:xfrm>
            <a:off x="1981200" y="274638"/>
            <a:ext cx="8229600" cy="715962"/>
          </a:xfrm>
        </p:spPr>
        <p:txBody>
          <a:bodyPr/>
          <a:lstStyle/>
          <a:p>
            <a:r>
              <a:rPr lang="en-US" altLang="en-US" sz="4000"/>
              <a:t>Arithmetic in </a:t>
            </a:r>
            <a:r>
              <a:rPr lang="en-US" altLang="en-US" sz="4000" b="1">
                <a:solidFill>
                  <a:srgbClr val="0070C0"/>
                </a:solidFill>
              </a:rPr>
              <a:t>bash</a:t>
            </a:r>
          </a:p>
        </p:txBody>
      </p:sp>
      <p:sp>
        <p:nvSpPr>
          <p:cNvPr id="15363" name="Content Placeholder 2">
            <a:extLst>
              <a:ext uri="{FF2B5EF4-FFF2-40B4-BE49-F238E27FC236}">
                <a16:creationId xmlns:a16="http://schemas.microsoft.com/office/drawing/2014/main" id="{D2287F5A-C196-4ECF-867E-EEAB59040BCF}"/>
              </a:ext>
            </a:extLst>
          </p:cNvPr>
          <p:cNvSpPr>
            <a:spLocks noGrp="1"/>
          </p:cNvSpPr>
          <p:nvPr>
            <p:ph idx="1"/>
          </p:nvPr>
        </p:nvSpPr>
        <p:spPr>
          <a:xfrm>
            <a:off x="1981200" y="1066801"/>
            <a:ext cx="8229600" cy="5059363"/>
          </a:xfrm>
          <a:solidFill>
            <a:schemeClr val="bg1"/>
          </a:solidFill>
        </p:spPr>
        <p:txBody>
          <a:bodyPr/>
          <a:lstStyle/>
          <a:p>
            <a:pPr marL="0" indent="0">
              <a:spcBef>
                <a:spcPct val="0"/>
              </a:spcBef>
              <a:spcAft>
                <a:spcPts val="300"/>
              </a:spcAft>
              <a:buNone/>
              <a:defRPr/>
            </a:pPr>
            <a:r>
              <a:rPr lang="en-US" altLang="en-US" sz="2400" b="1" dirty="0">
                <a:solidFill>
                  <a:srgbClr val="0070C0"/>
                </a:solidFill>
              </a:rPr>
              <a:t>bash</a:t>
            </a:r>
            <a:r>
              <a:rPr lang="en-US" altLang="en-US" sz="2400" dirty="0"/>
              <a:t> provides three constructs that support </a:t>
            </a:r>
            <a:r>
              <a:rPr lang="en-US" altLang="en-US" sz="2400" b="1" dirty="0"/>
              <a:t>integer</a:t>
            </a:r>
            <a:r>
              <a:rPr lang="en-US" altLang="en-US" sz="2400" dirty="0"/>
              <a:t> arithmetic</a:t>
            </a:r>
          </a:p>
          <a:p>
            <a:pPr marL="400050" lvl="1" indent="0">
              <a:spcBef>
                <a:spcPct val="0"/>
              </a:spcBef>
              <a:spcAft>
                <a:spcPts val="300"/>
              </a:spcAft>
              <a:buNone/>
              <a:defRPr/>
            </a:pPr>
            <a:r>
              <a:rPr lang="en-US" altLang="en-US" sz="2400" b="1" dirty="0">
                <a:solidFill>
                  <a:srgbClr val="002060"/>
                </a:solidFill>
              </a:rPr>
              <a:t>(( </a:t>
            </a:r>
            <a:r>
              <a:rPr lang="en-US" altLang="en-US" sz="2400" b="1" i="1" dirty="0">
                <a:solidFill>
                  <a:srgbClr val="002060"/>
                </a:solidFill>
              </a:rPr>
              <a:t>expr</a:t>
            </a:r>
            <a:r>
              <a:rPr lang="en-US" altLang="en-US" sz="2400" b="1" dirty="0">
                <a:solidFill>
                  <a:srgbClr val="002060"/>
                </a:solidFill>
              </a:rPr>
              <a:t> )) - </a:t>
            </a:r>
            <a:r>
              <a:rPr lang="en-US" altLang="en-US" sz="2400" dirty="0"/>
              <a:t>treats </a:t>
            </a:r>
            <a:r>
              <a:rPr lang="en-US" altLang="en-US" sz="2400" b="1" i="1" dirty="0">
                <a:solidFill>
                  <a:srgbClr val="002060"/>
                </a:solidFill>
              </a:rPr>
              <a:t>expr</a:t>
            </a:r>
            <a:r>
              <a:rPr lang="en-US" altLang="en-US" sz="2400" dirty="0"/>
              <a:t> as a string to </a:t>
            </a:r>
            <a:r>
              <a:rPr lang="en-US" altLang="en-US" sz="2400" b="1" dirty="0" err="1"/>
              <a:t>arithmetize</a:t>
            </a:r>
            <a:r>
              <a:rPr lang="en-US" altLang="en-US" sz="2400" dirty="0"/>
              <a:t>:  i.e.,</a:t>
            </a:r>
          </a:p>
          <a:p>
            <a:pPr marL="857250" lvl="2" indent="0">
              <a:spcBef>
                <a:spcPct val="0"/>
              </a:spcBef>
              <a:spcAft>
                <a:spcPts val="300"/>
              </a:spcAft>
              <a:buNone/>
              <a:defRPr/>
            </a:pPr>
            <a:r>
              <a:rPr lang="en-US" altLang="en-US" dirty="0"/>
              <a:t>converts  </a:t>
            </a:r>
            <a:r>
              <a:rPr lang="en-US" altLang="en-US" b="1" i="1" dirty="0">
                <a:solidFill>
                  <a:srgbClr val="002060"/>
                </a:solidFill>
              </a:rPr>
              <a:t>expr</a:t>
            </a:r>
            <a:r>
              <a:rPr lang="en-US" altLang="en-US" dirty="0"/>
              <a:t>'s  strings to numbers</a:t>
            </a:r>
          </a:p>
          <a:p>
            <a:pPr marL="857250" lvl="2" indent="0">
              <a:spcBef>
                <a:spcPct val="0"/>
              </a:spcBef>
              <a:spcAft>
                <a:spcPts val="300"/>
              </a:spcAft>
              <a:buNone/>
              <a:defRPr/>
            </a:pPr>
            <a:r>
              <a:rPr lang="en-US" altLang="en-US" dirty="0"/>
              <a:t>does requested operations</a:t>
            </a:r>
          </a:p>
          <a:p>
            <a:pPr marL="400050" lvl="1" indent="0">
              <a:spcBef>
                <a:spcPct val="0"/>
              </a:spcBef>
              <a:spcAft>
                <a:spcPts val="300"/>
              </a:spcAft>
              <a:buNone/>
              <a:defRPr/>
            </a:pPr>
            <a:r>
              <a:rPr lang="en-US" altLang="en-US" sz="2400" b="1" dirty="0">
                <a:solidFill>
                  <a:srgbClr val="002060"/>
                </a:solidFill>
              </a:rPr>
              <a:t>$(( </a:t>
            </a:r>
            <a:r>
              <a:rPr lang="en-US" altLang="en-US" sz="2400" b="1" i="1" dirty="0">
                <a:solidFill>
                  <a:srgbClr val="002060"/>
                </a:solidFill>
              </a:rPr>
              <a:t>expr</a:t>
            </a:r>
            <a:r>
              <a:rPr lang="en-US" altLang="en-US" sz="2400" b="1" dirty="0">
                <a:solidFill>
                  <a:srgbClr val="002060"/>
                </a:solidFill>
              </a:rPr>
              <a:t> )) - </a:t>
            </a:r>
            <a:r>
              <a:rPr lang="en-US" altLang="en-US" sz="2400" dirty="0"/>
              <a:t>treats </a:t>
            </a:r>
            <a:r>
              <a:rPr lang="en-US" altLang="en-US" sz="2400" b="1" i="1" dirty="0">
                <a:solidFill>
                  <a:srgbClr val="002060"/>
                </a:solidFill>
              </a:rPr>
              <a:t>expr</a:t>
            </a:r>
            <a:r>
              <a:rPr lang="en-US" altLang="en-US" sz="2400" dirty="0"/>
              <a:t> as a string to </a:t>
            </a:r>
            <a:r>
              <a:rPr lang="en-US" altLang="en-US" sz="2400" b="1" dirty="0" err="1"/>
              <a:t>arithmetize</a:t>
            </a:r>
            <a:r>
              <a:rPr lang="en-US" altLang="en-US" sz="2400" dirty="0"/>
              <a:t> and </a:t>
            </a:r>
            <a:r>
              <a:rPr lang="en-US" altLang="en-US" sz="2400" b="1" dirty="0"/>
              <a:t>inline</a:t>
            </a:r>
            <a:endParaRPr lang="en-US" altLang="en-US" sz="2400" dirty="0"/>
          </a:p>
          <a:p>
            <a:pPr marL="857250" lvl="2" indent="0">
              <a:spcBef>
                <a:spcPct val="0"/>
              </a:spcBef>
              <a:spcAft>
                <a:spcPts val="300"/>
              </a:spcAft>
              <a:buNone/>
              <a:defRPr/>
            </a:pPr>
            <a:r>
              <a:rPr lang="en-US" altLang="en-US" dirty="0"/>
              <a:t>convert  </a:t>
            </a:r>
            <a:r>
              <a:rPr lang="en-US" altLang="en-US" b="1" i="1" dirty="0">
                <a:solidFill>
                  <a:srgbClr val="002060"/>
                </a:solidFill>
              </a:rPr>
              <a:t>expr</a:t>
            </a:r>
            <a:r>
              <a:rPr lang="en-US" altLang="en-US" dirty="0"/>
              <a:t>'s  strings to numbers</a:t>
            </a:r>
          </a:p>
          <a:p>
            <a:pPr marL="857250" lvl="2" indent="0">
              <a:spcBef>
                <a:spcPct val="0"/>
              </a:spcBef>
              <a:spcAft>
                <a:spcPts val="300"/>
              </a:spcAft>
              <a:buNone/>
              <a:defRPr/>
            </a:pPr>
            <a:r>
              <a:rPr lang="en-US" altLang="en-US" dirty="0"/>
              <a:t>do requested operations</a:t>
            </a:r>
          </a:p>
          <a:p>
            <a:pPr marL="857250" lvl="2" indent="0">
              <a:spcBef>
                <a:spcPct val="0"/>
              </a:spcBef>
              <a:spcAft>
                <a:spcPts val="300"/>
              </a:spcAft>
              <a:buNone/>
              <a:defRPr/>
            </a:pPr>
            <a:r>
              <a:rPr lang="en-US" altLang="en-US" dirty="0"/>
              <a:t>convert result to string</a:t>
            </a:r>
          </a:p>
          <a:p>
            <a:pPr marL="857250" lvl="2" indent="0">
              <a:spcBef>
                <a:spcPct val="0"/>
              </a:spcBef>
              <a:spcAft>
                <a:spcPts val="300"/>
              </a:spcAft>
              <a:buNone/>
              <a:defRPr/>
            </a:pPr>
            <a:r>
              <a:rPr lang="en-US" altLang="en-US" b="1" dirty="0"/>
              <a:t>inline resulting string into context</a:t>
            </a:r>
          </a:p>
          <a:p>
            <a:pPr marL="400050" lvl="1" indent="0">
              <a:spcBef>
                <a:spcPct val="0"/>
              </a:spcBef>
              <a:spcAft>
                <a:spcPts val="300"/>
              </a:spcAft>
              <a:buNone/>
              <a:defRPr/>
            </a:pPr>
            <a:r>
              <a:rPr lang="en-US" altLang="en-US" sz="2400" b="1" dirty="0">
                <a:solidFill>
                  <a:srgbClr val="002060"/>
                </a:solidFill>
              </a:rPr>
              <a:t>let</a:t>
            </a:r>
            <a:r>
              <a:rPr lang="en-US" altLang="en-US" sz="2400" b="1" i="1" dirty="0">
                <a:solidFill>
                  <a:srgbClr val="002060"/>
                </a:solidFill>
              </a:rPr>
              <a:t> name</a:t>
            </a:r>
            <a:r>
              <a:rPr lang="en-US" altLang="en-US" sz="2400" b="1" dirty="0">
                <a:solidFill>
                  <a:srgbClr val="002060"/>
                </a:solidFill>
              </a:rPr>
              <a:t>=</a:t>
            </a:r>
            <a:r>
              <a:rPr lang="en-US" altLang="en-US" sz="2400" b="1" i="1" dirty="0">
                <a:solidFill>
                  <a:srgbClr val="002060"/>
                </a:solidFill>
              </a:rPr>
              <a:t>value</a:t>
            </a:r>
          </a:p>
          <a:p>
            <a:pPr marL="857250" lvl="2" indent="0">
              <a:spcBef>
                <a:spcPct val="0"/>
              </a:spcBef>
              <a:spcAft>
                <a:spcPts val="300"/>
              </a:spcAft>
              <a:buNone/>
              <a:defRPr/>
            </a:pPr>
            <a:r>
              <a:rPr lang="en-US" altLang="en-US" dirty="0">
                <a:solidFill>
                  <a:srgbClr val="000000"/>
                </a:solidFill>
              </a:rPr>
              <a:t>sets </a:t>
            </a:r>
            <a:r>
              <a:rPr lang="en-US" altLang="en-US" b="1" i="1" dirty="0">
                <a:solidFill>
                  <a:srgbClr val="002060"/>
                </a:solidFill>
              </a:rPr>
              <a:t>name</a:t>
            </a:r>
            <a:r>
              <a:rPr lang="en-US" altLang="en-US" dirty="0">
                <a:solidFill>
                  <a:srgbClr val="000000"/>
                </a:solidFill>
              </a:rPr>
              <a:t> to the result of evaluating </a:t>
            </a:r>
            <a:r>
              <a:rPr lang="en-US" altLang="en-US" b="1" i="1" dirty="0">
                <a:solidFill>
                  <a:srgbClr val="002060"/>
                </a:solidFill>
              </a:rPr>
              <a:t>value</a:t>
            </a:r>
            <a:r>
              <a:rPr lang="en-US" altLang="en-US" dirty="0">
                <a:solidFill>
                  <a:srgbClr val="000000"/>
                </a:solidFill>
              </a:rPr>
              <a:t> as an arithmetic expression</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a:extLst>
              <a:ext uri="{FF2B5EF4-FFF2-40B4-BE49-F238E27FC236}">
                <a16:creationId xmlns:a16="http://schemas.microsoft.com/office/drawing/2014/main" id="{F6791861-7079-433E-B4DB-60AC8AF14670}"/>
              </a:ext>
            </a:extLst>
          </p:cNvPr>
          <p:cNvSpPr>
            <a:spLocks noGrp="1"/>
          </p:cNvSpPr>
          <p:nvPr>
            <p:ph type="title"/>
          </p:nvPr>
        </p:nvSpPr>
        <p:spPr>
          <a:xfrm>
            <a:off x="1981200" y="274638"/>
            <a:ext cx="8229600" cy="639762"/>
          </a:xfrm>
        </p:spPr>
        <p:txBody>
          <a:bodyPr/>
          <a:lstStyle/>
          <a:p>
            <a:r>
              <a:rPr lang="en-US" altLang="en-US" sz="4000" b="1">
                <a:solidFill>
                  <a:srgbClr val="002060"/>
                </a:solidFill>
              </a:rPr>
              <a:t>(( ))</a:t>
            </a:r>
            <a:r>
              <a:rPr lang="en-US" altLang="en-US" sz="4000">
                <a:solidFill>
                  <a:srgbClr val="000000"/>
                </a:solidFill>
              </a:rPr>
              <a:t> - Examples</a:t>
            </a:r>
            <a:endParaRPr lang="en-US" altLang="en-US" sz="5400"/>
          </a:p>
        </p:txBody>
      </p:sp>
      <p:sp>
        <p:nvSpPr>
          <p:cNvPr id="46083" name="Content Placeholder 2">
            <a:extLst>
              <a:ext uri="{FF2B5EF4-FFF2-40B4-BE49-F238E27FC236}">
                <a16:creationId xmlns:a16="http://schemas.microsoft.com/office/drawing/2014/main" id="{C33CEE2B-1136-41BA-987D-101FC41F13C8}"/>
              </a:ext>
            </a:extLst>
          </p:cNvPr>
          <p:cNvSpPr>
            <a:spLocks noGrp="1"/>
          </p:cNvSpPr>
          <p:nvPr>
            <p:ph sz="half" idx="1"/>
          </p:nvPr>
        </p:nvSpPr>
        <p:spPr>
          <a:xfrm>
            <a:off x="1981200" y="1143000"/>
            <a:ext cx="8305800" cy="2819400"/>
          </a:xfrm>
          <a:solidFill>
            <a:srgbClr val="FFFFCC"/>
          </a:solidFill>
        </p:spPr>
        <p:txBody>
          <a:bodyPr/>
          <a:lstStyle/>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900" b="1" dirty="0">
                <a:solidFill>
                  <a:srgbClr val="744500"/>
                </a:solidFill>
                <a:latin typeface="Consolas" panose="020B0609020204030204" pitchFamily="49" charset="0"/>
                <a:ea typeface="Consolas" panose="020B0609020204030204" pitchFamily="49" charset="0"/>
                <a:cs typeface="Consolas" panose="020B0609020204030204" pitchFamily="49" charset="0"/>
              </a:rPr>
              <a:t> (( total = 3+4 ))</a:t>
            </a:r>
            <a:endPar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900" b="1" dirty="0">
                <a:solidFill>
                  <a:srgbClr val="744500"/>
                </a:solidFill>
                <a:latin typeface="Consolas" panose="020B0609020204030204" pitchFamily="49" charset="0"/>
                <a:ea typeface="Consolas" panose="020B0609020204030204" pitchFamily="49" charset="0"/>
                <a:cs typeface="Consolas" panose="020B0609020204030204" pitchFamily="49" charset="0"/>
              </a:rPr>
              <a:t> echo $total</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7</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9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r>
              <a:rPr lang="es-ES" altLang="en-US" sz="19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for</a:t>
            </a:r>
            <a:r>
              <a:rPr lang="es-ES" altLang="en-US" sz="1900" b="1" dirty="0">
                <a:solidFill>
                  <a:srgbClr val="744500"/>
                </a:solidFill>
                <a:latin typeface="Consolas" panose="020B0609020204030204" pitchFamily="49" charset="0"/>
                <a:ea typeface="Consolas" panose="020B0609020204030204" pitchFamily="49" charset="0"/>
                <a:cs typeface="Consolas" panose="020B0609020204030204" pitchFamily="49" charset="0"/>
              </a:rPr>
              <a:t> ((i=1; i&lt;4; i++)); do echo $i; done</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1</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2</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3</a:t>
            </a:r>
          </a:p>
          <a:p>
            <a:pPr marL="0" indent="0" eaLnBrk="1" hangingPunct="1">
              <a:spcBef>
                <a:spcPct val="0"/>
              </a:spcBef>
              <a:spcAft>
                <a:spcPts val="400"/>
              </a:spcAft>
              <a:buNone/>
            </a:pPr>
            <a:r>
              <a:rPr lang="es-ES" altLang="en-US" sz="19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9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p>
          <a:p>
            <a:pPr marL="0" indent="0" eaLnBrk="1" hangingPunct="1">
              <a:spcBef>
                <a:spcPct val="0"/>
              </a:spcBef>
              <a:buNone/>
            </a:pPr>
            <a:endParaRPr lang="es-ES" altLang="en-US" sz="2200" b="1" dirty="0">
              <a:solidFill>
                <a:srgbClr val="000000"/>
              </a:solidFill>
            </a:endParaRPr>
          </a:p>
          <a:p>
            <a:pPr marL="0" indent="0">
              <a:buNone/>
            </a:pPr>
            <a:endParaRPr lang="en-US" altLang="en-US" sz="2400" dirty="0"/>
          </a:p>
        </p:txBody>
      </p:sp>
      <p:sp>
        <p:nvSpPr>
          <p:cNvPr id="46084" name="Content Placeholder 1">
            <a:extLst>
              <a:ext uri="{FF2B5EF4-FFF2-40B4-BE49-F238E27FC236}">
                <a16:creationId xmlns:a16="http://schemas.microsoft.com/office/drawing/2014/main" id="{2AA005CD-700A-4123-83FD-4A8F2554B993}"/>
              </a:ext>
            </a:extLst>
          </p:cNvPr>
          <p:cNvSpPr>
            <a:spLocks noGrp="1"/>
          </p:cNvSpPr>
          <p:nvPr>
            <p:ph sz="half" idx="2"/>
          </p:nvPr>
        </p:nvSpPr>
        <p:spPr>
          <a:xfrm>
            <a:off x="2057400" y="4114801"/>
            <a:ext cx="8153400" cy="2011363"/>
          </a:xfrm>
        </p:spPr>
        <p:txBody>
          <a:bodyPr/>
          <a:lstStyle/>
          <a:p>
            <a:pPr marL="0" indent="0">
              <a:buNone/>
            </a:pPr>
            <a:r>
              <a:rPr lang="en-US" altLang="en-US" sz="2400" dirty="0"/>
              <a:t>Can be used by itself to define variables  (first example)</a:t>
            </a:r>
          </a:p>
          <a:p>
            <a:pPr marL="0" indent="0">
              <a:buNone/>
            </a:pPr>
            <a:r>
              <a:rPr lang="en-US" altLang="en-US" sz="2400" dirty="0"/>
              <a:t>Acts as a guard for </a:t>
            </a:r>
            <a:r>
              <a:rPr lang="en-US" altLang="en-US" sz="2400" b="1" dirty="0">
                <a:solidFill>
                  <a:srgbClr val="0070C0"/>
                </a:solidFill>
              </a:rPr>
              <a:t>bash</a:t>
            </a:r>
            <a:r>
              <a:rPr lang="en-US" altLang="en-US" sz="2400" dirty="0"/>
              <a:t>'s numeric </a:t>
            </a:r>
            <a:r>
              <a:rPr lang="en-US" altLang="en-US" sz="2400" b="1" dirty="0"/>
              <a:t>for</a:t>
            </a:r>
            <a:r>
              <a:rPr lang="en-US" altLang="en-US" sz="2400" dirty="0"/>
              <a:t> loop (second example)</a:t>
            </a:r>
          </a:p>
          <a:p>
            <a:pPr marL="0" indent="0">
              <a:buNone/>
            </a:pPr>
            <a:r>
              <a:rPr lang="en-US" altLang="en-US" sz="2400" dirty="0"/>
              <a:t>Main focus here on </a:t>
            </a:r>
            <a:r>
              <a:rPr lang="en-US" altLang="en-US" sz="2400" dirty="0" err="1"/>
              <a:t>inlining</a:t>
            </a:r>
            <a:r>
              <a:rPr lang="en-US" altLang="en-US" sz="2400" dirty="0"/>
              <a:t> operator, </a:t>
            </a:r>
            <a:r>
              <a:rPr lang="en-US" altLang="en-US" sz="2400" b="1" dirty="0">
                <a:solidFill>
                  <a:srgbClr val="002060"/>
                </a:solidFill>
              </a:rPr>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4">
            <a:extLst>
              <a:ext uri="{FF2B5EF4-FFF2-40B4-BE49-F238E27FC236}">
                <a16:creationId xmlns:a16="http://schemas.microsoft.com/office/drawing/2014/main" id="{47B19435-47C2-4EC4-9712-D86A31E32403}"/>
              </a:ext>
            </a:extLst>
          </p:cNvPr>
          <p:cNvSpPr>
            <a:spLocks noGrp="1"/>
          </p:cNvSpPr>
          <p:nvPr>
            <p:ph type="title"/>
          </p:nvPr>
        </p:nvSpPr>
        <p:spPr>
          <a:xfrm>
            <a:off x="1981200" y="274638"/>
            <a:ext cx="8229600" cy="639762"/>
          </a:xfrm>
        </p:spPr>
        <p:txBody>
          <a:bodyPr/>
          <a:lstStyle/>
          <a:p>
            <a:r>
              <a:rPr lang="en-US" altLang="en-US" sz="4000">
                <a:solidFill>
                  <a:srgbClr val="000000"/>
                </a:solidFill>
              </a:rPr>
              <a:t>Arithmetic Expansion - Logins Per Day</a:t>
            </a:r>
            <a:endParaRPr lang="en-US" altLang="en-US"/>
          </a:p>
        </p:txBody>
      </p:sp>
      <p:sp>
        <p:nvSpPr>
          <p:cNvPr id="6" name="Content Placeholder 5">
            <a:extLst>
              <a:ext uri="{FF2B5EF4-FFF2-40B4-BE49-F238E27FC236}">
                <a16:creationId xmlns:a16="http://schemas.microsoft.com/office/drawing/2014/main" id="{65160508-CE4B-45E4-B2FE-1A835D269504}"/>
              </a:ext>
            </a:extLst>
          </p:cNvPr>
          <p:cNvSpPr>
            <a:spLocks noGrp="1"/>
          </p:cNvSpPr>
          <p:nvPr>
            <p:ph idx="1"/>
          </p:nvPr>
        </p:nvSpPr>
        <p:spPr>
          <a:xfrm>
            <a:off x="1981200" y="1143001"/>
            <a:ext cx="8229600" cy="4983163"/>
          </a:xfrm>
          <a:solidFill>
            <a:schemeClr val="bg1"/>
          </a:solidFill>
        </p:spPr>
        <p:txBody>
          <a:bodyPr/>
          <a:lstStyle/>
          <a:p>
            <a:pPr marL="0" indent="0">
              <a:spcBef>
                <a:spcPts val="0"/>
              </a:spcBef>
              <a:spcAft>
                <a:spcPts val="100"/>
              </a:spcAft>
              <a:buNone/>
              <a:defRPr/>
            </a:pPr>
            <a:r>
              <a:rPr lang="en-US" sz="2200" dirty="0"/>
              <a:t>Problem: </a:t>
            </a:r>
            <a:r>
              <a:rPr lang="en-US" sz="2000" b="1" dirty="0">
                <a:solidFill>
                  <a:srgbClr val="008000"/>
                </a:solidFill>
              </a:rPr>
              <a:t>use</a:t>
            </a:r>
            <a:r>
              <a:rPr lang="en-US" sz="2000" dirty="0"/>
              <a:t> </a:t>
            </a:r>
            <a:r>
              <a:rPr lang="en-US" sz="2000" b="1" dirty="0">
                <a:solidFill>
                  <a:srgbClr val="0070C0"/>
                </a:solidFill>
              </a:rPr>
              <a:t>last</a:t>
            </a:r>
            <a:r>
              <a:rPr lang="en-US" sz="2000" dirty="0"/>
              <a:t> </a:t>
            </a:r>
            <a:r>
              <a:rPr lang="en-US" sz="2000" b="1" dirty="0">
                <a:solidFill>
                  <a:srgbClr val="008000"/>
                </a:solidFill>
              </a:rPr>
              <a:t>to determine average user logins per day</a:t>
            </a:r>
          </a:p>
          <a:p>
            <a:pPr marL="0" indent="0">
              <a:spcBef>
                <a:spcPts val="0"/>
              </a:spcBef>
              <a:spcAft>
                <a:spcPts val="100"/>
              </a:spcAft>
              <a:buNone/>
              <a:defRPr/>
            </a:pPr>
            <a:r>
              <a:rPr lang="en-US" sz="2200" dirty="0"/>
              <a:t>Solution</a:t>
            </a:r>
          </a:p>
          <a:p>
            <a:pPr marL="288925" lvl="1" indent="0">
              <a:spcBef>
                <a:spcPts val="0"/>
              </a:spcBef>
              <a:spcAft>
                <a:spcPts val="100"/>
              </a:spcAft>
              <a:buNone/>
              <a:defRPr/>
            </a:pPr>
            <a:r>
              <a:rPr lang="en-US" sz="2100" dirty="0"/>
              <a:t>- determine how many user logins </a:t>
            </a:r>
            <a:r>
              <a:rPr lang="en-US" sz="2100" b="1" dirty="0">
                <a:solidFill>
                  <a:srgbClr val="0070C0"/>
                </a:solidFill>
              </a:rPr>
              <a:t>last</a:t>
            </a:r>
            <a:r>
              <a:rPr lang="en-US" sz="2100" dirty="0"/>
              <a:t> has captured</a:t>
            </a:r>
          </a:p>
          <a:p>
            <a:pPr marL="577850" lvl="2" indent="0">
              <a:spcBef>
                <a:spcPts val="0"/>
              </a:spcBef>
              <a:spcAft>
                <a:spcPts val="100"/>
              </a:spcAft>
              <a:buNone/>
              <a:defRPr/>
            </a:pPr>
            <a:r>
              <a:rPr lang="en-US" sz="2100" dirty="0"/>
              <a:t>means: count lines in </a:t>
            </a:r>
            <a:r>
              <a:rPr lang="en-US" sz="2100" b="1" dirty="0">
                <a:solidFill>
                  <a:srgbClr val="0070C0"/>
                </a:solidFill>
              </a:rPr>
              <a:t>last</a:t>
            </a:r>
            <a:r>
              <a:rPr lang="en-US" sz="2100" dirty="0"/>
              <a:t>'s output, minus</a:t>
            </a:r>
          </a:p>
          <a:p>
            <a:pPr marL="866775" lvl="3" indent="0">
              <a:spcBef>
                <a:spcPts val="0"/>
              </a:spcBef>
              <a:spcAft>
                <a:spcPts val="100"/>
              </a:spcAft>
              <a:buNone/>
              <a:defRPr/>
            </a:pPr>
            <a:r>
              <a:rPr lang="en-US" sz="2100" b="1" dirty="0">
                <a:solidFill>
                  <a:srgbClr val="0070C0"/>
                </a:solidFill>
              </a:rPr>
              <a:t>last</a:t>
            </a:r>
            <a:r>
              <a:rPr lang="en-US" sz="2100" dirty="0"/>
              <a:t>'s 2-line trailer and all lines for reboots and root logins</a:t>
            </a:r>
          </a:p>
          <a:p>
            <a:pPr marL="288925" lvl="1" indent="0">
              <a:spcBef>
                <a:spcPts val="0"/>
              </a:spcBef>
              <a:spcAft>
                <a:spcPts val="100"/>
              </a:spcAft>
              <a:buNone/>
              <a:defRPr/>
            </a:pPr>
            <a:r>
              <a:rPr lang="en-US" sz="2100" dirty="0"/>
              <a:t>- determine how many days' worth of data </a:t>
            </a:r>
            <a:r>
              <a:rPr lang="en-US" sz="2100" b="1" dirty="0">
                <a:solidFill>
                  <a:srgbClr val="0070C0"/>
                </a:solidFill>
              </a:rPr>
              <a:t>last</a:t>
            </a:r>
            <a:r>
              <a:rPr lang="en-US" sz="2100" dirty="0"/>
              <a:t> has captured</a:t>
            </a:r>
          </a:p>
          <a:p>
            <a:pPr marL="577850" lvl="2" indent="0">
              <a:spcBef>
                <a:spcPts val="0"/>
              </a:spcBef>
              <a:spcAft>
                <a:spcPts val="100"/>
              </a:spcAft>
              <a:buNone/>
              <a:defRPr/>
            </a:pPr>
            <a:r>
              <a:rPr lang="en-US" sz="2100" dirty="0"/>
              <a:t>means: determine elapsed time between when </a:t>
            </a:r>
            <a:r>
              <a:rPr lang="en-US" sz="2100" b="1" dirty="0">
                <a:solidFill>
                  <a:srgbClr val="0070C0"/>
                </a:solidFill>
              </a:rPr>
              <a:t>last</a:t>
            </a:r>
            <a:r>
              <a:rPr lang="en-US" sz="2100" dirty="0"/>
              <a:t> started tracking data and </a:t>
            </a:r>
            <a:r>
              <a:rPr lang="en-US" sz="2100" b="1" dirty="0"/>
              <a:t>now</a:t>
            </a:r>
          </a:p>
          <a:p>
            <a:pPr marL="569913" lvl="2" indent="0">
              <a:spcBef>
                <a:spcPts val="0"/>
              </a:spcBef>
              <a:spcAft>
                <a:spcPts val="100"/>
              </a:spcAft>
              <a:buNone/>
              <a:defRPr/>
            </a:pPr>
            <a:r>
              <a:rPr lang="en-US" sz="2100" dirty="0"/>
              <a:t>given the complexity of calendar computations, do this by</a:t>
            </a:r>
          </a:p>
          <a:p>
            <a:pPr marL="914400" lvl="3" indent="0">
              <a:spcBef>
                <a:spcPts val="0"/>
              </a:spcBef>
              <a:spcAft>
                <a:spcPts val="100"/>
              </a:spcAft>
              <a:buNone/>
              <a:defRPr/>
            </a:pPr>
            <a:r>
              <a:rPr lang="en-US" sz="2100" dirty="0"/>
              <a:t>determining elapsed time between </a:t>
            </a:r>
            <a:r>
              <a:rPr lang="en-US" sz="2100" b="1" dirty="0"/>
              <a:t>now</a:t>
            </a:r>
            <a:r>
              <a:rPr lang="en-US" sz="2100" dirty="0"/>
              <a:t> and 1/1/1970</a:t>
            </a:r>
            <a:endParaRPr lang="en-US" sz="2100" b="1" dirty="0"/>
          </a:p>
          <a:p>
            <a:pPr marL="914400" lvl="3" indent="0">
              <a:spcBef>
                <a:spcPts val="0"/>
              </a:spcBef>
              <a:spcAft>
                <a:spcPts val="100"/>
              </a:spcAft>
              <a:buNone/>
              <a:defRPr/>
            </a:pPr>
            <a:r>
              <a:rPr lang="en-US" sz="2100" dirty="0"/>
              <a:t>determining elapsed time between </a:t>
            </a:r>
            <a:r>
              <a:rPr lang="en-US" sz="2100" b="1" dirty="0">
                <a:solidFill>
                  <a:srgbClr val="0070C0"/>
                </a:solidFill>
              </a:rPr>
              <a:t>last</a:t>
            </a:r>
            <a:r>
              <a:rPr lang="en-US" sz="2100" dirty="0"/>
              <a:t>'s initial data and 1/1/1970</a:t>
            </a:r>
          </a:p>
          <a:p>
            <a:pPr marL="914400" lvl="3" indent="0">
              <a:spcBef>
                <a:spcPts val="0"/>
              </a:spcBef>
              <a:spcAft>
                <a:spcPts val="100"/>
              </a:spcAft>
              <a:buNone/>
              <a:defRPr/>
            </a:pPr>
            <a:r>
              <a:rPr lang="en-US" sz="2100" dirty="0"/>
              <a:t>subtracting the latter from the former</a:t>
            </a:r>
          </a:p>
          <a:p>
            <a:pPr marL="288925" lvl="1" indent="0">
              <a:spcBef>
                <a:spcPts val="0"/>
              </a:spcBef>
              <a:spcAft>
                <a:spcPts val="100"/>
              </a:spcAft>
              <a:buNone/>
              <a:defRPr/>
            </a:pPr>
            <a:r>
              <a:rPr lang="en-US" sz="2100" dirty="0"/>
              <a:t>- divide user logins by the number of days worth of data</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2DC19026-C6F5-47A9-9559-9ED086397BCE}"/>
              </a:ext>
            </a:extLst>
          </p:cNvPr>
          <p:cNvSpPr>
            <a:spLocks noGrp="1"/>
          </p:cNvSpPr>
          <p:nvPr>
            <p:ph type="title"/>
          </p:nvPr>
        </p:nvSpPr>
        <p:spPr>
          <a:xfrm>
            <a:off x="1981200" y="274638"/>
            <a:ext cx="8229600" cy="563562"/>
          </a:xfrm>
        </p:spPr>
        <p:txBody>
          <a:bodyPr/>
          <a:lstStyle/>
          <a:p>
            <a:r>
              <a:rPr lang="en-US" altLang="en-US" sz="3400">
                <a:solidFill>
                  <a:srgbClr val="000000"/>
                </a:solidFill>
              </a:rPr>
              <a:t>Command Expansion - User Logins from </a:t>
            </a:r>
            <a:r>
              <a:rPr lang="en-US" altLang="en-US" sz="3400" b="1">
                <a:solidFill>
                  <a:srgbClr val="0070C0"/>
                </a:solidFill>
              </a:rPr>
              <a:t>last</a:t>
            </a:r>
          </a:p>
        </p:txBody>
      </p:sp>
      <p:sp>
        <p:nvSpPr>
          <p:cNvPr id="48131" name="Content Placeholder 2">
            <a:extLst>
              <a:ext uri="{FF2B5EF4-FFF2-40B4-BE49-F238E27FC236}">
                <a16:creationId xmlns:a16="http://schemas.microsoft.com/office/drawing/2014/main" id="{1F1171C1-A9F7-4647-BD65-72CC4DCF2A64}"/>
              </a:ext>
            </a:extLst>
          </p:cNvPr>
          <p:cNvSpPr>
            <a:spLocks noGrp="1"/>
          </p:cNvSpPr>
          <p:nvPr>
            <p:ph sz="half" idx="1"/>
          </p:nvPr>
        </p:nvSpPr>
        <p:spPr>
          <a:xfrm>
            <a:off x="1905000" y="1066800"/>
            <a:ext cx="8458200" cy="1371600"/>
          </a:xfrm>
          <a:solidFill>
            <a:srgbClr val="FFFFCC"/>
          </a:solidFill>
        </p:spPr>
        <p:txBody>
          <a:bodyPr/>
          <a:lstStyle/>
          <a:p>
            <a:pPr marL="0" indent="0">
              <a:spcBef>
                <a:spcPct val="0"/>
              </a:spcBef>
              <a:spcAft>
                <a:spcPts val="400"/>
              </a:spcAft>
              <a:buNone/>
            </a:pPr>
            <a:r>
              <a:rPr lang="en-US" altLang="en-US" sz="1800" b="1" dirty="0">
                <a:latin typeface="Consolas" panose="020B0609020204030204" pitchFamily="49" charset="0"/>
                <a:ea typeface="Consolas" panose="020B0609020204030204" pitchFamily="49" charset="0"/>
                <a:cs typeface="Consolas" panose="020B0609020204030204" pitchFamily="49" charset="0"/>
              </a:rPr>
              <a:t>[jack@csci2200:~]$ </a:t>
            </a:r>
            <a:r>
              <a:rPr lang="en-US" altLang="en-US" sz="18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br>
              <a:rPr lang="en-US" altLang="en-US" sz="1800" b="1" dirty="0">
                <a:latin typeface="Consolas" panose="020B0609020204030204" pitchFamily="49" charset="0"/>
                <a:ea typeface="Consolas" panose="020B0609020204030204" pitchFamily="49" charset="0"/>
                <a:cs typeface="Consolas" panose="020B0609020204030204" pitchFamily="49" charset="0"/>
              </a:rPr>
            </a:br>
            <a:r>
              <a:rPr lang="en-US" altLang="en-US" sz="1800" b="1" dirty="0">
                <a:solidFill>
                  <a:srgbClr val="744500"/>
                </a:solidFill>
                <a:latin typeface="Consolas" panose="020B0609020204030204" pitchFamily="49" charset="0"/>
                <a:ea typeface="Consolas" panose="020B0609020204030204" pitchFamily="49" charset="0"/>
                <a:cs typeface="Consolas" panose="020B0609020204030204" pitchFamily="49" charset="0"/>
              </a:rPr>
              <a:t>  echo $(last | head -n -2 | grep -P -v "^r(eb)?</a:t>
            </a:r>
            <a:r>
              <a:rPr lang="en-US" altLang="en-US" sz="18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oot</a:t>
            </a:r>
            <a:r>
              <a:rPr lang="en-US" altLang="en-US" sz="18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8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r>
              <a:rPr lang="en-US" altLang="en-US" sz="18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wc</a:t>
            </a:r>
            <a:r>
              <a:rPr lang="en-US" altLang="en-US" sz="1800" b="1" dirty="0">
                <a:solidFill>
                  <a:srgbClr val="744500"/>
                </a:solidFill>
                <a:latin typeface="Consolas" panose="020B0609020204030204" pitchFamily="49" charset="0"/>
                <a:ea typeface="Consolas" panose="020B0609020204030204" pitchFamily="49" charset="0"/>
                <a:cs typeface="Consolas" panose="020B0609020204030204" pitchFamily="49" charset="0"/>
              </a:rPr>
              <a:t> -l)</a:t>
            </a:r>
          </a:p>
          <a:p>
            <a:pPr marL="0" indent="0">
              <a:spcBef>
                <a:spcPct val="0"/>
              </a:spcBef>
              <a:spcAft>
                <a:spcPts val="400"/>
              </a:spcAft>
              <a:buNone/>
            </a:pPr>
            <a:r>
              <a:rPr lang="en-US" altLang="en-US" sz="1800" b="1" dirty="0">
                <a:latin typeface="Consolas" panose="020B0609020204030204" pitchFamily="49" charset="0"/>
                <a:ea typeface="Consolas" panose="020B0609020204030204" pitchFamily="49" charset="0"/>
                <a:cs typeface="Consolas" panose="020B0609020204030204" pitchFamily="49" charset="0"/>
              </a:rPr>
              <a:t>83</a:t>
            </a:r>
          </a:p>
          <a:p>
            <a:pPr marL="0" indent="0">
              <a:spcBef>
                <a:spcPct val="0"/>
              </a:spcBef>
              <a:spcAft>
                <a:spcPts val="200"/>
              </a:spcAft>
              <a:buNone/>
            </a:pPr>
            <a:r>
              <a:rPr lang="en-US" altLang="en-US" sz="1800" b="1" dirty="0">
                <a:latin typeface="Consolas" panose="020B0609020204030204" pitchFamily="49" charset="0"/>
                <a:ea typeface="Consolas" panose="020B0609020204030204" pitchFamily="49" charset="0"/>
                <a:cs typeface="Consolas" panose="020B0609020204030204" pitchFamily="49" charset="0"/>
              </a:rPr>
              <a:t>[jack@csci2200:~]$</a:t>
            </a:r>
            <a:endParaRPr lang="en-US" altLang="en-US" sz="1800" b="1" dirty="0">
              <a:solidFill>
                <a:srgbClr val="744500"/>
              </a:solidFill>
              <a:latin typeface="Consolas" panose="020B0609020204030204" pitchFamily="49" charset="0"/>
              <a:ea typeface="Consolas" panose="020B0609020204030204" pitchFamily="49" charset="0"/>
              <a:cs typeface="Consolas" panose="020B0609020204030204" pitchFamily="49" charset="0"/>
            </a:endParaRPr>
          </a:p>
        </p:txBody>
      </p:sp>
      <p:sp>
        <p:nvSpPr>
          <p:cNvPr id="2" name="Content Placeholder 1">
            <a:extLst>
              <a:ext uri="{FF2B5EF4-FFF2-40B4-BE49-F238E27FC236}">
                <a16:creationId xmlns:a16="http://schemas.microsoft.com/office/drawing/2014/main" id="{34646E6A-DFD0-4E5B-BD62-C34A0389D2D7}"/>
              </a:ext>
            </a:extLst>
          </p:cNvPr>
          <p:cNvSpPr>
            <a:spLocks noGrp="1"/>
          </p:cNvSpPr>
          <p:nvPr>
            <p:ph sz="half" idx="2"/>
          </p:nvPr>
        </p:nvSpPr>
        <p:spPr>
          <a:xfrm>
            <a:off x="2057400" y="2590800"/>
            <a:ext cx="8153400" cy="3657600"/>
          </a:xfrm>
        </p:spPr>
        <p:txBody>
          <a:bodyPr/>
          <a:lstStyle/>
          <a:p>
            <a:pPr marL="0" indent="0">
              <a:spcBef>
                <a:spcPts val="0"/>
              </a:spcBef>
              <a:spcAft>
                <a:spcPts val="400"/>
              </a:spcAft>
              <a:buNone/>
              <a:defRPr/>
            </a:pPr>
            <a:r>
              <a:rPr lang="en-US" sz="2400" dirty="0"/>
              <a:t>Get the count of user logins by</a:t>
            </a:r>
          </a:p>
          <a:p>
            <a:pPr marL="400050" lvl="1" indent="0">
              <a:spcBef>
                <a:spcPts val="0"/>
              </a:spcBef>
              <a:spcAft>
                <a:spcPts val="400"/>
              </a:spcAft>
              <a:buNone/>
              <a:defRPr/>
            </a:pPr>
            <a:r>
              <a:rPr lang="en-US" dirty="0"/>
              <a:t>excluding </a:t>
            </a:r>
            <a:r>
              <a:rPr lang="en-US" b="1" dirty="0">
                <a:solidFill>
                  <a:srgbClr val="0070C0"/>
                </a:solidFill>
              </a:rPr>
              <a:t>last</a:t>
            </a:r>
            <a:r>
              <a:rPr lang="en-US" dirty="0"/>
              <a:t>'s </a:t>
            </a:r>
            <a:r>
              <a:rPr lang="en-US" dirty="0" err="1"/>
              <a:t>wtmp</a:t>
            </a:r>
            <a:r>
              <a:rPr lang="en-US" dirty="0"/>
              <a:t> trailer</a:t>
            </a:r>
          </a:p>
          <a:p>
            <a:pPr marL="400050" lvl="1" indent="0">
              <a:spcBef>
                <a:spcPts val="0"/>
              </a:spcBef>
              <a:spcAft>
                <a:spcPts val="400"/>
              </a:spcAft>
              <a:buNone/>
              <a:defRPr/>
            </a:pPr>
            <a:r>
              <a:rPr lang="en-US" dirty="0"/>
              <a:t>excluding root and reboot records</a:t>
            </a:r>
          </a:p>
          <a:p>
            <a:pPr marL="400050" lvl="1" indent="0">
              <a:spcBef>
                <a:spcPts val="0"/>
              </a:spcBef>
              <a:spcAft>
                <a:spcPts val="400"/>
              </a:spcAft>
              <a:buNone/>
              <a:defRPr/>
            </a:pPr>
            <a:r>
              <a:rPr lang="en-US" dirty="0"/>
              <a:t>using </a:t>
            </a:r>
            <a:r>
              <a:rPr lang="en-US" b="1" dirty="0" err="1">
                <a:solidFill>
                  <a:srgbClr val="0070C0"/>
                </a:solidFill>
              </a:rPr>
              <a:t>wc</a:t>
            </a:r>
            <a:r>
              <a:rPr lang="en-US" dirty="0">
                <a:solidFill>
                  <a:srgbClr val="0070C0"/>
                </a:solidFill>
              </a:rPr>
              <a:t> </a:t>
            </a:r>
            <a:r>
              <a:rPr lang="en-US" dirty="0"/>
              <a:t>to count what remains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BBFA488-B363-47AD-B16D-17DD90BDD461}"/>
              </a:ext>
            </a:extLst>
          </p:cNvPr>
          <p:cNvSpPr>
            <a:spLocks noGrp="1"/>
          </p:cNvSpPr>
          <p:nvPr>
            <p:ph type="title"/>
          </p:nvPr>
        </p:nvSpPr>
        <p:spPr>
          <a:xfrm>
            <a:off x="2152650" y="365126"/>
            <a:ext cx="7886700" cy="625475"/>
          </a:xfrm>
        </p:spPr>
        <p:txBody>
          <a:bodyPr/>
          <a:lstStyle/>
          <a:p>
            <a:pPr algn="ctr" eaLnBrk="1" hangingPunct="1"/>
            <a:r>
              <a:rPr lang="en-US" altLang="en-US" sz="3500">
                <a:latin typeface="Calibri" panose="020F0502020204030204" pitchFamily="34" charset="0"/>
              </a:rPr>
              <a:t>Software Process Automation</a:t>
            </a:r>
          </a:p>
        </p:txBody>
      </p:sp>
      <p:sp>
        <p:nvSpPr>
          <p:cNvPr id="28675" name="Content Placeholder 2">
            <a:extLst>
              <a:ext uri="{FF2B5EF4-FFF2-40B4-BE49-F238E27FC236}">
                <a16:creationId xmlns:a16="http://schemas.microsoft.com/office/drawing/2014/main" id="{18DF2A77-9C6A-462D-85B2-8D3FD0BCF804}"/>
              </a:ext>
            </a:extLst>
          </p:cNvPr>
          <p:cNvSpPr>
            <a:spLocks noGrp="1"/>
          </p:cNvSpPr>
          <p:nvPr>
            <p:ph idx="1"/>
          </p:nvPr>
        </p:nvSpPr>
        <p:spPr>
          <a:xfrm>
            <a:off x="2057400" y="1066800"/>
            <a:ext cx="7981950" cy="5410200"/>
          </a:xfrm>
        </p:spPr>
        <p:txBody>
          <a:bodyPr/>
          <a:lstStyle/>
          <a:p>
            <a:pPr marL="0" lvl="1" indent="0">
              <a:lnSpc>
                <a:spcPct val="100000"/>
              </a:lnSpc>
              <a:spcBef>
                <a:spcPts val="0"/>
              </a:spcBef>
              <a:buNone/>
              <a:defRPr/>
            </a:pPr>
            <a:r>
              <a:rPr lang="en-US" dirty="0"/>
              <a:t>Means: scripting languages</a:t>
            </a:r>
          </a:p>
          <a:p>
            <a:pPr marL="282575" lvl="2" indent="0">
              <a:lnSpc>
                <a:spcPct val="100000"/>
              </a:lnSpc>
              <a:spcBef>
                <a:spcPts val="0"/>
              </a:spcBef>
              <a:buNone/>
              <a:defRPr/>
            </a:pPr>
            <a:r>
              <a:rPr lang="en-US" altLang="en-US" sz="2400" dirty="0"/>
              <a:t>Typical scenarios</a:t>
            </a:r>
          </a:p>
          <a:p>
            <a:pPr marL="506413" lvl="3" indent="0">
              <a:lnSpc>
                <a:spcPct val="100000"/>
              </a:lnSpc>
              <a:spcBef>
                <a:spcPts val="0"/>
              </a:spcBef>
              <a:buNone/>
              <a:defRPr/>
            </a:pPr>
            <a:r>
              <a:rPr lang="en-US" altLang="en-US" sz="2400" b="1" dirty="0">
                <a:solidFill>
                  <a:srgbClr val="002060"/>
                </a:solidFill>
              </a:rPr>
              <a:t>Combining pre-existing components to accomplish a task</a:t>
            </a:r>
          </a:p>
          <a:p>
            <a:pPr marL="506413" lvl="3" indent="0">
              <a:lnSpc>
                <a:spcPct val="100000"/>
              </a:lnSpc>
              <a:spcBef>
                <a:spcPts val="0"/>
              </a:spcBef>
              <a:buNone/>
              <a:defRPr/>
            </a:pPr>
            <a:r>
              <a:rPr lang="en-US" altLang="en-US" sz="2400" dirty="0"/>
              <a:t>Manipulating multiple types of items</a:t>
            </a:r>
          </a:p>
          <a:p>
            <a:pPr marL="506413" lvl="3" indent="0">
              <a:lnSpc>
                <a:spcPct val="100000"/>
              </a:lnSpc>
              <a:spcBef>
                <a:spcPts val="0"/>
              </a:spcBef>
              <a:buNone/>
              <a:defRPr/>
            </a:pPr>
            <a:r>
              <a:rPr lang="en-US" altLang="en-US" sz="2400" dirty="0"/>
              <a:t>Doing a lot of string manipulation</a:t>
            </a:r>
          </a:p>
          <a:p>
            <a:pPr marL="506413" lvl="3" indent="0">
              <a:lnSpc>
                <a:spcPct val="100000"/>
              </a:lnSpc>
              <a:spcBef>
                <a:spcPts val="0"/>
              </a:spcBef>
              <a:spcAft>
                <a:spcPts val="0"/>
              </a:spcAft>
              <a:buNone/>
              <a:defRPr/>
            </a:pPr>
            <a:r>
              <a:rPr lang="en-US" altLang="en-US" sz="2400" dirty="0"/>
              <a:t>Supporting unstable or evolving requirements</a:t>
            </a:r>
          </a:p>
          <a:p>
            <a:pPr marL="511175" lvl="2">
              <a:lnSpc>
                <a:spcPct val="100000"/>
              </a:lnSpc>
              <a:spcBef>
                <a:spcPts val="0"/>
              </a:spcBef>
              <a:spcAft>
                <a:spcPts val="0"/>
              </a:spcAft>
              <a:buFont typeface="Arial" charset="0"/>
              <a:buChar char="–"/>
              <a:defRPr/>
            </a:pPr>
            <a:endParaRPr lang="en-US" altLang="en-US" dirty="0"/>
          </a:p>
          <a:p>
            <a:pPr marL="282575" lvl="1" indent="-282575" eaLnBrk="1" fontAlgn="auto" hangingPunct="1">
              <a:lnSpc>
                <a:spcPct val="100000"/>
              </a:lnSpc>
              <a:spcBef>
                <a:spcPts val="0"/>
              </a:spcBef>
              <a:spcAft>
                <a:spcPts val="600"/>
              </a:spcAft>
              <a:defRPr/>
            </a:pPr>
            <a:endParaRPr lang="en-US" dirty="0"/>
          </a:p>
        </p:txBody>
      </p:sp>
    </p:spTree>
    <p:extLst>
      <p:ext uri="{BB962C8B-B14F-4D97-AF65-F5344CB8AC3E}">
        <p14:creationId xmlns:p14="http://schemas.microsoft.com/office/powerpoint/2010/main" val="3691871279"/>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78D490E5-D994-4470-93C8-312DDB4F6EB2}"/>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4800" b="1">
              <a:solidFill>
                <a:srgbClr val="0070C0"/>
              </a:solidFill>
            </a:endParaRPr>
          </a:p>
        </p:txBody>
      </p:sp>
      <p:sp>
        <p:nvSpPr>
          <p:cNvPr id="49155" name="Content Placeholder 2">
            <a:extLst>
              <a:ext uri="{FF2B5EF4-FFF2-40B4-BE49-F238E27FC236}">
                <a16:creationId xmlns:a16="http://schemas.microsoft.com/office/drawing/2014/main" id="{14E7857F-4F5F-4779-9F91-22884AF39FCA}"/>
              </a:ext>
            </a:extLst>
          </p:cNvPr>
          <p:cNvSpPr>
            <a:spLocks noGrp="1"/>
          </p:cNvSpPr>
          <p:nvPr>
            <p:ph sz="half" idx="1"/>
          </p:nvPr>
        </p:nvSpPr>
        <p:spPr>
          <a:xfrm>
            <a:off x="1981200" y="990600"/>
            <a:ext cx="8229600" cy="2209800"/>
          </a:xfrm>
          <a:solidFill>
            <a:srgbClr val="FFFFCC"/>
          </a:solidFill>
        </p:spPr>
        <p:txBody>
          <a:bodyPr/>
          <a:lstStyle/>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b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echo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$(date +"%s")</a:t>
            </a: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7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405932</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2" name="Content Placeholder 1">
            <a:extLst>
              <a:ext uri="{FF2B5EF4-FFF2-40B4-BE49-F238E27FC236}">
                <a16:creationId xmlns:a16="http://schemas.microsoft.com/office/drawing/2014/main" id="{A9CD3B26-5722-4301-AC2E-A4BD30FD42BA}"/>
              </a:ext>
            </a:extLst>
          </p:cNvPr>
          <p:cNvSpPr>
            <a:spLocks noGrp="1"/>
          </p:cNvSpPr>
          <p:nvPr>
            <p:ph sz="half" idx="2"/>
          </p:nvPr>
        </p:nvSpPr>
        <p:spPr>
          <a:xfrm>
            <a:off x="2057400" y="3505201"/>
            <a:ext cx="8153400" cy="2620963"/>
          </a:xfrm>
        </p:spPr>
        <p:txBody>
          <a:bodyPr/>
          <a:lstStyle/>
          <a:p>
            <a:pPr marL="0" indent="0">
              <a:spcBef>
                <a:spcPts val="0"/>
              </a:spcBef>
              <a:spcAft>
                <a:spcPts val="600"/>
              </a:spcAft>
              <a:buNone/>
              <a:defRPr/>
            </a:pPr>
            <a:r>
              <a:rPr lang="en-US" sz="2400" dirty="0"/>
              <a:t>Get seconds between </a:t>
            </a:r>
            <a:r>
              <a:rPr lang="en-US" sz="2400" b="1" dirty="0"/>
              <a:t>now</a:t>
            </a:r>
            <a:r>
              <a:rPr lang="en-US" sz="2400" dirty="0"/>
              <a:t> and 1/1/1970 as a string</a:t>
            </a:r>
            <a:endParaRPr lang="en-US" sz="2400" b="1" dirty="0">
              <a:solidFill>
                <a:srgbClr val="0070C0"/>
              </a:solidFill>
            </a:endParaRPr>
          </a:p>
          <a:p>
            <a:pPr marL="400050" lvl="1" indent="0">
              <a:spcBef>
                <a:spcPts val="0"/>
              </a:spcBef>
              <a:spcAft>
                <a:spcPts val="600"/>
              </a:spcAft>
              <a:buNone/>
              <a:defRPr/>
            </a:pPr>
            <a:r>
              <a:rPr lang="en-US" b="1" dirty="0">
                <a:solidFill>
                  <a:srgbClr val="0070C0"/>
                </a:solidFill>
              </a:rPr>
              <a:t>date</a:t>
            </a:r>
            <a:r>
              <a:rPr lang="en-US" dirty="0"/>
              <a:t>'s  trailing  </a:t>
            </a:r>
            <a:r>
              <a:rPr lang="en-US" b="1" dirty="0">
                <a:solidFill>
                  <a:srgbClr val="002060"/>
                </a:solidFill>
              </a:rPr>
              <a:t>+"%s</a:t>
            </a:r>
            <a:r>
              <a:rPr lang="en-US" dirty="0"/>
              <a:t>" argument is a format string</a:t>
            </a:r>
          </a:p>
          <a:p>
            <a:pPr marL="400050" lvl="1" indent="0">
              <a:spcBef>
                <a:spcPts val="0"/>
              </a:spcBef>
              <a:spcAft>
                <a:spcPts val="600"/>
              </a:spcAft>
              <a:buNone/>
              <a:defRPr/>
            </a:pPr>
            <a:r>
              <a:rPr lang="en-US" dirty="0"/>
              <a:t>it directs </a:t>
            </a:r>
            <a:r>
              <a:rPr lang="en-US" b="1" dirty="0">
                <a:solidFill>
                  <a:srgbClr val="0070C0"/>
                </a:solidFill>
              </a:rPr>
              <a:t>date</a:t>
            </a:r>
            <a:r>
              <a:rPr lang="en-US" dirty="0"/>
              <a:t> to show a date as seconds since 1/1/1970</a:t>
            </a:r>
          </a:p>
          <a:p>
            <a:pPr>
              <a:buFont typeface="Arial" charset="0"/>
              <a:buChar char="•"/>
              <a:defRPr/>
            </a:pPr>
            <a:endParaRPr lang="en-US" sz="2400" b="1" dirty="0">
              <a:solidFill>
                <a:srgbClr val="0070C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a:extLst>
              <a:ext uri="{FF2B5EF4-FFF2-40B4-BE49-F238E27FC236}">
                <a16:creationId xmlns:a16="http://schemas.microsoft.com/office/drawing/2014/main" id="{C2BDBCBB-B710-4CA2-A28C-6E3D8DB42B72}"/>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4800" b="1">
              <a:solidFill>
                <a:srgbClr val="0070C0"/>
              </a:solidFill>
            </a:endParaRPr>
          </a:p>
        </p:txBody>
      </p:sp>
      <p:sp>
        <p:nvSpPr>
          <p:cNvPr id="50179" name="Content Placeholder 2">
            <a:extLst>
              <a:ext uri="{FF2B5EF4-FFF2-40B4-BE49-F238E27FC236}">
                <a16:creationId xmlns:a16="http://schemas.microsoft.com/office/drawing/2014/main" id="{F55FDF26-E341-425B-92E6-DAFD2DB58CEA}"/>
              </a:ext>
            </a:extLst>
          </p:cNvPr>
          <p:cNvSpPr>
            <a:spLocks noGrp="1"/>
          </p:cNvSpPr>
          <p:nvPr>
            <p:ph sz="half" idx="1"/>
          </p:nvPr>
        </p:nvSpPr>
        <p:spPr>
          <a:xfrm>
            <a:off x="1981200" y="990600"/>
            <a:ext cx="8229600" cy="2209800"/>
          </a:xfrm>
          <a:solidFill>
            <a:srgbClr val="FFFFCC"/>
          </a:solidFill>
        </p:spPr>
        <p:txBody>
          <a:bodyPr/>
          <a:lstStyle/>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b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echo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$(date -d "$(last | tail -n 1 | cut -d '</a:t>
            </a:r>
            <a:r>
              <a:rPr lang="en-US" altLang="en-US" sz="17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-f 3-)" +"%s")</a:t>
            </a: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b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405932</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2" name="Content Placeholder 1">
            <a:extLst>
              <a:ext uri="{FF2B5EF4-FFF2-40B4-BE49-F238E27FC236}">
                <a16:creationId xmlns:a16="http://schemas.microsoft.com/office/drawing/2014/main" id="{073D8BE0-3C96-436A-8FF6-0185B46D1BBA}"/>
              </a:ext>
            </a:extLst>
          </p:cNvPr>
          <p:cNvSpPr>
            <a:spLocks noGrp="1"/>
          </p:cNvSpPr>
          <p:nvPr>
            <p:ph sz="half" idx="2"/>
          </p:nvPr>
        </p:nvSpPr>
        <p:spPr>
          <a:xfrm>
            <a:off x="2057400" y="3352801"/>
            <a:ext cx="8153400" cy="2773363"/>
          </a:xfrm>
        </p:spPr>
        <p:txBody>
          <a:bodyPr/>
          <a:lstStyle/>
          <a:p>
            <a:pPr marL="0" indent="0">
              <a:buNone/>
              <a:defRPr/>
            </a:pPr>
            <a:r>
              <a:rPr lang="en-US" sz="2000" dirty="0"/>
              <a:t>Get seconds between when </a:t>
            </a:r>
            <a:r>
              <a:rPr lang="en-US" sz="2000" b="1" dirty="0">
                <a:solidFill>
                  <a:srgbClr val="0070C0"/>
                </a:solidFill>
              </a:rPr>
              <a:t>last</a:t>
            </a:r>
            <a:r>
              <a:rPr lang="en-US" sz="2000" dirty="0"/>
              <a:t> started recording data  and 1/1/1970</a:t>
            </a:r>
          </a:p>
          <a:p>
            <a:pPr marL="400050" lvl="1" indent="0">
              <a:buNone/>
              <a:defRPr/>
            </a:pPr>
            <a:r>
              <a:rPr lang="en-US" altLang="en-US" sz="2000" b="1" dirty="0">
                <a:solidFill>
                  <a:srgbClr val="0070C0"/>
                </a:solidFill>
                <a:latin typeface="Consolas" panose="020B0609020204030204" pitchFamily="49" charset="0"/>
                <a:cs typeface="Consolas" panose="020B0609020204030204" pitchFamily="49" charset="0"/>
              </a:rPr>
              <a:t>$(last | tail -n 1 | cut -d</a:t>
            </a:r>
            <a:r>
              <a:rPr lang="en-US" altLang="en-US" sz="2000" b="1" dirty="0">
                <a:solidFill>
                  <a:srgbClr val="744500"/>
                </a:solidFill>
                <a:latin typeface="Consolas" panose="020B0609020204030204" pitchFamily="49" charset="0"/>
                <a:cs typeface="Consolas" panose="020B0609020204030204" pitchFamily="49" charset="0"/>
              </a:rPr>
              <a:t> '</a:t>
            </a:r>
            <a:r>
              <a:rPr lang="en-US" altLang="en-US" sz="2000" b="1" dirty="0">
                <a:solidFill>
                  <a:srgbClr val="FFFF00"/>
                </a:solidFill>
                <a:latin typeface="Arial Unicode MS"/>
                <a:ea typeface="Arial Unicode MS"/>
                <a:cs typeface="Arial Unicode MS"/>
              </a:rPr>
              <a:t>￭</a:t>
            </a:r>
            <a:r>
              <a:rPr lang="en-US" altLang="en-US" sz="2000" b="1" dirty="0">
                <a:solidFill>
                  <a:srgbClr val="744500"/>
                </a:solidFill>
                <a:latin typeface="Consolas" panose="020B0609020204030204" pitchFamily="49" charset="0"/>
                <a:cs typeface="Consolas" panose="020B0609020204030204" pitchFamily="49" charset="0"/>
              </a:rPr>
              <a:t>' </a:t>
            </a:r>
            <a:r>
              <a:rPr lang="en-US" altLang="en-US" sz="2000" b="1" dirty="0">
                <a:solidFill>
                  <a:srgbClr val="0070C0"/>
                </a:solidFill>
                <a:latin typeface="Consolas" panose="020B0609020204030204" pitchFamily="49" charset="0"/>
                <a:cs typeface="Consolas" panose="020B0609020204030204" pitchFamily="49" charset="0"/>
              </a:rPr>
              <a:t>-f 3-)</a:t>
            </a:r>
            <a:r>
              <a:rPr lang="en-US" altLang="en-US" sz="2000" dirty="0">
                <a:cs typeface="Consolas" panose="020B0609020204030204" pitchFamily="49" charset="0"/>
              </a:rPr>
              <a:t>  </a:t>
            </a:r>
            <a:br>
              <a:rPr lang="en-US" altLang="en-US" sz="2000" dirty="0">
                <a:cs typeface="Consolas" panose="020B0609020204030204" pitchFamily="49" charset="0"/>
              </a:rPr>
            </a:br>
            <a:r>
              <a:rPr lang="en-US" altLang="en-US" sz="2000" dirty="0">
                <a:cs typeface="Consolas" panose="020B0609020204030204" pitchFamily="49" charset="0"/>
              </a:rPr>
              <a:t>extracts the date/time field from </a:t>
            </a:r>
            <a:r>
              <a:rPr lang="en-US" altLang="en-US" sz="2000" b="1" dirty="0">
                <a:solidFill>
                  <a:srgbClr val="0070C0"/>
                </a:solidFill>
                <a:cs typeface="Consolas" panose="020B0609020204030204" pitchFamily="49" charset="0"/>
              </a:rPr>
              <a:t>last</a:t>
            </a:r>
            <a:r>
              <a:rPr lang="en-US" altLang="en-US" sz="2000" dirty="0">
                <a:cs typeface="Consolas" panose="020B0609020204030204" pitchFamily="49" charset="0"/>
              </a:rPr>
              <a:t>'s "</a:t>
            </a:r>
            <a:r>
              <a:rPr lang="en-US" altLang="en-US" sz="2000" dirty="0" err="1">
                <a:cs typeface="Consolas" panose="020B0609020204030204" pitchFamily="49" charset="0"/>
              </a:rPr>
              <a:t>wtmp</a:t>
            </a:r>
            <a:r>
              <a:rPr lang="en-US" altLang="en-US" sz="2000" dirty="0">
                <a:cs typeface="Consolas" panose="020B0609020204030204" pitchFamily="49" charset="0"/>
              </a:rPr>
              <a:t> started" trailer</a:t>
            </a:r>
          </a:p>
          <a:p>
            <a:pPr marL="400050" lvl="1" indent="0">
              <a:buNone/>
              <a:defRPr/>
            </a:pPr>
            <a:r>
              <a:rPr lang="en-US" altLang="en-US" sz="2000" b="1" dirty="0">
                <a:solidFill>
                  <a:srgbClr val="0070C0"/>
                </a:solidFill>
              </a:rPr>
              <a:t>date</a:t>
            </a:r>
            <a:r>
              <a:rPr lang="en-US" altLang="en-US" sz="2000" dirty="0"/>
              <a:t>'s</a:t>
            </a:r>
            <a:r>
              <a:rPr lang="en-US" altLang="en-US" sz="2000" b="1" dirty="0">
                <a:solidFill>
                  <a:srgbClr val="744500"/>
                </a:solidFill>
                <a:latin typeface="Consolas" panose="020B0609020204030204" pitchFamily="49" charset="0"/>
                <a:cs typeface="Consolas" panose="020B0609020204030204" pitchFamily="49" charset="0"/>
              </a:rPr>
              <a:t> </a:t>
            </a:r>
            <a:r>
              <a:rPr lang="en-US" altLang="en-US" sz="2000" b="1" dirty="0">
                <a:solidFill>
                  <a:srgbClr val="002060"/>
                </a:solidFill>
              </a:rPr>
              <a:t>-d</a:t>
            </a:r>
            <a:r>
              <a:rPr lang="en-US" altLang="en-US" sz="2000" dirty="0"/>
              <a:t> option directs </a:t>
            </a:r>
            <a:r>
              <a:rPr lang="en-US" altLang="en-US" sz="2000" b="1" dirty="0">
                <a:solidFill>
                  <a:srgbClr val="0070C0"/>
                </a:solidFill>
              </a:rPr>
              <a:t>date</a:t>
            </a:r>
            <a:r>
              <a:rPr lang="en-US" altLang="en-US" sz="2000" dirty="0"/>
              <a:t> to use the string that follows it as the date to generate output</a:t>
            </a:r>
          </a:p>
          <a:p>
            <a:pPr marL="400050" lvl="1" indent="0">
              <a:buNone/>
              <a:defRPr/>
            </a:pPr>
            <a:r>
              <a:rPr lang="en-US" sz="2000" b="1" dirty="0">
                <a:solidFill>
                  <a:srgbClr val="0070C0"/>
                </a:solidFill>
              </a:rPr>
              <a:t>date</a:t>
            </a:r>
            <a:r>
              <a:rPr lang="en-US" sz="2000" dirty="0"/>
              <a:t>'s  trailing  </a:t>
            </a:r>
            <a:r>
              <a:rPr lang="en-US" sz="2000" b="1" dirty="0">
                <a:solidFill>
                  <a:srgbClr val="002060"/>
                </a:solidFill>
              </a:rPr>
              <a:t>+"%s</a:t>
            </a:r>
            <a:r>
              <a:rPr lang="en-US" sz="2000" dirty="0"/>
              <a:t>" directs </a:t>
            </a:r>
            <a:r>
              <a:rPr lang="en-US" sz="2000" b="1" dirty="0">
                <a:solidFill>
                  <a:srgbClr val="0070C0"/>
                </a:solidFill>
              </a:rPr>
              <a:t>date</a:t>
            </a:r>
            <a:r>
              <a:rPr lang="en-US" sz="2000" dirty="0"/>
              <a:t> to show this date as seconds past 1/1/1970</a:t>
            </a:r>
          </a:p>
          <a:p>
            <a:pPr>
              <a:buFont typeface="Arial" charset="0"/>
              <a:buChar char="•"/>
              <a:defRPr/>
            </a:pPr>
            <a:endParaRPr lang="en-US" sz="2400" b="1" dirty="0">
              <a:solidFill>
                <a:srgbClr val="0070C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a:extLst>
              <a:ext uri="{FF2B5EF4-FFF2-40B4-BE49-F238E27FC236}">
                <a16:creationId xmlns:a16="http://schemas.microsoft.com/office/drawing/2014/main" id="{8A4B8D35-0146-4887-8E2E-B4BDB224A7DE}"/>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4800" b="1">
              <a:solidFill>
                <a:srgbClr val="0070C0"/>
              </a:solidFill>
            </a:endParaRPr>
          </a:p>
        </p:txBody>
      </p:sp>
      <p:sp>
        <p:nvSpPr>
          <p:cNvPr id="51203" name="Content Placeholder 2">
            <a:extLst>
              <a:ext uri="{FF2B5EF4-FFF2-40B4-BE49-F238E27FC236}">
                <a16:creationId xmlns:a16="http://schemas.microsoft.com/office/drawing/2014/main" id="{E5BB8481-4D39-4F62-8A19-2061FACBA6A1}"/>
              </a:ext>
            </a:extLst>
          </p:cNvPr>
          <p:cNvSpPr>
            <a:spLocks noGrp="1"/>
          </p:cNvSpPr>
          <p:nvPr>
            <p:ph sz="half" idx="1"/>
          </p:nvPr>
        </p:nvSpPr>
        <p:spPr>
          <a:xfrm>
            <a:off x="1981200" y="990600"/>
            <a:ext cx="8229600" cy="2209800"/>
          </a:xfrm>
          <a:solidFill>
            <a:srgbClr val="FFFFCC"/>
          </a:solidFill>
        </p:spPr>
        <p:txBody>
          <a:bodyPr/>
          <a:lstStyle/>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b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744500"/>
                </a:solidFill>
                <a:latin typeface="Consolas" panose="020B0609020204030204" pitchFamily="49" charset="0"/>
                <a:ea typeface="Consolas" panose="020B0609020204030204" pitchFamily="49" charset="0"/>
                <a:cs typeface="Consolas" panose="020B0609020204030204" pitchFamily="49" charset="0"/>
              </a:rPr>
              <a:t>  echo </a:t>
            </a: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b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7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 \</a:t>
            </a:r>
            <a:b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br>
            <a:r>
              <a:rPr lang="en-US" altLang="en-US" sz="1700" b="1" dirty="0">
                <a:solidFill>
                  <a:srgbClr val="0070C0"/>
                </a:solidFill>
                <a:latin typeface="Consolas" panose="020B0609020204030204" pitchFamily="49" charset="0"/>
                <a:ea typeface="Consolas" panose="020B0609020204030204" pitchFamily="49" charset="0"/>
                <a:cs typeface="Consolas" panose="020B0609020204030204" pitchFamily="49" charset="0"/>
              </a:rPr>
              <a:t>  ))</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405932</a:t>
            </a:r>
          </a:p>
          <a:p>
            <a:pPr marL="0" indent="0">
              <a:spcBef>
                <a:spcPct val="0"/>
              </a:spcBef>
              <a:spcAft>
                <a:spcPts val="200"/>
              </a:spcAft>
              <a:buNone/>
            </a:pPr>
            <a:r>
              <a:rPr lang="en-US" altLang="en-US" sz="17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51204" name="Content Placeholder 1">
            <a:extLst>
              <a:ext uri="{FF2B5EF4-FFF2-40B4-BE49-F238E27FC236}">
                <a16:creationId xmlns:a16="http://schemas.microsoft.com/office/drawing/2014/main" id="{3F513A27-A1FC-49BC-A120-7E376523B3C0}"/>
              </a:ext>
            </a:extLst>
          </p:cNvPr>
          <p:cNvSpPr>
            <a:spLocks noGrp="1"/>
          </p:cNvSpPr>
          <p:nvPr>
            <p:ph sz="half" idx="2"/>
          </p:nvPr>
        </p:nvSpPr>
        <p:spPr>
          <a:xfrm>
            <a:off x="2057400" y="3352801"/>
            <a:ext cx="8153400" cy="2773363"/>
          </a:xfrm>
        </p:spPr>
        <p:txBody>
          <a:bodyPr/>
          <a:lstStyle/>
          <a:p>
            <a:pPr marL="0" indent="0">
              <a:buNone/>
            </a:pPr>
            <a:r>
              <a:rPr lang="en-US" altLang="en-US" sz="2400"/>
              <a:t>The difference between the two yields the duration of the </a:t>
            </a:r>
            <a:r>
              <a:rPr lang="en-US" altLang="en-US" sz="2400" b="1">
                <a:solidFill>
                  <a:srgbClr val="0070C0"/>
                </a:solidFill>
              </a:rPr>
              <a:t>last</a:t>
            </a:r>
            <a:r>
              <a:rPr lang="en-US" altLang="en-US" sz="2400"/>
              <a:t> dataset, in seconds</a:t>
            </a:r>
          </a:p>
          <a:p>
            <a:pPr marL="0" indent="0">
              <a:buNone/>
            </a:pPr>
            <a:endParaRPr lang="en-US" altLang="en-US" sz="2400" b="1">
              <a:solidFill>
                <a:srgbClr val="0070C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a:extLst>
              <a:ext uri="{FF2B5EF4-FFF2-40B4-BE49-F238E27FC236}">
                <a16:creationId xmlns:a16="http://schemas.microsoft.com/office/drawing/2014/main" id="{2963E1FD-C24C-45AF-B770-6EAA63A36843}"/>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5400"/>
          </a:p>
        </p:txBody>
      </p:sp>
      <p:sp>
        <p:nvSpPr>
          <p:cNvPr id="52227" name="Content Placeholder 2">
            <a:extLst>
              <a:ext uri="{FF2B5EF4-FFF2-40B4-BE49-F238E27FC236}">
                <a16:creationId xmlns:a16="http://schemas.microsoft.com/office/drawing/2014/main" id="{DD5DCA55-208C-4C8C-A2FF-9566512C0A5C}"/>
              </a:ext>
            </a:extLst>
          </p:cNvPr>
          <p:cNvSpPr>
            <a:spLocks noGrp="1"/>
          </p:cNvSpPr>
          <p:nvPr>
            <p:ph sz="half" idx="1"/>
          </p:nvPr>
        </p:nvSpPr>
        <p:spPr>
          <a:xfrm>
            <a:off x="1981200" y="1066800"/>
            <a:ext cx="8229600" cy="3810000"/>
          </a:xfrm>
          <a:solidFill>
            <a:srgbClr val="FFFFCC"/>
          </a:solidFill>
        </p:spPr>
        <p:txBody>
          <a:bodyPr/>
          <a:lstStyle/>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br>
              <a:rPr lang="en-US" altLang="en-US" sz="1600" b="1" dirty="0">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6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mins='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secs='remaining_secs%60'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':'$mins':'$secs')'</a:t>
            </a:r>
          </a:p>
          <a:p>
            <a:pPr marL="0" indent="0">
              <a:spcBef>
                <a:spcPct val="0"/>
              </a:spcBef>
              <a:spcAft>
                <a:spcPts val="200"/>
              </a:spcAft>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(4+16:45:32)</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endParaRPr lang="en-US" altLang="en-US" sz="1600" b="1" dirty="0">
              <a:latin typeface="Consolas" panose="020B0609020204030204" pitchFamily="49" charset="0"/>
              <a:ea typeface="Consolas" panose="020B0609020204030204" pitchFamily="49" charset="0"/>
              <a:cs typeface="Consolas" panose="020B0609020204030204" pitchFamily="49" charset="0"/>
            </a:endParaRPr>
          </a:p>
        </p:txBody>
      </p:sp>
      <p:sp>
        <p:nvSpPr>
          <p:cNvPr id="52228" name="Content Placeholder 1">
            <a:extLst>
              <a:ext uri="{FF2B5EF4-FFF2-40B4-BE49-F238E27FC236}">
                <a16:creationId xmlns:a16="http://schemas.microsoft.com/office/drawing/2014/main" id="{D3981B88-45FD-4C80-89DE-91BD17EAFEB0}"/>
              </a:ext>
            </a:extLst>
          </p:cNvPr>
          <p:cNvSpPr>
            <a:spLocks noGrp="1"/>
          </p:cNvSpPr>
          <p:nvPr>
            <p:ph sz="half" idx="2"/>
          </p:nvPr>
        </p:nvSpPr>
        <p:spPr>
          <a:xfrm>
            <a:off x="2057400" y="4876800"/>
            <a:ext cx="8153400" cy="1143000"/>
          </a:xfrm>
          <a:solidFill>
            <a:schemeClr val="bg1"/>
          </a:solidFill>
        </p:spPr>
        <p:txBody>
          <a:bodyPr/>
          <a:lstStyle/>
          <a:p>
            <a:pPr marL="0" indent="0">
              <a:spcBef>
                <a:spcPct val="0"/>
              </a:spcBef>
              <a:spcAft>
                <a:spcPts val="400"/>
              </a:spcAft>
              <a:buNone/>
            </a:pPr>
            <a:r>
              <a:rPr lang="en-US" altLang="en-US" sz="2200" dirty="0"/>
              <a:t>To make this result readable, we could normalize it, converting it to </a:t>
            </a:r>
            <a:r>
              <a:rPr lang="en-US" altLang="en-US" sz="2200" dirty="0" err="1"/>
              <a:t>days+hours:minutes:seconds</a:t>
            </a:r>
            <a:r>
              <a:rPr lang="en-US" altLang="en-US" sz="2200" dirty="0"/>
              <a:t>, as per </a:t>
            </a:r>
            <a:r>
              <a:rPr lang="en-US" altLang="en-US" sz="2200" b="1" dirty="0">
                <a:solidFill>
                  <a:srgbClr val="0070C0"/>
                </a:solidFill>
              </a:rPr>
              <a:t>last</a:t>
            </a:r>
            <a:r>
              <a:rPr lang="en-US" altLang="en-US" sz="2200" dirty="0"/>
              <a:t>'s formatting conventions for representing elapsed time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a:extLst>
              <a:ext uri="{FF2B5EF4-FFF2-40B4-BE49-F238E27FC236}">
                <a16:creationId xmlns:a16="http://schemas.microsoft.com/office/drawing/2014/main" id="{60B3A988-A543-4F7D-8A82-A5D72CF05C35}"/>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5400"/>
          </a:p>
        </p:txBody>
      </p:sp>
      <p:sp>
        <p:nvSpPr>
          <p:cNvPr id="53251" name="Content Placeholder 2">
            <a:extLst>
              <a:ext uri="{FF2B5EF4-FFF2-40B4-BE49-F238E27FC236}">
                <a16:creationId xmlns:a16="http://schemas.microsoft.com/office/drawing/2014/main" id="{1AC9ACA8-CBC0-40A2-B241-414649264BAA}"/>
              </a:ext>
            </a:extLst>
          </p:cNvPr>
          <p:cNvSpPr>
            <a:spLocks noGrp="1"/>
          </p:cNvSpPr>
          <p:nvPr>
            <p:ph sz="half" idx="1"/>
          </p:nvPr>
        </p:nvSpPr>
        <p:spPr>
          <a:xfrm>
            <a:off x="1981200" y="1066800"/>
            <a:ext cx="8229600" cy="3733800"/>
          </a:xfrm>
          <a:solidFill>
            <a:srgbClr val="FFFFCC"/>
          </a:solidFill>
        </p:spPr>
        <p:txBody>
          <a:bodyPr/>
          <a:lstStyle/>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br>
              <a:rPr lang="en-US" altLang="en-US" sz="1600" b="1" dirty="0">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6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days='</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mins='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secs='remaining_secs%60'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':'$mins':'$secs')'</a:t>
            </a:r>
          </a:p>
          <a:p>
            <a:pPr marL="0" indent="0">
              <a:spcBef>
                <a:spcPct val="0"/>
              </a:spcBef>
              <a:spcAft>
                <a:spcPts val="200"/>
              </a:spcAft>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(4+16:45:32)</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2" name="Content Placeholder 1">
            <a:extLst>
              <a:ext uri="{FF2B5EF4-FFF2-40B4-BE49-F238E27FC236}">
                <a16:creationId xmlns:a16="http://schemas.microsoft.com/office/drawing/2014/main" id="{DFA36074-D9D0-4BC5-97EB-93A26A5559D0}"/>
              </a:ext>
            </a:extLst>
          </p:cNvPr>
          <p:cNvSpPr>
            <a:spLocks noGrp="1"/>
          </p:cNvSpPr>
          <p:nvPr>
            <p:ph sz="half" idx="2"/>
          </p:nvPr>
        </p:nvSpPr>
        <p:spPr>
          <a:xfrm>
            <a:off x="2057400" y="4876801"/>
            <a:ext cx="8153400" cy="1249363"/>
          </a:xfrm>
        </p:spPr>
        <p:txBody>
          <a:bodyPr/>
          <a:lstStyle/>
          <a:p>
            <a:pPr marL="0" indent="0">
              <a:buNone/>
              <a:defRPr/>
            </a:pPr>
            <a:r>
              <a:rPr lang="en-US" sz="2400" dirty="0"/>
              <a:t>Dividing </a:t>
            </a:r>
            <a:r>
              <a:rPr lang="en-US" sz="2400" dirty="0" err="1"/>
              <a:t>elapsed_secs</a:t>
            </a:r>
            <a:r>
              <a:rPr lang="en-US" sz="2400" dirty="0"/>
              <a:t> by 24*60*60 (86400) seconds per day gives the number of whole days gone by</a:t>
            </a:r>
          </a:p>
          <a:p>
            <a:pPr>
              <a:buFont typeface="Arial" charset="0"/>
              <a:buChar char="•"/>
              <a:defRPr/>
            </a:pPr>
            <a:endParaRPr lang="en-US" sz="2000" dirty="0"/>
          </a:p>
          <a:p>
            <a:pPr>
              <a:buFont typeface="Arial" charset="0"/>
              <a:buChar char="•"/>
              <a:defRPr/>
            </a:pPr>
            <a:endParaRPr lang="en-US" sz="2400" b="1" dirty="0">
              <a:solidFill>
                <a:srgbClr val="0070C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a:extLst>
              <a:ext uri="{FF2B5EF4-FFF2-40B4-BE49-F238E27FC236}">
                <a16:creationId xmlns:a16="http://schemas.microsoft.com/office/drawing/2014/main" id="{88A1D119-580E-4652-8D18-514BA1F2743F}"/>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5400"/>
          </a:p>
        </p:txBody>
      </p:sp>
      <p:sp>
        <p:nvSpPr>
          <p:cNvPr id="54275" name="Content Placeholder 2">
            <a:extLst>
              <a:ext uri="{FF2B5EF4-FFF2-40B4-BE49-F238E27FC236}">
                <a16:creationId xmlns:a16="http://schemas.microsoft.com/office/drawing/2014/main" id="{08369FA5-5026-4B2A-81AC-281E7BF1B8A1}"/>
              </a:ext>
            </a:extLst>
          </p:cNvPr>
          <p:cNvSpPr>
            <a:spLocks noGrp="1"/>
          </p:cNvSpPr>
          <p:nvPr>
            <p:ph sz="half" idx="1"/>
          </p:nvPr>
        </p:nvSpPr>
        <p:spPr>
          <a:xfrm>
            <a:off x="1981200" y="1066800"/>
            <a:ext cx="8229600" cy="3733800"/>
          </a:xfrm>
          <a:solidFill>
            <a:srgbClr val="FFFFCC"/>
          </a:solidFill>
        </p:spPr>
        <p:txBody>
          <a:bodyPr/>
          <a:lstStyle/>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br>
              <a:rPr lang="en-US" altLang="en-US" sz="1600" b="1" dirty="0">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6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mins='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secs='remaining_secs%60'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':'$mins':'$secs')'</a:t>
            </a:r>
          </a:p>
          <a:p>
            <a:pPr marL="0" indent="0">
              <a:spcBef>
                <a:spcPct val="0"/>
              </a:spcBef>
              <a:spcAft>
                <a:spcPts val="200"/>
              </a:spcAft>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(4+16:45:32)</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2" name="Content Placeholder 1">
            <a:extLst>
              <a:ext uri="{FF2B5EF4-FFF2-40B4-BE49-F238E27FC236}">
                <a16:creationId xmlns:a16="http://schemas.microsoft.com/office/drawing/2014/main" id="{A76E9289-CCDD-4623-8482-9FC36ABD7016}"/>
              </a:ext>
            </a:extLst>
          </p:cNvPr>
          <p:cNvSpPr>
            <a:spLocks noGrp="1"/>
          </p:cNvSpPr>
          <p:nvPr>
            <p:ph sz="half" idx="2"/>
          </p:nvPr>
        </p:nvSpPr>
        <p:spPr>
          <a:xfrm>
            <a:off x="2057400" y="4876801"/>
            <a:ext cx="8153400" cy="1249363"/>
          </a:xfrm>
          <a:solidFill>
            <a:schemeClr val="bg1"/>
          </a:solidFill>
        </p:spPr>
        <p:txBody>
          <a:bodyPr/>
          <a:lstStyle/>
          <a:p>
            <a:pPr marL="0" indent="0">
              <a:buNone/>
              <a:defRPr/>
            </a:pPr>
            <a:r>
              <a:rPr lang="en-US" sz="2400" dirty="0"/>
              <a:t>Dividing what remains in terms of partial days by 60*60  (3600) seconds per hour gives the number of whole hours beyond the number of whole days</a:t>
            </a:r>
          </a:p>
          <a:p>
            <a:pPr>
              <a:buFont typeface="Arial" charset="0"/>
              <a:buChar char="•"/>
              <a:defRPr/>
            </a:pPr>
            <a:endParaRPr lang="en-US" sz="2400" dirty="0"/>
          </a:p>
          <a:p>
            <a:pPr>
              <a:buFont typeface="Arial" charset="0"/>
              <a:buChar char="•"/>
              <a:defRPr/>
            </a:pPr>
            <a:endParaRPr lang="en-US" b="1" dirty="0">
              <a:solidFill>
                <a:srgbClr val="0070C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a:extLst>
              <a:ext uri="{FF2B5EF4-FFF2-40B4-BE49-F238E27FC236}">
                <a16:creationId xmlns:a16="http://schemas.microsoft.com/office/drawing/2014/main" id="{DE6F2188-D09B-4378-9931-96810B5D519F}"/>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Elapsed Time for </a:t>
            </a:r>
            <a:r>
              <a:rPr lang="en-US" altLang="en-US" sz="3600" b="1">
                <a:solidFill>
                  <a:srgbClr val="0070C0"/>
                </a:solidFill>
              </a:rPr>
              <a:t>last</a:t>
            </a:r>
            <a:endParaRPr lang="en-US" altLang="en-US" sz="5400"/>
          </a:p>
        </p:txBody>
      </p:sp>
      <p:sp>
        <p:nvSpPr>
          <p:cNvPr id="55299" name="Content Placeholder 2">
            <a:extLst>
              <a:ext uri="{FF2B5EF4-FFF2-40B4-BE49-F238E27FC236}">
                <a16:creationId xmlns:a16="http://schemas.microsoft.com/office/drawing/2014/main" id="{72E8F2AA-349A-4062-A48A-9526D2000480}"/>
              </a:ext>
            </a:extLst>
          </p:cNvPr>
          <p:cNvSpPr>
            <a:spLocks noGrp="1"/>
          </p:cNvSpPr>
          <p:nvPr>
            <p:ph sz="half" idx="1"/>
          </p:nvPr>
        </p:nvSpPr>
        <p:spPr>
          <a:xfrm>
            <a:off x="1981200" y="1066800"/>
            <a:ext cx="8229600" cy="3733800"/>
          </a:xfrm>
          <a:solidFill>
            <a:srgbClr val="FFFFCC"/>
          </a:solidFill>
        </p:spPr>
        <p:txBody>
          <a:bodyPr/>
          <a:lstStyle/>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br>
              <a:rPr lang="en-US" altLang="en-US" sz="1600" b="1" dirty="0">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"$(last | tail -n 1 | cut -d '</a:t>
            </a:r>
            <a:r>
              <a:rPr lang="en-US" altLang="en-US" sz="16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/(60*60)'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n-US" altLang="en-US" sz="1600" b="1" dirty="0">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%(60*60)'</a:t>
            </a:r>
            <a:endParaRPr lang="en-US" altLang="en-US" sz="1800" b="1" dirty="0">
              <a:solidFill>
                <a:srgbClr val="0070C0"/>
              </a:solidFill>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mins='</a:t>
            </a:r>
            <a:r>
              <a:rPr lang="en-US" altLang="en-US" sz="1600" b="1" dirty="0" err="1">
                <a:solidFill>
                  <a:srgbClr val="0070C0"/>
                </a:solidFill>
                <a:latin typeface="Consolas" panose="020B0609020204030204" pitchFamily="49" charset="0"/>
                <a:ea typeface="Consolas" panose="020B0609020204030204" pitchFamily="49" charset="0"/>
                <a:cs typeface="Consolas" panose="020B0609020204030204" pitchFamily="49" charset="0"/>
              </a:rPr>
              <a:t>remaining_secs</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0070C0"/>
                </a:solidFill>
                <a:latin typeface="Consolas" panose="020B0609020204030204" pitchFamily="49" charset="0"/>
                <a:ea typeface="Consolas" panose="020B0609020204030204" pitchFamily="49" charset="0"/>
                <a:cs typeface="Consolas" panose="020B0609020204030204" pitchFamily="49" charset="0"/>
              </a:rPr>
              <a:t>let secs='remaining_secs%60'</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'('$days'+'$</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hrs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':'$mins':'$secs')'</a:t>
            </a:r>
          </a:p>
          <a:p>
            <a:pPr marL="0" indent="0">
              <a:spcBef>
                <a:spcPct val="0"/>
              </a:spcBef>
              <a:spcAft>
                <a:spcPts val="200"/>
              </a:spcAft>
              <a:buNone/>
            </a:pPr>
            <a:r>
              <a:rPr lang="en-US" altLang="en-US" sz="1600" b="1" dirty="0">
                <a:latin typeface="Consolas" panose="020B0609020204030204" pitchFamily="49" charset="0"/>
                <a:ea typeface="Consolas" panose="020B0609020204030204" pitchFamily="49" charset="0"/>
                <a:cs typeface="Consolas" panose="020B0609020204030204" pitchFamily="49" charset="0"/>
              </a:rPr>
              <a:t>(4+16:45:32)</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p>
        </p:txBody>
      </p:sp>
      <p:sp>
        <p:nvSpPr>
          <p:cNvPr id="2" name="Content Placeholder 1">
            <a:extLst>
              <a:ext uri="{FF2B5EF4-FFF2-40B4-BE49-F238E27FC236}">
                <a16:creationId xmlns:a16="http://schemas.microsoft.com/office/drawing/2014/main" id="{97FC2DEC-04CE-46D3-8EB4-2E18A8043173}"/>
              </a:ext>
            </a:extLst>
          </p:cNvPr>
          <p:cNvSpPr>
            <a:spLocks noGrp="1"/>
          </p:cNvSpPr>
          <p:nvPr>
            <p:ph sz="half" idx="2"/>
          </p:nvPr>
        </p:nvSpPr>
        <p:spPr>
          <a:xfrm>
            <a:off x="2057400" y="4876801"/>
            <a:ext cx="8153400" cy="1600199"/>
          </a:xfrm>
          <a:solidFill>
            <a:schemeClr val="bg1"/>
          </a:solidFill>
        </p:spPr>
        <p:txBody>
          <a:bodyPr/>
          <a:lstStyle/>
          <a:p>
            <a:pPr marL="0" indent="0">
              <a:buNone/>
              <a:defRPr/>
            </a:pPr>
            <a:r>
              <a:rPr lang="en-US" sz="2400" dirty="0"/>
              <a:t>Dividing what remains in terms of partial hours by 60 seconds per minute gives the number of whole minutes beyond the number of whole days and hours, with the residue being leftover seconds</a:t>
            </a:r>
          </a:p>
          <a:p>
            <a:pPr>
              <a:buFont typeface="Arial" charset="0"/>
              <a:buChar char="•"/>
              <a:defRPr/>
            </a:pPr>
            <a:endParaRPr lang="en-US" sz="2400" dirty="0"/>
          </a:p>
          <a:p>
            <a:pPr>
              <a:buFont typeface="Arial" charset="0"/>
              <a:buChar char="•"/>
              <a:defRPr/>
            </a:pPr>
            <a:endParaRPr lang="en-US" sz="2400" b="1" dirty="0">
              <a:solidFill>
                <a:srgbClr val="0070C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a:extLst>
              <a:ext uri="{FF2B5EF4-FFF2-40B4-BE49-F238E27FC236}">
                <a16:creationId xmlns:a16="http://schemas.microsoft.com/office/drawing/2014/main" id="{6FE0B693-6368-49BE-85F1-26500E8DB433}"/>
              </a:ext>
            </a:extLst>
          </p:cNvPr>
          <p:cNvSpPr>
            <a:spLocks noGrp="1"/>
          </p:cNvSpPr>
          <p:nvPr>
            <p:ph type="title"/>
          </p:nvPr>
        </p:nvSpPr>
        <p:spPr>
          <a:xfrm>
            <a:off x="1981200" y="274638"/>
            <a:ext cx="8229600" cy="563562"/>
          </a:xfrm>
        </p:spPr>
        <p:txBody>
          <a:bodyPr/>
          <a:lstStyle/>
          <a:p>
            <a:r>
              <a:rPr lang="en-US" altLang="en-US" sz="3600">
                <a:solidFill>
                  <a:srgbClr val="000000"/>
                </a:solidFill>
              </a:rPr>
              <a:t>Hybrid Expansion - Logins per Day</a:t>
            </a:r>
            <a:endParaRPr lang="en-US" altLang="en-US"/>
          </a:p>
        </p:txBody>
      </p:sp>
      <p:sp>
        <p:nvSpPr>
          <p:cNvPr id="56323" name="Content Placeholder 2">
            <a:extLst>
              <a:ext uri="{FF2B5EF4-FFF2-40B4-BE49-F238E27FC236}">
                <a16:creationId xmlns:a16="http://schemas.microsoft.com/office/drawing/2014/main" id="{8B66B106-95F3-4D91-9C3A-D7EBA3DE20C4}"/>
              </a:ext>
            </a:extLst>
          </p:cNvPr>
          <p:cNvSpPr>
            <a:spLocks noGrp="1"/>
          </p:cNvSpPr>
          <p:nvPr>
            <p:ph sz="half" idx="1"/>
          </p:nvPr>
        </p:nvSpPr>
        <p:spPr>
          <a:xfrm>
            <a:off x="1981200" y="1143000"/>
            <a:ext cx="8229600" cy="3200400"/>
          </a:xfrm>
          <a:solidFill>
            <a:srgbClr val="FFFFCC"/>
          </a:solidFill>
        </p:spPr>
        <p:txBody>
          <a:bodyPr/>
          <a:lstStyle/>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last &gt; l.txt</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logins=$( head -n -2 l.txt | grep -P -v "^r(eb)?</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oot</a:t>
            </a:r>
            <a:r>
              <a:rPr lang="en-US" altLang="en-US" sz="1600" b="1" dirty="0">
                <a:solidFill>
                  <a:srgbClr val="FFFF00"/>
                </a:solidFill>
                <a:latin typeface="Consolas" panose="020B0609020204030204" pitchFamily="49" charset="0"/>
                <a:ea typeface="Arial Unicode MS" pitchFamily="34" charset="-128"/>
                <a:cs typeface="Consolas" panose="020B0609020204030204" pitchFamily="49" charset="0"/>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wc</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–l )</a:t>
            </a:r>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p>
          <a:p>
            <a:pPr marL="0" indent="0">
              <a:spcBef>
                <a:spcPct val="0"/>
              </a:spcBef>
              <a:spcAft>
                <a:spcPts val="200"/>
              </a:spcAft>
              <a:buNone/>
            </a:pP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+"%s")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$(date -d "$(tail -n 1 l.txt | cut -d '</a:t>
            </a:r>
            <a:r>
              <a:rPr lang="en-US" altLang="en-US" sz="1600" b="1" dirty="0">
                <a:solidFill>
                  <a:srgbClr val="FFFF00"/>
                </a:solidFill>
                <a:latin typeface="Consolas" panose="020B0609020204030204" pitchFamily="49" charset="0"/>
                <a:ea typeface="Arial Unicode MS" pitchFamily="34" charset="-128"/>
              </a:rPr>
              <a:t>￭</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-f 3-)" +"%s") \ </a:t>
            </a:r>
            <a:b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b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 ))</a:t>
            </a:r>
            <a:endParaRPr lang="en-US" altLang="en-US" sz="1600" dirty="0"/>
          </a:p>
          <a:p>
            <a:pPr marL="0" indent="0">
              <a:spcBef>
                <a:spcPct val="0"/>
              </a:spcBef>
              <a:spcAft>
                <a:spcPts val="200"/>
              </a:spcAft>
              <a:buNone/>
            </a:pP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a:t>
            </a: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a:t>
            </a:r>
            <a:r>
              <a:rPr lang="en-U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 </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logins</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 /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p>
          <a:p>
            <a:pPr marL="0" indent="0">
              <a:spcBef>
                <a:spcPct val="0"/>
              </a:spcBef>
              <a:spcAft>
                <a:spcPts val="200"/>
              </a:spcAft>
              <a:buNone/>
            </a:pP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17</a:t>
            </a:r>
          </a:p>
          <a:p>
            <a:pPr marL="0" indent="0">
              <a:spcBef>
                <a:spcPct val="0"/>
              </a:spcBef>
              <a:spcAft>
                <a:spcPts val="200"/>
              </a:spcAft>
              <a:buNone/>
            </a:pP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[jack@csci2200:~]$ </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echo $(( $</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logins</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*24*60*60 % $</a:t>
            </a:r>
            <a:r>
              <a:rPr lang="en-US" altLang="en-US" sz="1600" b="1" dirty="0" err="1">
                <a:solidFill>
                  <a:srgbClr val="744500"/>
                </a:solidFill>
                <a:latin typeface="Consolas" panose="020B0609020204030204" pitchFamily="49" charset="0"/>
                <a:ea typeface="Consolas" panose="020B0609020204030204" pitchFamily="49" charset="0"/>
                <a:cs typeface="Consolas" panose="020B0609020204030204" pitchFamily="49" charset="0"/>
              </a:rPr>
              <a:t>elapsed_secs</a:t>
            </a:r>
            <a:r>
              <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 </a:t>
            </a:r>
            <a:r>
              <a:rPr lang="es-E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rPr>
              <a:t>))</a:t>
            </a:r>
            <a:endPar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endParaRPr>
          </a:p>
          <a:p>
            <a:pPr marL="0" indent="0">
              <a:spcBef>
                <a:spcPct val="0"/>
              </a:spcBef>
              <a:spcAft>
                <a:spcPts val="200"/>
              </a:spcAft>
              <a:buNone/>
            </a:pPr>
            <a:r>
              <a:rPr lang="es-ES" altLang="en-US" sz="1600" b="1" dirty="0">
                <a:solidFill>
                  <a:srgbClr val="000000"/>
                </a:solidFill>
                <a:latin typeface="Consolas" panose="020B0609020204030204" pitchFamily="49" charset="0"/>
                <a:ea typeface="Consolas" panose="020B0609020204030204" pitchFamily="49" charset="0"/>
                <a:cs typeface="Consolas" panose="020B0609020204030204" pitchFamily="49" charset="0"/>
              </a:rPr>
              <a:t>270356</a:t>
            </a:r>
          </a:p>
          <a:p>
            <a:pPr marL="0" indent="0">
              <a:spcBef>
                <a:spcPct val="0"/>
              </a:spcBef>
              <a:spcAft>
                <a:spcPts val="200"/>
              </a:spcAft>
              <a:buNone/>
            </a:pPr>
            <a:endParaRPr lang="en-US" altLang="en-US" sz="1600" b="1" dirty="0">
              <a:solidFill>
                <a:srgbClr val="744500"/>
              </a:solidFill>
              <a:latin typeface="Consolas" panose="020B0609020204030204" pitchFamily="49" charset="0"/>
              <a:ea typeface="Consolas" panose="020B0609020204030204" pitchFamily="49" charset="0"/>
              <a:cs typeface="Consolas" panose="020B0609020204030204" pitchFamily="49" charset="0"/>
            </a:endParaRPr>
          </a:p>
        </p:txBody>
      </p:sp>
      <p:sp>
        <p:nvSpPr>
          <p:cNvPr id="56324" name="Content Placeholder 3">
            <a:extLst>
              <a:ext uri="{FF2B5EF4-FFF2-40B4-BE49-F238E27FC236}">
                <a16:creationId xmlns:a16="http://schemas.microsoft.com/office/drawing/2014/main" id="{CEB0E1FC-81D3-4DEF-8341-437BFA145809}"/>
              </a:ext>
            </a:extLst>
          </p:cNvPr>
          <p:cNvSpPr>
            <a:spLocks noGrp="1"/>
          </p:cNvSpPr>
          <p:nvPr>
            <p:ph sz="half" idx="2"/>
          </p:nvPr>
        </p:nvSpPr>
        <p:spPr>
          <a:xfrm>
            <a:off x="2057400" y="4572001"/>
            <a:ext cx="8077200" cy="1630363"/>
          </a:xfrm>
        </p:spPr>
        <p:txBody>
          <a:bodyPr/>
          <a:lstStyle/>
          <a:p>
            <a:pPr marL="0" indent="0">
              <a:buNone/>
            </a:pPr>
            <a:r>
              <a:rPr lang="en-US" altLang="en-US" sz="2400" dirty="0"/>
              <a:t>Converting seconds to days and dividing this value into the number of user logins yields an average of 17 + 270356/405932 logins per day</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a:extLst>
              <a:ext uri="{FF2B5EF4-FFF2-40B4-BE49-F238E27FC236}">
                <a16:creationId xmlns:a16="http://schemas.microsoft.com/office/drawing/2014/main" id="{58AC9C63-7DC8-4DF4-B233-4A8209E17C54}"/>
              </a:ext>
            </a:extLst>
          </p:cNvPr>
          <p:cNvSpPr>
            <a:spLocks noGrp="1"/>
          </p:cNvSpPr>
          <p:nvPr>
            <p:ph type="title"/>
          </p:nvPr>
        </p:nvSpPr>
        <p:spPr>
          <a:xfrm>
            <a:off x="1981200" y="274638"/>
            <a:ext cx="8229600" cy="563562"/>
          </a:xfrm>
        </p:spPr>
        <p:txBody>
          <a:bodyPr/>
          <a:lstStyle/>
          <a:p>
            <a:r>
              <a:rPr lang="en-US" altLang="en-US" sz="3400">
                <a:solidFill>
                  <a:srgbClr val="000000"/>
                </a:solidFill>
              </a:rPr>
              <a:t>Hybrid Expansion - Logins per Day w. Fraction</a:t>
            </a:r>
            <a:endParaRPr lang="en-US" altLang="en-US" sz="3400"/>
          </a:p>
        </p:txBody>
      </p:sp>
      <p:sp>
        <p:nvSpPr>
          <p:cNvPr id="3" name="Content Placeholder 2">
            <a:extLst>
              <a:ext uri="{FF2B5EF4-FFF2-40B4-BE49-F238E27FC236}">
                <a16:creationId xmlns:a16="http://schemas.microsoft.com/office/drawing/2014/main" id="{BD562D22-220A-4651-B7DC-CD64F99D529D}"/>
              </a:ext>
            </a:extLst>
          </p:cNvPr>
          <p:cNvSpPr>
            <a:spLocks noGrp="1"/>
          </p:cNvSpPr>
          <p:nvPr>
            <p:ph sz="half" idx="1"/>
          </p:nvPr>
        </p:nvSpPr>
        <p:spPr>
          <a:xfrm>
            <a:off x="1981200" y="1143000"/>
            <a:ext cx="8229600" cy="1371600"/>
          </a:xfrm>
          <a:solidFill>
            <a:srgbClr val="FFFFCC"/>
          </a:solidFill>
        </p:spPr>
        <p:txBody>
          <a:bodyPr/>
          <a:lstStyle/>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err="1">
                <a:solidFill>
                  <a:srgbClr val="744500"/>
                </a:solidFill>
                <a:latin typeface="Consolas" panose="020B0609020204030204" pitchFamily="49" charset="0"/>
                <a:cs typeface="Consolas" panose="020B0609020204030204" pitchFamily="49" charset="0"/>
              </a:rPr>
              <a:t>whole_logins</a:t>
            </a:r>
            <a:r>
              <a:rPr lang="en-US" altLang="en-US" sz="1550" b="1" dirty="0">
                <a:solidFill>
                  <a:srgbClr val="744500"/>
                </a:solidFill>
                <a:latin typeface="Consolas" panose="020B0609020204030204" pitchFamily="49" charset="0"/>
                <a:cs typeface="Consolas" panose="020B0609020204030204" pitchFamily="49" charset="0"/>
              </a:rPr>
              <a:t>=</a:t>
            </a:r>
            <a:r>
              <a:rPr lang="es-ES" altLang="en-US" sz="1550" b="1" dirty="0">
                <a:solidFill>
                  <a:srgbClr val="744500"/>
                </a:solidFill>
                <a:latin typeface="Consolas" panose="020B0609020204030204" pitchFamily="49" charset="0"/>
                <a:cs typeface="Consolas" panose="020B0609020204030204" pitchFamily="49" charset="0"/>
              </a:rPr>
              <a:t>$(( $</a:t>
            </a:r>
            <a:r>
              <a:rPr lang="en-US" altLang="en-US" sz="1550" b="1" dirty="0">
                <a:solidFill>
                  <a:srgbClr val="744500"/>
                </a:solidFill>
                <a:latin typeface="Consolas" panose="020B0609020204030204" pitchFamily="49" charset="0"/>
                <a:cs typeface="Consolas" panose="020B0609020204030204" pitchFamily="49" charset="0"/>
              </a:rPr>
              <a:t>logins</a:t>
            </a:r>
            <a:r>
              <a:rPr lang="es-ES" altLang="en-US" sz="1550" b="1" dirty="0">
                <a:solidFill>
                  <a:srgbClr val="744500"/>
                </a:solidFill>
                <a:latin typeface="Consolas" panose="020B0609020204030204" pitchFamily="49" charset="0"/>
                <a:cs typeface="Consolas" panose="020B0609020204030204" pitchFamily="49" charset="0"/>
              </a:rPr>
              <a:t>*24*60*60 / $</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 </a:t>
            </a:r>
            <a:r>
              <a:rPr lang="es-ES" altLang="en-US" sz="1550" b="1" dirty="0">
                <a:solidFill>
                  <a:srgbClr val="744500"/>
                </a:solidFill>
                <a:latin typeface="Consolas" panose="020B0609020204030204" pitchFamily="49" charset="0"/>
                <a:cs typeface="Consolas" panose="020B0609020204030204" pitchFamily="49" charset="0"/>
              </a:rPr>
              <a:t>))</a:t>
            </a:r>
            <a:endParaRPr lang="en-US" altLang="en-US" sz="1550" b="1" dirty="0">
              <a:solidFill>
                <a:srgbClr val="744500"/>
              </a:solidFill>
              <a:latin typeface="Consolas" panose="020B0609020204030204" pitchFamily="49" charset="0"/>
              <a:cs typeface="Consolas" panose="020B0609020204030204" pitchFamily="49" charset="0"/>
            </a:endParaRPr>
          </a:p>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err="1">
                <a:solidFill>
                  <a:srgbClr val="744500"/>
                </a:solidFill>
                <a:latin typeface="Consolas" panose="020B0609020204030204" pitchFamily="49" charset="0"/>
                <a:cs typeface="Consolas" panose="020B0609020204030204" pitchFamily="49" charset="0"/>
              </a:rPr>
              <a:t>frac_logins</a:t>
            </a:r>
            <a:r>
              <a:rPr lang="en-US" altLang="en-US" sz="1550" b="1" dirty="0">
                <a:solidFill>
                  <a:srgbClr val="744500"/>
                </a:solidFill>
                <a:latin typeface="Consolas" panose="020B0609020204030204" pitchFamily="49" charset="0"/>
                <a:cs typeface="Consolas" panose="020B0609020204030204" pitchFamily="49" charset="0"/>
              </a:rPr>
              <a:t>=</a:t>
            </a:r>
            <a:r>
              <a:rPr lang="es-ES" altLang="en-US" sz="1550" b="1" dirty="0">
                <a:solidFill>
                  <a:srgbClr val="744500"/>
                </a:solidFill>
                <a:latin typeface="Consolas" panose="020B0609020204030204" pitchFamily="49" charset="0"/>
                <a:cs typeface="Consolas" panose="020B0609020204030204" pitchFamily="49" charset="0"/>
              </a:rPr>
              <a:t>$(( $</a:t>
            </a:r>
            <a:r>
              <a:rPr lang="en-US" altLang="en-US" sz="1550" b="1" dirty="0">
                <a:solidFill>
                  <a:srgbClr val="744500"/>
                </a:solidFill>
                <a:latin typeface="Consolas" panose="020B0609020204030204" pitchFamily="49" charset="0"/>
                <a:cs typeface="Consolas" panose="020B0609020204030204" pitchFamily="49" charset="0"/>
              </a:rPr>
              <a:t>logins</a:t>
            </a:r>
            <a:r>
              <a:rPr lang="es-ES" altLang="en-US" sz="1550" b="1" dirty="0">
                <a:solidFill>
                  <a:srgbClr val="744500"/>
                </a:solidFill>
                <a:latin typeface="Consolas" panose="020B0609020204030204" pitchFamily="49" charset="0"/>
                <a:cs typeface="Consolas" panose="020B0609020204030204" pitchFamily="49" charset="0"/>
              </a:rPr>
              <a:t>*24*60*60 % $</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 </a:t>
            </a:r>
            <a:r>
              <a:rPr lang="es-ES" altLang="en-US" sz="1550" b="1" dirty="0">
                <a:solidFill>
                  <a:srgbClr val="744500"/>
                </a:solidFill>
                <a:latin typeface="Consolas" panose="020B0609020204030204" pitchFamily="49" charset="0"/>
                <a:cs typeface="Consolas" panose="020B0609020204030204" pitchFamily="49" charset="0"/>
              </a:rPr>
              <a:t>))</a:t>
            </a:r>
            <a:endParaRPr lang="en-US" altLang="en-US" sz="1550" b="1" dirty="0">
              <a:solidFill>
                <a:srgbClr val="744500"/>
              </a:solidFill>
              <a:latin typeface="Consolas" panose="020B0609020204030204" pitchFamily="49" charset="0"/>
              <a:cs typeface="Consolas" panose="020B0609020204030204" pitchFamily="49" charset="0"/>
            </a:endParaRPr>
          </a:p>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a:solidFill>
                  <a:srgbClr val="744500"/>
                </a:solidFill>
                <a:latin typeface="Consolas" panose="020B0609020204030204" pitchFamily="49" charset="0"/>
                <a:cs typeface="Consolas" panose="020B0609020204030204" pitchFamily="49" charset="0"/>
              </a:rPr>
              <a:t>echo $</a:t>
            </a:r>
            <a:r>
              <a:rPr lang="en-US" altLang="en-US" sz="1550" b="1" dirty="0" err="1">
                <a:solidFill>
                  <a:srgbClr val="744500"/>
                </a:solidFill>
                <a:latin typeface="Consolas" panose="020B0609020204030204" pitchFamily="49" charset="0"/>
                <a:cs typeface="Consolas" panose="020B0609020204030204" pitchFamily="49" charset="0"/>
              </a:rPr>
              <a:t>whole_logins</a:t>
            </a:r>
            <a:r>
              <a:rPr lang="en-US" altLang="en-US" sz="1550" b="1" dirty="0">
                <a:solidFill>
                  <a:srgbClr val="744500"/>
                </a:solidFill>
                <a:latin typeface="Consolas" panose="020B0609020204030204" pitchFamily="49" charset="0"/>
                <a:cs typeface="Consolas" panose="020B0609020204030204" pitchFamily="49" charset="0"/>
              </a:rPr>
              <a:t>'.'$((100*</a:t>
            </a:r>
            <a:r>
              <a:rPr lang="en-US" altLang="en-US" sz="1550" b="1" dirty="0" err="1">
                <a:solidFill>
                  <a:srgbClr val="744500"/>
                </a:solidFill>
                <a:latin typeface="Consolas" panose="020B0609020204030204" pitchFamily="49" charset="0"/>
                <a:cs typeface="Consolas" panose="020B0609020204030204" pitchFamily="49" charset="0"/>
              </a:rPr>
              <a:t>frac_logins</a:t>
            </a:r>
            <a:r>
              <a:rPr lang="en-US" altLang="en-US" sz="1550" b="1" dirty="0">
                <a:solidFill>
                  <a:srgbClr val="744500"/>
                </a:solidFill>
                <a:latin typeface="Consolas" panose="020B0609020204030204" pitchFamily="49" charset="0"/>
                <a:cs typeface="Consolas" panose="020B0609020204030204" pitchFamily="49" charset="0"/>
              </a:rPr>
              <a:t>/$</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a:t>
            </a:r>
          </a:p>
          <a:p>
            <a:pPr marL="0" indent="0">
              <a:spcBef>
                <a:spcPct val="0"/>
              </a:spcBef>
              <a:spcAft>
                <a:spcPts val="500"/>
              </a:spcAft>
              <a:buNone/>
              <a:defRPr/>
            </a:pPr>
            <a:r>
              <a:rPr lang="es-ES" altLang="en-US" sz="1550" b="1" dirty="0">
                <a:solidFill>
                  <a:prstClr val="black"/>
                </a:solidFill>
                <a:latin typeface="Consolas" panose="020B0609020204030204" pitchFamily="49" charset="0"/>
                <a:cs typeface="Consolas" panose="020B0609020204030204" pitchFamily="49" charset="0"/>
              </a:rPr>
              <a:t>17.66</a:t>
            </a:r>
          </a:p>
          <a:p>
            <a:pPr marL="0" indent="0">
              <a:spcBef>
                <a:spcPct val="0"/>
              </a:spcBef>
              <a:spcAft>
                <a:spcPts val="200"/>
              </a:spcAft>
              <a:buNone/>
              <a:defRPr/>
            </a:pPr>
            <a:endParaRPr lang="en-US" altLang="en-US" sz="1600" b="1" dirty="0">
              <a:solidFill>
                <a:srgbClr val="744500"/>
              </a:solidFill>
              <a:latin typeface="Consolas" panose="020B0609020204030204" pitchFamily="49" charset="0"/>
              <a:cs typeface="Consolas" panose="020B0609020204030204" pitchFamily="49" charset="0"/>
            </a:endParaRPr>
          </a:p>
        </p:txBody>
      </p:sp>
      <p:sp>
        <p:nvSpPr>
          <p:cNvPr id="57348" name="Content Placeholder 3">
            <a:extLst>
              <a:ext uri="{FF2B5EF4-FFF2-40B4-BE49-F238E27FC236}">
                <a16:creationId xmlns:a16="http://schemas.microsoft.com/office/drawing/2014/main" id="{FC58570D-B939-446D-9E53-5C1C87488C77}"/>
              </a:ext>
            </a:extLst>
          </p:cNvPr>
          <p:cNvSpPr>
            <a:spLocks noGrp="1"/>
          </p:cNvSpPr>
          <p:nvPr>
            <p:ph sz="half" idx="2"/>
          </p:nvPr>
        </p:nvSpPr>
        <p:spPr>
          <a:xfrm>
            <a:off x="1981200" y="2743201"/>
            <a:ext cx="8077200" cy="2544763"/>
          </a:xfrm>
        </p:spPr>
        <p:txBody>
          <a:bodyPr/>
          <a:lstStyle/>
          <a:p>
            <a:pPr marL="0" indent="0">
              <a:buNone/>
            </a:pPr>
            <a:r>
              <a:rPr lang="en-US" altLang="en-US" sz="2400"/>
              <a:t>One way to obtain a more precise answer is through do-it-yourself fixed point arithmetic</a:t>
            </a:r>
          </a:p>
          <a:p>
            <a:pPr marL="0" indent="0">
              <a:buNone/>
            </a:pPr>
            <a:endParaRPr lang="en-US" altLang="en-US" sz="2200"/>
          </a:p>
          <a:p>
            <a:pPr marL="688975" lvl="1" indent="-288925"/>
            <a:endParaRPr lang="en-US" altLang="en-US" sz="16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a:extLst>
              <a:ext uri="{FF2B5EF4-FFF2-40B4-BE49-F238E27FC236}">
                <a16:creationId xmlns:a16="http://schemas.microsoft.com/office/drawing/2014/main" id="{63B13DFA-92B2-4D45-9F40-76FA682CEC55}"/>
              </a:ext>
            </a:extLst>
          </p:cNvPr>
          <p:cNvSpPr>
            <a:spLocks noGrp="1"/>
          </p:cNvSpPr>
          <p:nvPr>
            <p:ph type="title"/>
          </p:nvPr>
        </p:nvSpPr>
        <p:spPr>
          <a:xfrm>
            <a:off x="1981200" y="274638"/>
            <a:ext cx="8229600" cy="563562"/>
          </a:xfrm>
        </p:spPr>
        <p:txBody>
          <a:bodyPr/>
          <a:lstStyle/>
          <a:p>
            <a:r>
              <a:rPr lang="en-US" altLang="en-US" sz="3400">
                <a:solidFill>
                  <a:srgbClr val="000000"/>
                </a:solidFill>
              </a:rPr>
              <a:t>Hybrid Expansion - Logins per Day w. Fraction</a:t>
            </a:r>
            <a:endParaRPr lang="en-US" altLang="en-US" sz="3400"/>
          </a:p>
        </p:txBody>
      </p:sp>
      <p:sp>
        <p:nvSpPr>
          <p:cNvPr id="3" name="Content Placeholder 2">
            <a:extLst>
              <a:ext uri="{FF2B5EF4-FFF2-40B4-BE49-F238E27FC236}">
                <a16:creationId xmlns:a16="http://schemas.microsoft.com/office/drawing/2014/main" id="{E265E6AB-00D8-46A4-99D2-BC8C7F521481}"/>
              </a:ext>
            </a:extLst>
          </p:cNvPr>
          <p:cNvSpPr>
            <a:spLocks noGrp="1"/>
          </p:cNvSpPr>
          <p:nvPr>
            <p:ph sz="half" idx="1"/>
          </p:nvPr>
        </p:nvSpPr>
        <p:spPr>
          <a:xfrm>
            <a:off x="1981200" y="1066800"/>
            <a:ext cx="8229600" cy="1905000"/>
          </a:xfrm>
          <a:solidFill>
            <a:srgbClr val="FFFFCC"/>
          </a:solidFill>
        </p:spPr>
        <p:txBody>
          <a:bodyPr/>
          <a:lstStyle/>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err="1">
                <a:solidFill>
                  <a:srgbClr val="744500"/>
                </a:solidFill>
                <a:latin typeface="Consolas" panose="020B0609020204030204" pitchFamily="49" charset="0"/>
                <a:cs typeface="Consolas" panose="020B0609020204030204" pitchFamily="49" charset="0"/>
              </a:rPr>
              <a:t>whole_logins</a:t>
            </a:r>
            <a:r>
              <a:rPr lang="en-US" altLang="en-US" sz="1550" b="1" dirty="0">
                <a:solidFill>
                  <a:srgbClr val="744500"/>
                </a:solidFill>
                <a:latin typeface="Consolas" panose="020B0609020204030204" pitchFamily="49" charset="0"/>
                <a:cs typeface="Consolas" panose="020B0609020204030204" pitchFamily="49" charset="0"/>
              </a:rPr>
              <a:t>=</a:t>
            </a:r>
            <a:r>
              <a:rPr lang="es-ES" altLang="en-US" sz="1550" b="1" dirty="0">
                <a:solidFill>
                  <a:srgbClr val="744500"/>
                </a:solidFill>
                <a:latin typeface="Consolas" panose="020B0609020204030204" pitchFamily="49" charset="0"/>
                <a:cs typeface="Consolas" panose="020B0609020204030204" pitchFamily="49" charset="0"/>
              </a:rPr>
              <a:t>$(( $</a:t>
            </a:r>
            <a:r>
              <a:rPr lang="en-US" altLang="en-US" sz="1550" b="1" dirty="0">
                <a:solidFill>
                  <a:srgbClr val="744500"/>
                </a:solidFill>
                <a:latin typeface="Consolas" panose="020B0609020204030204" pitchFamily="49" charset="0"/>
                <a:cs typeface="Consolas" panose="020B0609020204030204" pitchFamily="49" charset="0"/>
              </a:rPr>
              <a:t>logins</a:t>
            </a:r>
            <a:r>
              <a:rPr lang="es-ES" altLang="en-US" sz="1550" b="1" dirty="0">
                <a:solidFill>
                  <a:srgbClr val="744500"/>
                </a:solidFill>
                <a:latin typeface="Consolas" panose="020B0609020204030204" pitchFamily="49" charset="0"/>
                <a:cs typeface="Consolas" panose="020B0609020204030204" pitchFamily="49" charset="0"/>
              </a:rPr>
              <a:t>*24*60*60 / $</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 </a:t>
            </a:r>
            <a:r>
              <a:rPr lang="es-ES" altLang="en-US" sz="1550" b="1" dirty="0">
                <a:solidFill>
                  <a:srgbClr val="744500"/>
                </a:solidFill>
                <a:latin typeface="Consolas" panose="020B0609020204030204" pitchFamily="49" charset="0"/>
                <a:cs typeface="Consolas" panose="020B0609020204030204" pitchFamily="49" charset="0"/>
              </a:rPr>
              <a:t>))</a:t>
            </a:r>
            <a:endParaRPr lang="en-US" altLang="en-US" sz="1550" b="1" dirty="0">
              <a:solidFill>
                <a:srgbClr val="744500"/>
              </a:solidFill>
              <a:latin typeface="Consolas" panose="020B0609020204030204" pitchFamily="49" charset="0"/>
              <a:cs typeface="Consolas" panose="020B0609020204030204" pitchFamily="49" charset="0"/>
            </a:endParaRPr>
          </a:p>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err="1">
                <a:solidFill>
                  <a:srgbClr val="744500"/>
                </a:solidFill>
                <a:latin typeface="Consolas" panose="020B0609020204030204" pitchFamily="49" charset="0"/>
                <a:cs typeface="Consolas" panose="020B0609020204030204" pitchFamily="49" charset="0"/>
              </a:rPr>
              <a:t>frac_logins</a:t>
            </a:r>
            <a:r>
              <a:rPr lang="en-US" altLang="en-US" sz="1550" b="1" dirty="0">
                <a:solidFill>
                  <a:srgbClr val="744500"/>
                </a:solidFill>
                <a:latin typeface="Consolas" panose="020B0609020204030204" pitchFamily="49" charset="0"/>
                <a:cs typeface="Consolas" panose="020B0609020204030204" pitchFamily="49" charset="0"/>
              </a:rPr>
              <a:t>=</a:t>
            </a:r>
            <a:r>
              <a:rPr lang="es-ES" altLang="en-US" sz="1550" b="1" dirty="0">
                <a:solidFill>
                  <a:srgbClr val="744500"/>
                </a:solidFill>
                <a:latin typeface="Consolas" panose="020B0609020204030204" pitchFamily="49" charset="0"/>
                <a:cs typeface="Consolas" panose="020B0609020204030204" pitchFamily="49" charset="0"/>
              </a:rPr>
              <a:t>$(( $</a:t>
            </a:r>
            <a:r>
              <a:rPr lang="en-US" altLang="en-US" sz="1550" b="1" dirty="0">
                <a:solidFill>
                  <a:srgbClr val="744500"/>
                </a:solidFill>
                <a:latin typeface="Consolas" panose="020B0609020204030204" pitchFamily="49" charset="0"/>
                <a:cs typeface="Consolas" panose="020B0609020204030204" pitchFamily="49" charset="0"/>
              </a:rPr>
              <a:t>logins</a:t>
            </a:r>
            <a:r>
              <a:rPr lang="es-ES" altLang="en-US" sz="1550" b="1" dirty="0">
                <a:solidFill>
                  <a:srgbClr val="744500"/>
                </a:solidFill>
                <a:latin typeface="Consolas" panose="020B0609020204030204" pitchFamily="49" charset="0"/>
                <a:cs typeface="Consolas" panose="020B0609020204030204" pitchFamily="49" charset="0"/>
              </a:rPr>
              <a:t>*24*60*60 % $</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 </a:t>
            </a:r>
            <a:r>
              <a:rPr lang="es-ES" altLang="en-US" sz="1550" b="1" dirty="0">
                <a:solidFill>
                  <a:srgbClr val="744500"/>
                </a:solidFill>
                <a:latin typeface="Consolas" panose="020B0609020204030204" pitchFamily="49" charset="0"/>
                <a:cs typeface="Consolas" panose="020B0609020204030204" pitchFamily="49" charset="0"/>
              </a:rPr>
              <a:t>))</a:t>
            </a:r>
            <a:endParaRPr lang="en-US" altLang="en-US" sz="1550" b="1" dirty="0">
              <a:solidFill>
                <a:srgbClr val="744500"/>
              </a:solidFill>
              <a:latin typeface="Consolas" panose="020B0609020204030204" pitchFamily="49" charset="0"/>
              <a:cs typeface="Consolas" panose="020B0609020204030204" pitchFamily="49" charset="0"/>
            </a:endParaRPr>
          </a:p>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[jack@csci2200:</a:t>
            </a:r>
            <a:r>
              <a:rPr lang="es-ES" altLang="en-US" sz="1550" b="1" dirty="0">
                <a:solidFill>
                  <a:prstClr val="black"/>
                </a:solidFill>
                <a:latin typeface="Consolas" panose="020B0609020204030204" pitchFamily="49" charset="0"/>
                <a:cs typeface="Consolas" panose="020B0609020204030204" pitchFamily="49" charset="0"/>
              </a:rPr>
              <a:t>~</a:t>
            </a:r>
            <a:r>
              <a:rPr lang="en-US" altLang="en-US" sz="1550" b="1" dirty="0">
                <a:solidFill>
                  <a:prstClr val="black"/>
                </a:solidFill>
                <a:latin typeface="Consolas" panose="020B0609020204030204" pitchFamily="49" charset="0"/>
                <a:cs typeface="Consolas" panose="020B0609020204030204" pitchFamily="49" charset="0"/>
              </a:rPr>
              <a:t>]$ </a:t>
            </a:r>
            <a:r>
              <a:rPr lang="en-US" altLang="en-US" sz="1550" b="1" dirty="0" err="1">
                <a:solidFill>
                  <a:srgbClr val="744500"/>
                </a:solidFill>
                <a:latin typeface="Consolas" panose="020B0609020204030204" pitchFamily="49" charset="0"/>
                <a:cs typeface="Consolas" panose="020B0609020204030204" pitchFamily="49" charset="0"/>
              </a:rPr>
              <a:t>bc</a:t>
            </a:r>
            <a:r>
              <a:rPr lang="en-US" altLang="en-US" sz="1550" b="1" dirty="0">
                <a:solidFill>
                  <a:srgbClr val="744500"/>
                </a:solidFill>
                <a:latin typeface="Consolas" panose="020B0609020204030204" pitchFamily="49" charset="0"/>
                <a:cs typeface="Consolas" panose="020B0609020204030204" pitchFamily="49" charset="0"/>
              </a:rPr>
              <a:t> -l &lt;&lt;&lt; "</a:t>
            </a:r>
            <a:r>
              <a:rPr lang="es-ES" altLang="en-US" sz="1550" b="1" dirty="0">
                <a:solidFill>
                  <a:srgbClr val="744500"/>
                </a:solidFill>
                <a:latin typeface="Consolas" panose="020B0609020204030204" pitchFamily="49" charset="0"/>
                <a:cs typeface="Consolas" panose="020B0609020204030204" pitchFamily="49" charset="0"/>
              </a:rPr>
              <a:t>$</a:t>
            </a:r>
            <a:r>
              <a:rPr lang="en-US" altLang="en-US" sz="1550" b="1" dirty="0">
                <a:solidFill>
                  <a:srgbClr val="744500"/>
                </a:solidFill>
                <a:latin typeface="Consolas" panose="020B0609020204030204" pitchFamily="49" charset="0"/>
                <a:cs typeface="Consolas" panose="020B0609020204030204" pitchFamily="49" charset="0"/>
              </a:rPr>
              <a:t>logins</a:t>
            </a:r>
            <a:r>
              <a:rPr lang="es-ES" altLang="en-US" sz="1550" b="1" dirty="0">
                <a:solidFill>
                  <a:srgbClr val="744500"/>
                </a:solidFill>
                <a:latin typeface="Consolas" panose="020B0609020204030204" pitchFamily="49" charset="0"/>
                <a:cs typeface="Consolas" panose="020B0609020204030204" pitchFamily="49" charset="0"/>
              </a:rPr>
              <a:t>*24*60*60 / $</a:t>
            </a:r>
            <a:r>
              <a:rPr lang="en-US" altLang="en-US" sz="1550" b="1" dirty="0" err="1">
                <a:solidFill>
                  <a:srgbClr val="744500"/>
                </a:solidFill>
                <a:latin typeface="Consolas" panose="020B0609020204030204" pitchFamily="49" charset="0"/>
                <a:cs typeface="Consolas" panose="020B0609020204030204" pitchFamily="49" charset="0"/>
              </a:rPr>
              <a:t>elapsed_secs</a:t>
            </a:r>
            <a:r>
              <a:rPr lang="en-US" altLang="en-US" sz="1550" b="1" dirty="0">
                <a:solidFill>
                  <a:srgbClr val="744500"/>
                </a:solidFill>
                <a:latin typeface="Consolas" panose="020B0609020204030204" pitchFamily="49" charset="0"/>
                <a:cs typeface="Consolas" panose="020B0609020204030204" pitchFamily="49" charset="0"/>
              </a:rPr>
              <a:t>"</a:t>
            </a:r>
            <a:endParaRPr lang="en-US" altLang="en-US" sz="1550" b="1" dirty="0">
              <a:solidFill>
                <a:prstClr val="black"/>
              </a:solidFill>
              <a:latin typeface="Consolas" panose="020B0609020204030204" pitchFamily="49" charset="0"/>
              <a:cs typeface="Consolas" panose="020B0609020204030204" pitchFamily="49" charset="0"/>
            </a:endParaRPr>
          </a:p>
          <a:p>
            <a:pPr marL="0" indent="0">
              <a:spcBef>
                <a:spcPct val="0"/>
              </a:spcBef>
              <a:spcAft>
                <a:spcPts val="500"/>
              </a:spcAft>
              <a:buNone/>
              <a:defRPr/>
            </a:pPr>
            <a:r>
              <a:rPr lang="en-US" altLang="en-US" sz="1550" b="1" dirty="0">
                <a:solidFill>
                  <a:prstClr val="black"/>
                </a:solidFill>
                <a:latin typeface="Consolas" panose="020B0609020204030204" pitchFamily="49" charset="0"/>
                <a:cs typeface="Consolas" panose="020B0609020204030204" pitchFamily="49" charset="0"/>
              </a:rPr>
              <a:t>17.66601302681237251559</a:t>
            </a:r>
          </a:p>
          <a:p>
            <a:pPr marL="0" indent="0">
              <a:spcBef>
                <a:spcPct val="0"/>
              </a:spcBef>
              <a:spcAft>
                <a:spcPts val="500"/>
              </a:spcAft>
              <a:buNone/>
              <a:defRPr/>
            </a:pPr>
            <a:r>
              <a:rPr lang="fr-FR" altLang="en-US" sz="1550" b="1" dirty="0">
                <a:solidFill>
                  <a:prstClr val="black"/>
                </a:solidFill>
                <a:latin typeface="Consolas" panose="020B0609020204030204" pitchFamily="49" charset="0"/>
                <a:cs typeface="Consolas" panose="020B0609020204030204" pitchFamily="49" charset="0"/>
              </a:rPr>
              <a:t>[jack@csci2200:~]$ </a:t>
            </a:r>
            <a:r>
              <a:rPr lang="fr-FR" altLang="en-US" sz="1550" b="1" dirty="0" err="1">
                <a:solidFill>
                  <a:srgbClr val="744500"/>
                </a:solidFill>
                <a:latin typeface="Consolas" panose="020B0609020204030204" pitchFamily="49" charset="0"/>
                <a:cs typeface="Consolas" panose="020B0609020204030204" pitchFamily="49" charset="0"/>
              </a:rPr>
              <a:t>bc</a:t>
            </a:r>
            <a:r>
              <a:rPr lang="fr-FR" altLang="en-US" sz="1550" b="1" dirty="0">
                <a:solidFill>
                  <a:srgbClr val="744500"/>
                </a:solidFill>
                <a:latin typeface="Consolas" panose="020B0609020204030204" pitchFamily="49" charset="0"/>
                <a:cs typeface="Consolas" panose="020B0609020204030204" pitchFamily="49" charset="0"/>
              </a:rPr>
              <a:t> -l &lt;&lt;&lt; "</a:t>
            </a:r>
            <a:r>
              <a:rPr lang="fr-FR" altLang="en-US" sz="1550" b="1" dirty="0" err="1">
                <a:solidFill>
                  <a:srgbClr val="744500"/>
                </a:solidFill>
                <a:latin typeface="Consolas" panose="020B0609020204030204" pitchFamily="49" charset="0"/>
                <a:cs typeface="Consolas" panose="020B0609020204030204" pitchFamily="49" charset="0"/>
              </a:rPr>
              <a:t>scale</a:t>
            </a:r>
            <a:r>
              <a:rPr lang="fr-FR" altLang="en-US" sz="1550" b="1" dirty="0">
                <a:solidFill>
                  <a:srgbClr val="744500"/>
                </a:solidFill>
                <a:latin typeface="Consolas" panose="020B0609020204030204" pitchFamily="49" charset="0"/>
                <a:cs typeface="Consolas" panose="020B0609020204030204" pitchFamily="49" charset="0"/>
              </a:rPr>
              <a:t>=4; $logins*24*60*60/$</a:t>
            </a:r>
            <a:r>
              <a:rPr lang="fr-FR" altLang="en-US" sz="1550" b="1" dirty="0" err="1">
                <a:solidFill>
                  <a:srgbClr val="744500"/>
                </a:solidFill>
                <a:latin typeface="Consolas" panose="020B0609020204030204" pitchFamily="49" charset="0"/>
                <a:cs typeface="Consolas" panose="020B0609020204030204" pitchFamily="49" charset="0"/>
              </a:rPr>
              <a:t>elapsed_secs</a:t>
            </a:r>
            <a:r>
              <a:rPr lang="fr-FR" altLang="en-US" sz="1550" b="1" dirty="0">
                <a:solidFill>
                  <a:srgbClr val="744500"/>
                </a:solidFill>
                <a:latin typeface="Consolas" panose="020B0609020204030204" pitchFamily="49" charset="0"/>
                <a:cs typeface="Consolas" panose="020B0609020204030204" pitchFamily="49" charset="0"/>
              </a:rPr>
              <a:t>"</a:t>
            </a:r>
          </a:p>
          <a:p>
            <a:pPr marL="0" indent="0">
              <a:spcBef>
                <a:spcPct val="0"/>
              </a:spcBef>
              <a:spcAft>
                <a:spcPts val="500"/>
              </a:spcAft>
              <a:buNone/>
              <a:defRPr/>
            </a:pPr>
            <a:r>
              <a:rPr lang="fr-FR" altLang="en-US" sz="1550" b="1" dirty="0">
                <a:solidFill>
                  <a:prstClr val="black"/>
                </a:solidFill>
                <a:latin typeface="Consolas" panose="020B0609020204030204" pitchFamily="49" charset="0"/>
                <a:cs typeface="Consolas" panose="020B0609020204030204" pitchFamily="49" charset="0"/>
              </a:rPr>
              <a:t>17.6660</a:t>
            </a:r>
          </a:p>
          <a:p>
            <a:pPr marL="0" indent="0">
              <a:spcBef>
                <a:spcPct val="0"/>
              </a:spcBef>
              <a:spcAft>
                <a:spcPts val="200"/>
              </a:spcAft>
              <a:buNone/>
              <a:defRPr/>
            </a:pPr>
            <a:endParaRPr lang="en-US" altLang="en-US" sz="1600" b="1" dirty="0">
              <a:solidFill>
                <a:srgbClr val="744500"/>
              </a:solidFill>
              <a:latin typeface="Consolas" panose="020B0609020204030204" pitchFamily="49" charset="0"/>
              <a:cs typeface="Consolas" panose="020B0609020204030204" pitchFamily="49" charset="0"/>
            </a:endParaRPr>
          </a:p>
        </p:txBody>
      </p:sp>
      <p:sp>
        <p:nvSpPr>
          <p:cNvPr id="30724" name="Content Placeholder 3">
            <a:extLst>
              <a:ext uri="{FF2B5EF4-FFF2-40B4-BE49-F238E27FC236}">
                <a16:creationId xmlns:a16="http://schemas.microsoft.com/office/drawing/2014/main" id="{70BBF6A0-3362-4670-BEB4-76ED29E3D525}"/>
              </a:ext>
            </a:extLst>
          </p:cNvPr>
          <p:cNvSpPr>
            <a:spLocks noGrp="1"/>
          </p:cNvSpPr>
          <p:nvPr>
            <p:ph sz="half" idx="2"/>
          </p:nvPr>
        </p:nvSpPr>
        <p:spPr>
          <a:xfrm>
            <a:off x="2057400" y="3124201"/>
            <a:ext cx="8077200" cy="3078163"/>
          </a:xfrm>
          <a:solidFill>
            <a:schemeClr val="bg1"/>
          </a:solidFill>
        </p:spPr>
        <p:txBody>
          <a:bodyPr/>
          <a:lstStyle/>
          <a:p>
            <a:pPr marL="0" indent="0">
              <a:spcBef>
                <a:spcPts val="0"/>
              </a:spcBef>
              <a:spcAft>
                <a:spcPts val="600"/>
              </a:spcAft>
              <a:buNone/>
              <a:defRPr/>
            </a:pPr>
            <a:r>
              <a:rPr lang="en-US" altLang="en-US" sz="2400" dirty="0"/>
              <a:t>Better is to use </a:t>
            </a:r>
            <a:r>
              <a:rPr lang="en-US" altLang="en-US" sz="2400" b="1" dirty="0" err="1">
                <a:solidFill>
                  <a:srgbClr val="0070C0"/>
                </a:solidFill>
              </a:rPr>
              <a:t>bc</a:t>
            </a:r>
            <a:r>
              <a:rPr lang="en-US" altLang="en-US" sz="2400" dirty="0"/>
              <a:t>, a Unix program that supports the use of a C-like "little" programming language to do decimal calculations</a:t>
            </a:r>
          </a:p>
          <a:p>
            <a:pPr marL="400050" lvl="1" indent="0">
              <a:spcBef>
                <a:spcPts val="0"/>
              </a:spcBef>
              <a:spcAft>
                <a:spcPts val="600"/>
              </a:spcAft>
              <a:buNone/>
              <a:defRPr/>
            </a:pPr>
            <a:r>
              <a:rPr lang="en-US" altLang="en-US" sz="2000" dirty="0"/>
              <a:t>supports if, for, and while statements;  functions for I/O and scaling real numbers;  and user-defined functions</a:t>
            </a:r>
          </a:p>
          <a:p>
            <a:pPr marL="400050" lvl="1" indent="0">
              <a:spcBef>
                <a:spcPts val="0"/>
              </a:spcBef>
              <a:spcAft>
                <a:spcPts val="600"/>
              </a:spcAft>
              <a:buNone/>
              <a:defRPr/>
            </a:pPr>
            <a:r>
              <a:rPr lang="en-US" altLang="en-US" sz="2000" dirty="0"/>
              <a:t>supports interactive and non-interactive execution</a:t>
            </a:r>
          </a:p>
          <a:p>
            <a:pPr marL="400050" lvl="1" indent="0">
              <a:spcBef>
                <a:spcPts val="0"/>
              </a:spcBef>
              <a:spcAft>
                <a:spcPts val="600"/>
              </a:spcAft>
              <a:buNone/>
              <a:defRPr/>
            </a:pPr>
            <a:r>
              <a:rPr lang="en-US" altLang="en-US" sz="2000" dirty="0"/>
              <a:t>can be run with a math library, including trig functions</a:t>
            </a:r>
          </a:p>
          <a:p>
            <a:pPr marL="400050" lvl="1" indent="0">
              <a:spcBef>
                <a:spcPct val="0"/>
              </a:spcBef>
              <a:spcAft>
                <a:spcPts val="300"/>
              </a:spcAft>
              <a:buNone/>
              <a:defRPr/>
            </a:pPr>
            <a:r>
              <a:rPr lang="en-US" altLang="en-US" sz="2000" dirty="0"/>
              <a:t>full discussion beyond these notes</a:t>
            </a:r>
          </a:p>
          <a:p>
            <a:pPr marL="688975" lvl="1" indent="-288925">
              <a:buFont typeface="Arial" charset="0"/>
              <a:buChar char="–"/>
              <a:defRPr/>
            </a:pPr>
            <a:endParaRPr lang="en-US" alt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CBBFA488-B363-47AD-B16D-17DD90BDD461}"/>
              </a:ext>
            </a:extLst>
          </p:cNvPr>
          <p:cNvSpPr>
            <a:spLocks noGrp="1"/>
          </p:cNvSpPr>
          <p:nvPr>
            <p:ph type="title"/>
          </p:nvPr>
        </p:nvSpPr>
        <p:spPr>
          <a:xfrm>
            <a:off x="2152650" y="365126"/>
            <a:ext cx="7886700" cy="625475"/>
          </a:xfrm>
        </p:spPr>
        <p:txBody>
          <a:bodyPr/>
          <a:lstStyle/>
          <a:p>
            <a:pPr algn="ctr" eaLnBrk="1" hangingPunct="1"/>
            <a:r>
              <a:rPr lang="en-US" altLang="en-US" sz="3500">
                <a:latin typeface="Calibri" panose="020F0502020204030204" pitchFamily="34" charset="0"/>
              </a:rPr>
              <a:t>Software Process Automation</a:t>
            </a:r>
          </a:p>
        </p:txBody>
      </p:sp>
      <p:sp>
        <p:nvSpPr>
          <p:cNvPr id="28675" name="Content Placeholder 2">
            <a:extLst>
              <a:ext uri="{FF2B5EF4-FFF2-40B4-BE49-F238E27FC236}">
                <a16:creationId xmlns:a16="http://schemas.microsoft.com/office/drawing/2014/main" id="{18DF2A77-9C6A-462D-85B2-8D3FD0BCF804}"/>
              </a:ext>
            </a:extLst>
          </p:cNvPr>
          <p:cNvSpPr>
            <a:spLocks noGrp="1"/>
          </p:cNvSpPr>
          <p:nvPr>
            <p:ph idx="1"/>
          </p:nvPr>
        </p:nvSpPr>
        <p:spPr>
          <a:xfrm>
            <a:off x="2057400" y="1066800"/>
            <a:ext cx="7981950" cy="5410200"/>
          </a:xfrm>
        </p:spPr>
        <p:txBody>
          <a:bodyPr/>
          <a:lstStyle/>
          <a:p>
            <a:pPr marL="282575" lvl="2" indent="0">
              <a:lnSpc>
                <a:spcPct val="100000"/>
              </a:lnSpc>
              <a:spcBef>
                <a:spcPts val="0"/>
              </a:spcBef>
              <a:spcAft>
                <a:spcPts val="0"/>
              </a:spcAft>
              <a:buNone/>
              <a:defRPr/>
            </a:pPr>
            <a:r>
              <a:rPr lang="en-US" altLang="en-US" sz="2200" dirty="0"/>
              <a:t>Main characteristics</a:t>
            </a:r>
          </a:p>
          <a:p>
            <a:pPr marL="515937" lvl="2" indent="0">
              <a:lnSpc>
                <a:spcPct val="100000"/>
              </a:lnSpc>
              <a:spcBef>
                <a:spcPts val="0"/>
              </a:spcBef>
              <a:spcAft>
                <a:spcPts val="0"/>
              </a:spcAft>
              <a:buNone/>
              <a:defRPr/>
            </a:pPr>
            <a:r>
              <a:rPr lang="en-US" altLang="en-US" dirty="0"/>
              <a:t>Interpreted, not compiled, </a:t>
            </a:r>
            <a:br>
              <a:rPr lang="en-US" altLang="en-US" dirty="0"/>
            </a:br>
            <a:r>
              <a:rPr lang="en-US" altLang="en-US" dirty="0"/>
              <a:t>for rapid feedback</a:t>
            </a:r>
          </a:p>
          <a:p>
            <a:pPr marL="515937" lvl="2" indent="0">
              <a:lnSpc>
                <a:spcPct val="100000"/>
              </a:lnSpc>
              <a:spcBef>
                <a:spcPts val="0"/>
              </a:spcBef>
              <a:spcAft>
                <a:spcPts val="0"/>
              </a:spcAft>
              <a:buNone/>
              <a:defRPr/>
            </a:pPr>
            <a:r>
              <a:rPr lang="en-US" altLang="en-US" dirty="0" err="1"/>
              <a:t>Typeless</a:t>
            </a:r>
            <a:r>
              <a:rPr lang="en-US" altLang="en-US" dirty="0"/>
              <a:t>:  variables can be bound to different types of data</a:t>
            </a:r>
          </a:p>
          <a:p>
            <a:pPr marL="515937" lvl="2" indent="0">
              <a:lnSpc>
                <a:spcPct val="100000"/>
              </a:lnSpc>
              <a:spcBef>
                <a:spcPts val="0"/>
              </a:spcBef>
              <a:spcAft>
                <a:spcPts val="0"/>
              </a:spcAft>
              <a:buNone/>
              <a:defRPr/>
            </a:pPr>
            <a:r>
              <a:rPr lang="en-US" altLang="en-US" dirty="0"/>
              <a:t>Interchangeability of code, data:  strings can be executed</a:t>
            </a:r>
          </a:p>
          <a:p>
            <a:pPr marL="511175" lvl="2">
              <a:lnSpc>
                <a:spcPct val="100000"/>
              </a:lnSpc>
              <a:spcBef>
                <a:spcPts val="0"/>
              </a:spcBef>
              <a:spcAft>
                <a:spcPts val="0"/>
              </a:spcAft>
              <a:buFont typeface="Arial" charset="0"/>
              <a:buChar char="–"/>
              <a:defRPr/>
            </a:pPr>
            <a:endParaRPr lang="en-US" altLang="en-US" dirty="0"/>
          </a:p>
          <a:p>
            <a:pPr marL="282575" lvl="1" indent="-282575" eaLnBrk="1" fontAlgn="auto" hangingPunct="1">
              <a:lnSpc>
                <a:spcPct val="100000"/>
              </a:lnSpc>
              <a:spcBef>
                <a:spcPts val="0"/>
              </a:spcBef>
              <a:spcAft>
                <a:spcPts val="600"/>
              </a:spcAft>
              <a:defRPr/>
            </a:pPr>
            <a:endParaRPr lang="en-US" dirty="0"/>
          </a:p>
        </p:txBody>
      </p:sp>
    </p:spTree>
    <p:extLst>
      <p:ext uri="{BB962C8B-B14F-4D97-AF65-F5344CB8AC3E}">
        <p14:creationId xmlns:p14="http://schemas.microsoft.com/office/powerpoint/2010/main" val="468061041"/>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443367-14AB-41BF-9577-E9DBF3754D5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2095500" y="381000"/>
            <a:ext cx="8001000" cy="5334000"/>
          </a:xfrm>
          <a:prstGeom prst="rect">
            <a:avLst/>
          </a:prstGeom>
        </p:spPr>
      </p:pic>
    </p:spTree>
    <p:extLst>
      <p:ext uri="{BB962C8B-B14F-4D97-AF65-F5344CB8AC3E}">
        <p14:creationId xmlns:p14="http://schemas.microsoft.com/office/powerpoint/2010/main" val="38442737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DC54AAE-1967-47D3-9BA2-338453470843}"/>
              </a:ext>
            </a:extLst>
          </p:cNvPr>
          <p:cNvSpPr>
            <a:spLocks noGrp="1"/>
          </p:cNvSpPr>
          <p:nvPr>
            <p:ph type="title"/>
          </p:nvPr>
        </p:nvSpPr>
        <p:spPr>
          <a:xfrm>
            <a:off x="1981200" y="274638"/>
            <a:ext cx="8229600" cy="715962"/>
          </a:xfrm>
        </p:spPr>
        <p:txBody>
          <a:bodyPr/>
          <a:lstStyle/>
          <a:p>
            <a:r>
              <a:rPr lang="en-US" altLang="en-US" b="1">
                <a:solidFill>
                  <a:srgbClr val="0070C0"/>
                </a:solidFill>
              </a:rPr>
              <a:t> bash</a:t>
            </a:r>
            <a:r>
              <a:rPr lang="en-US" altLang="en-US"/>
              <a:t> : Positives, Negatives</a:t>
            </a:r>
          </a:p>
        </p:txBody>
      </p:sp>
      <p:sp>
        <p:nvSpPr>
          <p:cNvPr id="34819" name="Content Placeholder 2">
            <a:extLst>
              <a:ext uri="{FF2B5EF4-FFF2-40B4-BE49-F238E27FC236}">
                <a16:creationId xmlns:a16="http://schemas.microsoft.com/office/drawing/2014/main" id="{F325954A-3AC3-4BBF-B3CB-486DCE60E04C}"/>
              </a:ext>
            </a:extLst>
          </p:cNvPr>
          <p:cNvSpPr>
            <a:spLocks noGrp="1"/>
          </p:cNvSpPr>
          <p:nvPr>
            <p:ph idx="1"/>
          </p:nvPr>
        </p:nvSpPr>
        <p:spPr>
          <a:xfrm>
            <a:off x="1981200" y="1143001"/>
            <a:ext cx="8229600" cy="4419599"/>
          </a:xfrm>
          <a:solidFill>
            <a:schemeClr val="bg1"/>
          </a:solidFill>
        </p:spPr>
        <p:txBody>
          <a:bodyPr/>
          <a:lstStyle/>
          <a:p>
            <a:pPr marL="0" indent="0">
              <a:spcBef>
                <a:spcPct val="0"/>
              </a:spcBef>
              <a:spcAft>
                <a:spcPts val="200"/>
              </a:spcAft>
              <a:buNone/>
              <a:defRPr/>
            </a:pPr>
            <a:r>
              <a:rPr lang="en-US" altLang="en-US" sz="2400" dirty="0"/>
              <a:t>(+) Common, readily available</a:t>
            </a:r>
          </a:p>
          <a:p>
            <a:pPr marL="0" indent="0">
              <a:spcBef>
                <a:spcPct val="0"/>
              </a:spcBef>
              <a:spcAft>
                <a:spcPts val="200"/>
              </a:spcAft>
              <a:buNone/>
              <a:defRPr/>
            </a:pPr>
            <a:r>
              <a:rPr lang="en-US" altLang="en-US" sz="2400" dirty="0"/>
              <a:t>(+) Rich feature set that includes</a:t>
            </a:r>
          </a:p>
          <a:p>
            <a:pPr marL="352425" lvl="1" indent="0">
              <a:spcBef>
                <a:spcPct val="0"/>
              </a:spcBef>
              <a:spcAft>
                <a:spcPts val="200"/>
              </a:spcAft>
              <a:buNone/>
              <a:defRPr/>
            </a:pPr>
            <a:r>
              <a:rPr lang="en-US" altLang="en-US" sz="2400" dirty="0"/>
              <a:t>Variables – user-defined and built-in</a:t>
            </a:r>
          </a:p>
          <a:p>
            <a:pPr marL="352425" lvl="1" indent="0">
              <a:spcBef>
                <a:spcPct val="0"/>
              </a:spcBef>
              <a:spcAft>
                <a:spcPts val="200"/>
              </a:spcAft>
              <a:buNone/>
              <a:defRPr/>
            </a:pPr>
            <a:r>
              <a:rPr lang="en-US" altLang="en-US" sz="2400" dirty="0"/>
              <a:t>Arithmetic</a:t>
            </a:r>
          </a:p>
          <a:p>
            <a:pPr marL="352425" lvl="1" indent="0">
              <a:spcBef>
                <a:spcPct val="0"/>
              </a:spcBef>
              <a:spcAft>
                <a:spcPts val="200"/>
              </a:spcAft>
              <a:buNone/>
              <a:defRPr/>
            </a:pPr>
            <a:r>
              <a:rPr lang="en-US" altLang="en-US" sz="2400" dirty="0"/>
              <a:t>String manipulation</a:t>
            </a:r>
          </a:p>
          <a:p>
            <a:pPr marL="352425" lvl="1" indent="0">
              <a:spcBef>
                <a:spcPct val="0"/>
              </a:spcBef>
              <a:spcAft>
                <a:spcPts val="200"/>
              </a:spcAft>
              <a:buNone/>
              <a:defRPr/>
            </a:pPr>
            <a:r>
              <a:rPr lang="en-US" altLang="en-US" sz="2400" dirty="0"/>
              <a:t>Control statements  (if, for, case)</a:t>
            </a:r>
          </a:p>
          <a:p>
            <a:pPr marL="352425" lvl="1" indent="0">
              <a:spcBef>
                <a:spcPct val="0"/>
              </a:spcBef>
              <a:spcAft>
                <a:spcPts val="200"/>
              </a:spcAft>
              <a:buNone/>
              <a:defRPr/>
            </a:pPr>
            <a:r>
              <a:rPr lang="en-US" altLang="en-US" sz="2400" dirty="0"/>
              <a:t>Functions</a:t>
            </a:r>
          </a:p>
          <a:p>
            <a:pPr marL="352425" lvl="1" indent="0">
              <a:spcBef>
                <a:spcPct val="0"/>
              </a:spcBef>
              <a:spcAft>
                <a:spcPts val="200"/>
              </a:spcAft>
              <a:buNone/>
              <a:defRPr/>
            </a:pPr>
            <a:r>
              <a:rPr lang="en-US" altLang="en-US" sz="2400" dirty="0"/>
              <a:t>Command-line-based parameter passing</a:t>
            </a:r>
          </a:p>
          <a:p>
            <a:pPr marL="352425" lvl="1" indent="0">
              <a:spcBef>
                <a:spcPct val="0"/>
              </a:spcBef>
              <a:spcAft>
                <a:spcPts val="200"/>
              </a:spcAft>
              <a:buNone/>
              <a:defRPr/>
            </a:pPr>
            <a:r>
              <a:rPr lang="en-US" altLang="en-US" sz="2400" dirty="0"/>
              <a:t>Mode control:  e.g., searches for executables, anomaly handling</a:t>
            </a:r>
          </a:p>
          <a:p>
            <a:pPr>
              <a:buFont typeface="Arial" charset="0"/>
              <a:buChar char="•"/>
              <a:defRPr/>
            </a:pPr>
            <a:endParaRPr lang="en-US" altLang="en-US" sz="2400" dirty="0"/>
          </a:p>
          <a:p>
            <a:pPr lvl="1">
              <a:buFont typeface="Arial" charset="0"/>
              <a:buChar char="–"/>
              <a:defRPr/>
            </a:pPr>
            <a:endParaRPr lang="en-US" alt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BDC54AAE-1967-47D3-9BA2-338453470843}"/>
              </a:ext>
            </a:extLst>
          </p:cNvPr>
          <p:cNvSpPr>
            <a:spLocks noGrp="1"/>
          </p:cNvSpPr>
          <p:nvPr>
            <p:ph type="title"/>
          </p:nvPr>
        </p:nvSpPr>
        <p:spPr>
          <a:xfrm>
            <a:off x="1981200" y="274638"/>
            <a:ext cx="8229600" cy="715962"/>
          </a:xfrm>
        </p:spPr>
        <p:txBody>
          <a:bodyPr/>
          <a:lstStyle/>
          <a:p>
            <a:r>
              <a:rPr lang="en-US" altLang="en-US" b="1">
                <a:solidFill>
                  <a:srgbClr val="0070C0"/>
                </a:solidFill>
              </a:rPr>
              <a:t> bash</a:t>
            </a:r>
            <a:r>
              <a:rPr lang="en-US" altLang="en-US"/>
              <a:t> : Positives, Negatives</a:t>
            </a:r>
          </a:p>
        </p:txBody>
      </p:sp>
      <p:sp>
        <p:nvSpPr>
          <p:cNvPr id="34819" name="Content Placeholder 2">
            <a:extLst>
              <a:ext uri="{FF2B5EF4-FFF2-40B4-BE49-F238E27FC236}">
                <a16:creationId xmlns:a16="http://schemas.microsoft.com/office/drawing/2014/main" id="{F325954A-3AC3-4BBF-B3CB-486DCE60E04C}"/>
              </a:ext>
            </a:extLst>
          </p:cNvPr>
          <p:cNvSpPr>
            <a:spLocks noGrp="1"/>
          </p:cNvSpPr>
          <p:nvPr>
            <p:ph idx="1"/>
          </p:nvPr>
        </p:nvSpPr>
        <p:spPr>
          <a:xfrm>
            <a:off x="1981200" y="1143001"/>
            <a:ext cx="8229600" cy="3581399"/>
          </a:xfrm>
          <a:solidFill>
            <a:schemeClr val="bg1"/>
          </a:solidFill>
        </p:spPr>
        <p:txBody>
          <a:bodyPr/>
          <a:lstStyle/>
          <a:p>
            <a:pPr marL="0" indent="0">
              <a:spcBef>
                <a:spcPct val="0"/>
              </a:spcBef>
              <a:spcAft>
                <a:spcPts val="300"/>
              </a:spcAft>
              <a:buNone/>
              <a:defRPr/>
            </a:pPr>
            <a:r>
              <a:rPr lang="en-US" altLang="en-US" sz="2400" dirty="0"/>
              <a:t>(-) No direct support for objects</a:t>
            </a:r>
          </a:p>
          <a:p>
            <a:pPr marL="0" indent="0">
              <a:spcBef>
                <a:spcPct val="0"/>
              </a:spcBef>
              <a:spcAft>
                <a:spcPts val="300"/>
              </a:spcAft>
              <a:buNone/>
              <a:defRPr/>
            </a:pPr>
            <a:r>
              <a:rPr lang="en-US" altLang="en-US" sz="2400" dirty="0"/>
              <a:t>(-) No support for 2D arrays and arrays of higher dimension</a:t>
            </a:r>
          </a:p>
          <a:p>
            <a:pPr marL="0" indent="0">
              <a:spcBef>
                <a:spcPct val="0"/>
              </a:spcBef>
              <a:spcAft>
                <a:spcPts val="300"/>
              </a:spcAft>
              <a:buNone/>
              <a:defRPr/>
            </a:pPr>
            <a:r>
              <a:rPr lang="en-US" altLang="en-US" sz="2400" dirty="0"/>
              <a:t>(-) No support for nonlocal variables across subshells</a:t>
            </a:r>
          </a:p>
          <a:p>
            <a:pPr marL="0" indent="0">
              <a:spcBef>
                <a:spcPct val="0"/>
              </a:spcBef>
              <a:spcAft>
                <a:spcPts val="300"/>
              </a:spcAft>
              <a:buNone/>
              <a:defRPr/>
            </a:pPr>
            <a:r>
              <a:rPr lang="en-US" altLang="en-US" sz="2400" dirty="0"/>
              <a:t>(-) Unusual, string-based model of computation</a:t>
            </a:r>
          </a:p>
          <a:p>
            <a:pPr>
              <a:buFont typeface="Arial" charset="0"/>
              <a:buChar char="•"/>
              <a:defRPr/>
            </a:pPr>
            <a:endParaRPr lang="en-US" altLang="en-US" sz="2400" dirty="0"/>
          </a:p>
          <a:p>
            <a:pPr lvl="1">
              <a:buFont typeface="Arial" charset="0"/>
              <a:buChar char="–"/>
              <a:defRPr/>
            </a:pPr>
            <a:endParaRPr lang="en-US" altLang="en-US" sz="2000" dirty="0"/>
          </a:p>
        </p:txBody>
      </p:sp>
    </p:spTree>
    <p:extLst>
      <p:ext uri="{BB962C8B-B14F-4D97-AF65-F5344CB8AC3E}">
        <p14:creationId xmlns:p14="http://schemas.microsoft.com/office/powerpoint/2010/main" val="42384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44507A0-8D23-4835-A006-EFE21E627365}"/>
              </a:ext>
            </a:extLst>
          </p:cNvPr>
          <p:cNvSpPr>
            <a:spLocks noGrp="1"/>
          </p:cNvSpPr>
          <p:nvPr>
            <p:ph type="title"/>
          </p:nvPr>
        </p:nvSpPr>
        <p:spPr>
          <a:xfrm>
            <a:off x="1752600" y="274638"/>
            <a:ext cx="8610600" cy="639762"/>
          </a:xfrm>
        </p:spPr>
        <p:txBody>
          <a:bodyPr/>
          <a:lstStyle/>
          <a:p>
            <a:r>
              <a:rPr lang="en-US" altLang="en-US" sz="4000" b="1" dirty="0">
                <a:solidFill>
                  <a:srgbClr val="0070C0"/>
                </a:solidFill>
              </a:rPr>
              <a:t>bash</a:t>
            </a:r>
            <a:r>
              <a:rPr lang="en-US" altLang="en-US" sz="4000" dirty="0"/>
              <a:t>: Variables</a:t>
            </a:r>
            <a:endParaRPr lang="en-US" altLang="en-US" sz="3600" dirty="0"/>
          </a:p>
        </p:txBody>
      </p:sp>
      <p:sp>
        <p:nvSpPr>
          <p:cNvPr id="3" name="Content Placeholder 2">
            <a:extLst>
              <a:ext uri="{FF2B5EF4-FFF2-40B4-BE49-F238E27FC236}">
                <a16:creationId xmlns:a16="http://schemas.microsoft.com/office/drawing/2014/main" id="{92D20B60-DE11-4AF7-B60A-1246C87A2AAF}"/>
              </a:ext>
            </a:extLst>
          </p:cNvPr>
          <p:cNvSpPr>
            <a:spLocks noGrp="1"/>
          </p:cNvSpPr>
          <p:nvPr>
            <p:ph idx="1"/>
          </p:nvPr>
        </p:nvSpPr>
        <p:spPr>
          <a:xfrm>
            <a:off x="1981200" y="990600"/>
            <a:ext cx="8305800" cy="4267200"/>
          </a:xfrm>
          <a:solidFill>
            <a:schemeClr val="bg1"/>
          </a:solidFill>
        </p:spPr>
        <p:txBody>
          <a:bodyPr/>
          <a:lstStyle/>
          <a:p>
            <a:pPr marL="0" indent="0">
              <a:spcBef>
                <a:spcPct val="0"/>
              </a:spcBef>
              <a:spcAft>
                <a:spcPts val="100"/>
              </a:spcAft>
              <a:buNone/>
              <a:defRPr/>
            </a:pPr>
            <a:r>
              <a:rPr lang="en-US" altLang="en-US" sz="2400" dirty="0">
                <a:solidFill>
                  <a:srgbClr val="000000"/>
                </a:solidFill>
              </a:rPr>
              <a:t>Names</a:t>
            </a:r>
            <a:endParaRPr lang="en-US" altLang="en-US" sz="2400" dirty="0"/>
          </a:p>
          <a:p>
            <a:pPr marL="233362" lvl="1" indent="0">
              <a:spcBef>
                <a:spcPct val="0"/>
              </a:spcBef>
              <a:spcAft>
                <a:spcPts val="100"/>
              </a:spcAft>
              <a:buNone/>
              <a:defRPr/>
            </a:pPr>
            <a:r>
              <a:rPr lang="en-US" altLang="en-US" sz="2400" dirty="0"/>
              <a:t>start with a letter or _ </a:t>
            </a:r>
          </a:p>
          <a:p>
            <a:pPr marL="233362" lvl="1" indent="0">
              <a:spcBef>
                <a:spcPct val="0"/>
              </a:spcBef>
              <a:spcAft>
                <a:spcPts val="100"/>
              </a:spcAft>
              <a:buNone/>
              <a:defRPr/>
            </a:pPr>
            <a:r>
              <a:rPr lang="en-US" altLang="en-US" sz="2400" dirty="0"/>
              <a:t>include letters, _, and/or digits</a:t>
            </a:r>
          </a:p>
          <a:p>
            <a:pPr marL="233362" lvl="1" indent="0">
              <a:spcBef>
                <a:spcPct val="0"/>
              </a:spcBef>
              <a:spcAft>
                <a:spcPts val="100"/>
              </a:spcAft>
              <a:buNone/>
              <a:defRPr/>
            </a:pPr>
            <a:r>
              <a:rPr lang="en-US" altLang="en-US" sz="2400" dirty="0"/>
              <a:t>by default, string-valued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44507A0-8D23-4835-A006-EFE21E627365}"/>
              </a:ext>
            </a:extLst>
          </p:cNvPr>
          <p:cNvSpPr>
            <a:spLocks noGrp="1"/>
          </p:cNvSpPr>
          <p:nvPr>
            <p:ph type="title"/>
          </p:nvPr>
        </p:nvSpPr>
        <p:spPr>
          <a:xfrm>
            <a:off x="1752600" y="274638"/>
            <a:ext cx="8610600" cy="639762"/>
          </a:xfrm>
        </p:spPr>
        <p:txBody>
          <a:bodyPr/>
          <a:lstStyle/>
          <a:p>
            <a:r>
              <a:rPr lang="en-US" altLang="en-US" sz="4000" b="1">
                <a:solidFill>
                  <a:srgbClr val="0070C0"/>
                </a:solidFill>
              </a:rPr>
              <a:t>bash</a:t>
            </a:r>
            <a:r>
              <a:rPr lang="en-US" altLang="en-US" sz="4000"/>
              <a:t>: Variables (review)</a:t>
            </a:r>
            <a:endParaRPr lang="en-US" altLang="en-US" sz="3600"/>
          </a:p>
        </p:txBody>
      </p:sp>
      <p:sp>
        <p:nvSpPr>
          <p:cNvPr id="3" name="Content Placeholder 2">
            <a:extLst>
              <a:ext uri="{FF2B5EF4-FFF2-40B4-BE49-F238E27FC236}">
                <a16:creationId xmlns:a16="http://schemas.microsoft.com/office/drawing/2014/main" id="{92D20B60-DE11-4AF7-B60A-1246C87A2AAF}"/>
              </a:ext>
            </a:extLst>
          </p:cNvPr>
          <p:cNvSpPr>
            <a:spLocks noGrp="1"/>
          </p:cNvSpPr>
          <p:nvPr>
            <p:ph idx="1"/>
          </p:nvPr>
        </p:nvSpPr>
        <p:spPr>
          <a:xfrm>
            <a:off x="1981200" y="990600"/>
            <a:ext cx="8305800" cy="4495800"/>
          </a:xfrm>
          <a:solidFill>
            <a:schemeClr val="bg1"/>
          </a:solidFill>
        </p:spPr>
        <p:txBody>
          <a:bodyPr/>
          <a:lstStyle/>
          <a:p>
            <a:pPr marL="0" indent="0">
              <a:spcBef>
                <a:spcPts val="0"/>
              </a:spcBef>
              <a:spcAft>
                <a:spcPts val="600"/>
              </a:spcAft>
              <a:buNone/>
              <a:defRPr/>
            </a:pPr>
            <a:r>
              <a:rPr lang="en-US" sz="2400" dirty="0"/>
              <a:t>Use </a:t>
            </a:r>
          </a:p>
          <a:p>
            <a:pPr marL="233362" lvl="1" indent="0">
              <a:spcBef>
                <a:spcPts val="0"/>
              </a:spcBef>
              <a:spcAft>
                <a:spcPts val="600"/>
              </a:spcAft>
              <a:buNone/>
              <a:defRPr/>
            </a:pPr>
            <a:r>
              <a:rPr lang="en-US" sz="2400" b="1" dirty="0">
                <a:solidFill>
                  <a:srgbClr val="0070C0"/>
                </a:solidFill>
              </a:rPr>
              <a:t>set</a:t>
            </a:r>
            <a:r>
              <a:rPr lang="en-US" sz="2400" b="1" dirty="0">
                <a:solidFill>
                  <a:srgbClr val="002060"/>
                </a:solidFill>
              </a:rPr>
              <a:t> </a:t>
            </a:r>
            <a:r>
              <a:rPr lang="en-US" sz="2400" dirty="0"/>
              <a:t>to view </a:t>
            </a:r>
            <a:r>
              <a:rPr lang="en-US" sz="2400" b="1" dirty="0"/>
              <a:t>all</a:t>
            </a:r>
            <a:r>
              <a:rPr lang="en-US" sz="2400" dirty="0"/>
              <a:t> variables in the current environment</a:t>
            </a:r>
          </a:p>
          <a:p>
            <a:pPr marL="233362" lvl="1" indent="0">
              <a:spcBef>
                <a:spcPts val="0"/>
              </a:spcBef>
              <a:spcAft>
                <a:spcPts val="600"/>
              </a:spcAft>
              <a:buNone/>
              <a:defRPr/>
            </a:pPr>
            <a:r>
              <a:rPr lang="en-US" sz="2400" b="1" dirty="0" err="1">
                <a:solidFill>
                  <a:srgbClr val="0070C0"/>
                </a:solidFill>
              </a:rPr>
              <a:t>env</a:t>
            </a:r>
            <a:r>
              <a:rPr lang="en-US" sz="2400" b="1" dirty="0">
                <a:solidFill>
                  <a:srgbClr val="002060"/>
                </a:solidFill>
              </a:rPr>
              <a:t> </a:t>
            </a:r>
            <a:r>
              <a:rPr lang="en-US" sz="2400" dirty="0"/>
              <a:t>to view </a:t>
            </a:r>
            <a:r>
              <a:rPr lang="en-US" sz="2400" b="1" dirty="0"/>
              <a:t>inherited</a:t>
            </a:r>
            <a:r>
              <a:rPr lang="en-US" sz="2400" dirty="0"/>
              <a:t> variables in the environment</a:t>
            </a:r>
          </a:p>
          <a:p>
            <a:pPr marL="233362" lvl="1" indent="0">
              <a:spcBef>
                <a:spcPts val="0"/>
              </a:spcBef>
              <a:spcAft>
                <a:spcPts val="600"/>
              </a:spcAft>
              <a:buNone/>
              <a:defRPr/>
            </a:pPr>
            <a:r>
              <a:rPr lang="en-US" sz="2400" b="1" dirty="0">
                <a:solidFill>
                  <a:srgbClr val="0070C0"/>
                </a:solidFill>
              </a:rPr>
              <a:t>echo</a:t>
            </a:r>
            <a:r>
              <a:rPr lang="en-US" sz="2400" dirty="0"/>
              <a:t> with </a:t>
            </a:r>
            <a:r>
              <a:rPr lang="en-US" sz="2400" b="1" dirty="0">
                <a:solidFill>
                  <a:srgbClr val="0070C0"/>
                </a:solidFill>
              </a:rPr>
              <a:t>set</a:t>
            </a:r>
            <a:r>
              <a:rPr lang="en-US" sz="2400" dirty="0"/>
              <a:t> </a:t>
            </a:r>
            <a:r>
              <a:rPr lang="en-US" sz="2400" b="1" dirty="0">
                <a:solidFill>
                  <a:srgbClr val="002060"/>
                </a:solidFill>
              </a:rPr>
              <a:t>-o </a:t>
            </a:r>
            <a:r>
              <a:rPr lang="en-US" sz="2400" b="1" dirty="0" err="1">
                <a:solidFill>
                  <a:srgbClr val="002060"/>
                </a:solidFill>
              </a:rPr>
              <a:t>noglob</a:t>
            </a:r>
            <a:r>
              <a:rPr lang="en-US" sz="2400" dirty="0"/>
              <a:t> or </a:t>
            </a:r>
            <a:r>
              <a:rPr lang="en-US" sz="2400" b="1" dirty="0" err="1">
                <a:solidFill>
                  <a:srgbClr val="0070C0"/>
                </a:solidFill>
              </a:rPr>
              <a:t>printf</a:t>
            </a:r>
            <a:r>
              <a:rPr lang="en-US" sz="2400" dirty="0"/>
              <a:t> to view individual variables</a:t>
            </a:r>
          </a:p>
          <a:p>
            <a:pPr marL="233362" lvl="1" indent="0">
              <a:spcBef>
                <a:spcPts val="0"/>
              </a:spcBef>
              <a:spcAft>
                <a:spcPts val="600"/>
              </a:spcAft>
              <a:buNone/>
              <a:defRPr/>
            </a:pPr>
            <a:r>
              <a:rPr lang="en-US" sz="2400" b="1" i="1" dirty="0">
                <a:solidFill>
                  <a:srgbClr val="002060"/>
                </a:solidFill>
              </a:rPr>
              <a:t>name</a:t>
            </a:r>
            <a:r>
              <a:rPr lang="en-US" sz="2400" b="1" dirty="0">
                <a:solidFill>
                  <a:srgbClr val="002060"/>
                </a:solidFill>
              </a:rPr>
              <a:t>=value</a:t>
            </a:r>
            <a:r>
              <a:rPr lang="en-US" sz="2400" dirty="0"/>
              <a:t> to assign </a:t>
            </a:r>
            <a:r>
              <a:rPr lang="en-US" sz="2400" b="1" dirty="0">
                <a:solidFill>
                  <a:srgbClr val="002060"/>
                </a:solidFill>
              </a:rPr>
              <a:t>value</a:t>
            </a:r>
            <a:r>
              <a:rPr lang="en-US" sz="2400" dirty="0"/>
              <a:t> to </a:t>
            </a:r>
            <a:r>
              <a:rPr lang="en-US" sz="2400" b="1" i="1" dirty="0">
                <a:solidFill>
                  <a:srgbClr val="002060"/>
                </a:solidFill>
              </a:rPr>
              <a:t>name</a:t>
            </a:r>
            <a:r>
              <a:rPr lang="en-US" sz="2400" dirty="0"/>
              <a:t> </a:t>
            </a:r>
          </a:p>
          <a:p>
            <a:pPr marL="233362" lvl="1" indent="0">
              <a:spcBef>
                <a:spcPts val="0"/>
              </a:spcBef>
              <a:spcAft>
                <a:spcPts val="600"/>
              </a:spcAft>
              <a:buNone/>
              <a:defRPr/>
            </a:pPr>
            <a:r>
              <a:rPr lang="en-US" sz="2400" b="1" dirty="0">
                <a:solidFill>
                  <a:srgbClr val="002060"/>
                </a:solidFill>
              </a:rPr>
              <a:t>${</a:t>
            </a:r>
            <a:r>
              <a:rPr lang="en-US" sz="2400" b="1" i="1" dirty="0">
                <a:solidFill>
                  <a:srgbClr val="002060"/>
                </a:solidFill>
              </a:rPr>
              <a:t>name</a:t>
            </a:r>
            <a:r>
              <a:rPr lang="en-US" sz="2400" b="1" dirty="0">
                <a:solidFill>
                  <a:srgbClr val="002060"/>
                </a:solidFill>
              </a:rPr>
              <a:t>}</a:t>
            </a:r>
            <a:r>
              <a:rPr lang="en-US" sz="2400" dirty="0"/>
              <a:t>  to access </a:t>
            </a:r>
            <a:r>
              <a:rPr lang="en-US" sz="2400" b="1" i="1" dirty="0">
                <a:solidFill>
                  <a:srgbClr val="002060"/>
                </a:solidFill>
              </a:rPr>
              <a:t>name</a:t>
            </a:r>
            <a:r>
              <a:rPr lang="en-US" sz="2400" dirty="0"/>
              <a:t>'s </a:t>
            </a:r>
            <a:r>
              <a:rPr lang="en-US" sz="2400" b="1" dirty="0">
                <a:solidFill>
                  <a:srgbClr val="002060"/>
                </a:solidFill>
              </a:rPr>
              <a:t>value</a:t>
            </a:r>
            <a:r>
              <a:rPr lang="en-US" sz="2400" dirty="0"/>
              <a:t> in any context</a:t>
            </a:r>
          </a:p>
          <a:p>
            <a:pPr marL="233362" lvl="1" indent="0">
              <a:spcBef>
                <a:spcPts val="0"/>
              </a:spcBef>
              <a:spcAft>
                <a:spcPts val="600"/>
              </a:spcAft>
              <a:buNone/>
              <a:defRPr/>
            </a:pPr>
            <a:r>
              <a:rPr lang="en-US" sz="2400" b="1" dirty="0">
                <a:solidFill>
                  <a:srgbClr val="002060"/>
                </a:solidFill>
              </a:rPr>
              <a:t>$</a:t>
            </a:r>
            <a:r>
              <a:rPr lang="en-US" sz="2400" b="1" i="1" dirty="0">
                <a:solidFill>
                  <a:srgbClr val="002060"/>
                </a:solidFill>
              </a:rPr>
              <a:t>name</a:t>
            </a:r>
            <a:r>
              <a:rPr lang="en-US" sz="2400" dirty="0"/>
              <a:t> to access </a:t>
            </a:r>
            <a:r>
              <a:rPr lang="en-US" sz="2400" b="1" i="1" dirty="0">
                <a:solidFill>
                  <a:srgbClr val="002060"/>
                </a:solidFill>
              </a:rPr>
              <a:t>name</a:t>
            </a:r>
            <a:r>
              <a:rPr lang="en-US" sz="2400" dirty="0"/>
              <a:t>'s </a:t>
            </a:r>
            <a:r>
              <a:rPr lang="en-US" sz="2400" b="1" dirty="0">
                <a:solidFill>
                  <a:srgbClr val="002060"/>
                </a:solidFill>
              </a:rPr>
              <a:t>value</a:t>
            </a:r>
            <a:r>
              <a:rPr lang="en-US" sz="2400" dirty="0"/>
              <a:t> if </a:t>
            </a:r>
            <a:r>
              <a:rPr lang="en-US" sz="2400" b="1" dirty="0">
                <a:solidFill>
                  <a:srgbClr val="002060"/>
                </a:solidFill>
              </a:rPr>
              <a:t>$</a:t>
            </a:r>
            <a:r>
              <a:rPr lang="en-US" sz="2400" b="1" i="1" dirty="0">
                <a:solidFill>
                  <a:srgbClr val="002060"/>
                </a:solidFill>
              </a:rPr>
              <a:t>name</a:t>
            </a:r>
            <a:r>
              <a:rPr lang="en-US" sz="2400" dirty="0"/>
              <a:t> is bounded by non-word chars</a:t>
            </a:r>
          </a:p>
          <a:p>
            <a:pPr marL="233362" lvl="1" indent="0">
              <a:spcBef>
                <a:spcPts val="0"/>
              </a:spcBef>
              <a:spcAft>
                <a:spcPts val="600"/>
              </a:spcAft>
              <a:buNone/>
              <a:defRPr/>
            </a:pPr>
            <a:r>
              <a:rPr lang="en-US" sz="2400" b="1" dirty="0">
                <a:solidFill>
                  <a:srgbClr val="0070C0"/>
                </a:solidFill>
              </a:rPr>
              <a:t>unset</a:t>
            </a:r>
            <a:r>
              <a:rPr lang="en-US" sz="2400" dirty="0"/>
              <a:t> </a:t>
            </a:r>
            <a:r>
              <a:rPr lang="en-US" sz="2400" b="1" i="1" dirty="0">
                <a:solidFill>
                  <a:srgbClr val="002060"/>
                </a:solidFill>
              </a:rPr>
              <a:t>name</a:t>
            </a:r>
            <a:r>
              <a:rPr lang="en-US" sz="2400" dirty="0"/>
              <a:t> to delete </a:t>
            </a:r>
            <a:r>
              <a:rPr lang="en-US" sz="2400" b="1" i="1" dirty="0">
                <a:solidFill>
                  <a:srgbClr val="002060"/>
                </a:solidFill>
              </a:rPr>
              <a:t>name</a:t>
            </a:r>
            <a:r>
              <a:rPr lang="en-US" sz="2400" dirty="0"/>
              <a:t> from the current environment</a:t>
            </a:r>
          </a:p>
        </p:txBody>
      </p:sp>
    </p:spTree>
    <p:extLst>
      <p:ext uri="{BB962C8B-B14F-4D97-AF65-F5344CB8AC3E}">
        <p14:creationId xmlns:p14="http://schemas.microsoft.com/office/powerpoint/2010/main" val="1868923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9D09A393-501D-4B61-9B15-A631C84E2D2C}"/>
              </a:ext>
            </a:extLst>
          </p:cNvPr>
          <p:cNvSpPr>
            <a:spLocks noGrp="1"/>
          </p:cNvSpPr>
          <p:nvPr>
            <p:ph type="title"/>
          </p:nvPr>
        </p:nvSpPr>
        <p:spPr>
          <a:xfrm>
            <a:off x="1981200" y="274638"/>
            <a:ext cx="8229600" cy="487362"/>
          </a:xfrm>
        </p:spPr>
        <p:txBody>
          <a:bodyPr/>
          <a:lstStyle/>
          <a:p>
            <a:r>
              <a:rPr lang="en-US" altLang="en-US" sz="3100" b="1">
                <a:solidFill>
                  <a:srgbClr val="008000"/>
                </a:solidFill>
              </a:rPr>
              <a:t>Shell Variables – </a:t>
            </a:r>
            <a:r>
              <a:rPr lang="en-US" altLang="en-US" sz="3100">
                <a:solidFill>
                  <a:srgbClr val="000000"/>
                </a:solidFill>
              </a:rPr>
              <a:t>i.e., Pre-Defined </a:t>
            </a:r>
            <a:r>
              <a:rPr lang="en-US" altLang="en-US" sz="3100" b="1">
                <a:solidFill>
                  <a:srgbClr val="0070C0"/>
                </a:solidFill>
              </a:rPr>
              <a:t>bash</a:t>
            </a:r>
            <a:r>
              <a:rPr lang="en-US" altLang="en-US" sz="3100">
                <a:solidFill>
                  <a:srgbClr val="000000"/>
                </a:solidFill>
              </a:rPr>
              <a:t> Variables </a:t>
            </a:r>
            <a:endParaRPr lang="en-US" altLang="en-US" sz="3100" b="1">
              <a:solidFill>
                <a:srgbClr val="008000"/>
              </a:solidFill>
            </a:endParaRPr>
          </a:p>
        </p:txBody>
      </p:sp>
      <p:sp>
        <p:nvSpPr>
          <p:cNvPr id="150531" name="Content Placeholder 2">
            <a:extLst>
              <a:ext uri="{FF2B5EF4-FFF2-40B4-BE49-F238E27FC236}">
                <a16:creationId xmlns:a16="http://schemas.microsoft.com/office/drawing/2014/main" id="{30131B57-5166-49CD-8C8A-C1357D0AA679}"/>
              </a:ext>
            </a:extLst>
          </p:cNvPr>
          <p:cNvSpPr>
            <a:spLocks noGrp="1"/>
          </p:cNvSpPr>
          <p:nvPr>
            <p:ph idx="1"/>
          </p:nvPr>
        </p:nvSpPr>
        <p:spPr>
          <a:xfrm>
            <a:off x="1981200" y="914400"/>
            <a:ext cx="8229600" cy="4343400"/>
          </a:xfrm>
          <a:solidFill>
            <a:schemeClr val="bg1"/>
          </a:solidFill>
        </p:spPr>
        <p:txBody>
          <a:bodyPr/>
          <a:lstStyle/>
          <a:p>
            <a:pPr marL="0" indent="0">
              <a:spcBef>
                <a:spcPct val="0"/>
              </a:spcBef>
              <a:spcAft>
                <a:spcPts val="400"/>
              </a:spcAft>
              <a:buNone/>
              <a:defRPr/>
            </a:pPr>
            <a:r>
              <a:rPr lang="en-US" altLang="en-US" sz="2400" dirty="0">
                <a:solidFill>
                  <a:srgbClr val="000000"/>
                </a:solidFill>
              </a:rPr>
              <a:t>The following are some key pre-defined variables that </a:t>
            </a:r>
            <a:r>
              <a:rPr lang="en-US" altLang="en-US" sz="2400" b="1" dirty="0">
                <a:solidFill>
                  <a:srgbClr val="0070C0"/>
                </a:solidFill>
              </a:rPr>
              <a:t>bash</a:t>
            </a:r>
            <a:r>
              <a:rPr lang="en-US" altLang="en-US" sz="2400" dirty="0">
                <a:solidFill>
                  <a:srgbClr val="000000"/>
                </a:solidFill>
              </a:rPr>
              <a:t> provides</a:t>
            </a:r>
          </a:p>
          <a:p>
            <a:pPr marL="400050" lvl="1" indent="0">
              <a:spcBef>
                <a:spcPct val="0"/>
              </a:spcBef>
              <a:spcAft>
                <a:spcPts val="400"/>
              </a:spcAft>
              <a:buNone/>
              <a:defRPr/>
            </a:pPr>
            <a:r>
              <a:rPr lang="en-US" altLang="en-US" sz="2400" b="1" dirty="0">
                <a:solidFill>
                  <a:srgbClr val="002060"/>
                </a:solidFill>
              </a:rPr>
              <a:t>?</a:t>
            </a:r>
            <a:r>
              <a:rPr lang="en-US" altLang="en-US" sz="2400" dirty="0"/>
              <a:t> - status of last command</a:t>
            </a:r>
          </a:p>
          <a:p>
            <a:pPr marL="400050" lvl="1" indent="0">
              <a:spcBef>
                <a:spcPct val="0"/>
              </a:spcBef>
              <a:spcAft>
                <a:spcPts val="400"/>
              </a:spcAft>
              <a:buNone/>
              <a:defRPr/>
            </a:pPr>
            <a:r>
              <a:rPr lang="en-US" altLang="en-US" sz="2400" b="1" dirty="0">
                <a:solidFill>
                  <a:srgbClr val="002060"/>
                </a:solidFill>
              </a:rPr>
              <a:t>$#</a:t>
            </a:r>
            <a:r>
              <a:rPr lang="en-US" altLang="en-US" sz="2400" dirty="0"/>
              <a:t> - number of input arguments</a:t>
            </a:r>
          </a:p>
          <a:p>
            <a:pPr marL="400050" lvl="1" indent="0">
              <a:spcBef>
                <a:spcPct val="0"/>
              </a:spcBef>
              <a:spcAft>
                <a:spcPts val="400"/>
              </a:spcAft>
              <a:buNone/>
              <a:defRPr/>
            </a:pPr>
            <a:r>
              <a:rPr lang="en-US" altLang="en-US" sz="2400" b="1" dirty="0">
                <a:solidFill>
                  <a:srgbClr val="002060"/>
                </a:solidFill>
              </a:rPr>
              <a:t>$1, $2, … </a:t>
            </a:r>
            <a:r>
              <a:rPr lang="en-US" altLang="en-US" sz="2400" dirty="0"/>
              <a:t>- value of each input argument</a:t>
            </a:r>
          </a:p>
          <a:p>
            <a:pPr marL="400050" lvl="1" indent="0">
              <a:spcBef>
                <a:spcPct val="0"/>
              </a:spcBef>
              <a:spcAft>
                <a:spcPts val="400"/>
              </a:spcAft>
              <a:buNone/>
              <a:defRPr/>
            </a:pPr>
            <a:r>
              <a:rPr lang="en-US" altLang="en-US" sz="2400" b="1" dirty="0">
                <a:solidFill>
                  <a:srgbClr val="002060"/>
                </a:solidFill>
              </a:rPr>
              <a:t>PATH</a:t>
            </a:r>
            <a:r>
              <a:rPr lang="en-US" altLang="en-US" sz="2400" dirty="0">
                <a:solidFill>
                  <a:srgbClr val="000000"/>
                </a:solidFill>
              </a:rPr>
              <a:t> - list of directories to search for executables for to commands</a:t>
            </a:r>
          </a:p>
          <a:p>
            <a:pPr marL="400050" lvl="1" indent="0">
              <a:spcBef>
                <a:spcPct val="0"/>
              </a:spcBef>
              <a:spcAft>
                <a:spcPts val="400"/>
              </a:spcAft>
              <a:buNone/>
              <a:defRPr/>
            </a:pPr>
            <a:r>
              <a:rPr lang="en-US" altLang="en-US" sz="2400" b="1" dirty="0">
                <a:solidFill>
                  <a:srgbClr val="002060"/>
                </a:solidFill>
              </a:rPr>
              <a:t>PWD</a:t>
            </a:r>
            <a:r>
              <a:rPr lang="en-US" altLang="en-US" sz="2400" dirty="0"/>
              <a:t> - current working directory</a:t>
            </a:r>
          </a:p>
          <a:p>
            <a:pPr marL="400050" lvl="1" indent="0">
              <a:spcBef>
                <a:spcPct val="0"/>
              </a:spcBef>
              <a:spcAft>
                <a:spcPts val="400"/>
              </a:spcAft>
              <a:buNone/>
              <a:defRPr/>
            </a:pPr>
            <a:r>
              <a:rPr lang="en-US" altLang="en-US" sz="2400" b="1" dirty="0">
                <a:solidFill>
                  <a:srgbClr val="002060"/>
                </a:solidFill>
              </a:rPr>
              <a:t>OLDPWD</a:t>
            </a:r>
            <a:r>
              <a:rPr lang="en-US" altLang="en-US" sz="2400" dirty="0"/>
              <a:t> - previous working directory</a:t>
            </a:r>
          </a:p>
          <a:p>
            <a:pPr marL="400050" lvl="1" indent="0">
              <a:spcBef>
                <a:spcPct val="0"/>
              </a:spcBef>
              <a:spcAft>
                <a:spcPts val="400"/>
              </a:spcAft>
              <a:buNone/>
              <a:defRPr/>
            </a:pPr>
            <a:r>
              <a:rPr lang="en-US" altLang="en-US" sz="2400" b="1" dirty="0">
                <a:solidFill>
                  <a:srgbClr val="002060"/>
                </a:solidFill>
              </a:rPr>
              <a:t>HOME</a:t>
            </a:r>
            <a:r>
              <a:rPr lang="en-US" altLang="en-US" sz="2400" dirty="0">
                <a:solidFill>
                  <a:srgbClr val="000000"/>
                </a:solidFill>
              </a:rPr>
              <a:t> - session user's home directory</a:t>
            </a:r>
          </a:p>
          <a:p>
            <a:pPr marL="400050" lvl="1" indent="0">
              <a:spcBef>
                <a:spcPct val="0"/>
              </a:spcBef>
              <a:spcAft>
                <a:spcPts val="400"/>
              </a:spcAft>
              <a:buNone/>
              <a:defRPr/>
            </a:pPr>
            <a:r>
              <a:rPr lang="en-US" altLang="en-US" sz="2400" b="1" dirty="0">
                <a:solidFill>
                  <a:srgbClr val="002060"/>
                </a:solidFill>
              </a:rPr>
              <a:t>PS1</a:t>
            </a:r>
            <a:r>
              <a:rPr lang="en-US" altLang="en-US" sz="2400" dirty="0">
                <a:solidFill>
                  <a:srgbClr val="000000"/>
                </a:solidFill>
              </a:rPr>
              <a:t> - primary prompt string</a:t>
            </a:r>
          </a:p>
          <a:p>
            <a:pPr marL="231775" indent="-231775">
              <a:spcBef>
                <a:spcPct val="0"/>
              </a:spcBef>
              <a:spcAft>
                <a:spcPts val="600"/>
              </a:spcAft>
              <a:buFont typeface="Arial" charset="0"/>
              <a:buChar char="•"/>
              <a:defRPr/>
            </a:pPr>
            <a:endParaRPr lang="en-US" altLang="en-US" sz="1800" dirty="0"/>
          </a:p>
          <a:p>
            <a:pPr marL="231775" indent="-231775">
              <a:buFont typeface="Arial" charset="0"/>
              <a:buChar char="•"/>
              <a:defRPr/>
            </a:pPr>
            <a:endParaRPr lang="en-US" altLang="en-US" sz="2000" dirty="0"/>
          </a:p>
          <a:p>
            <a:pPr marL="231775" indent="-231775">
              <a:buFont typeface="Arial" charset="0"/>
              <a:buChar char="•"/>
              <a:defRPr/>
            </a:pPr>
            <a:endParaRPr lang="en-US" altLang="en-US" sz="2000" dirty="0"/>
          </a:p>
          <a:p>
            <a:pPr marL="231775" indent="-231775">
              <a:buFont typeface="Arial" charset="0"/>
              <a:buChar char="•"/>
              <a:defRPr/>
            </a:pPr>
            <a:endParaRPr lang="en-US" altLang="en-US" sz="2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31487</TotalTime>
  <Words>4093</Words>
  <Application>Microsoft Office PowerPoint</Application>
  <PresentationFormat>Widescreen</PresentationFormat>
  <Paragraphs>412</Paragraphs>
  <Slides>40</Slides>
  <Notes>0</Notes>
  <HiddenSlides>0</HiddenSlides>
  <MMClips>0</MMClips>
  <ScaleCrop>false</ScaleCrop>
  <HeadingPairs>
    <vt:vector size="6" baseType="variant">
      <vt:variant>
        <vt:lpstr>Fonts Used</vt:lpstr>
      </vt:variant>
      <vt:variant>
        <vt:i4>5</vt:i4>
      </vt:variant>
      <vt:variant>
        <vt:lpstr>Theme</vt:lpstr>
      </vt:variant>
      <vt:variant>
        <vt:i4>5</vt:i4>
      </vt:variant>
      <vt:variant>
        <vt:lpstr>Slide Titles</vt:lpstr>
      </vt:variant>
      <vt:variant>
        <vt:i4>40</vt:i4>
      </vt:variant>
    </vt:vector>
  </HeadingPairs>
  <TitlesOfParts>
    <vt:vector size="50" baseType="lpstr">
      <vt:lpstr>Arial</vt:lpstr>
      <vt:lpstr>Arial Unicode MS</vt:lpstr>
      <vt:lpstr>Calibri</vt:lpstr>
      <vt:lpstr>Calibri Light</vt:lpstr>
      <vt:lpstr>Consolas</vt:lpstr>
      <vt:lpstr>Office Theme</vt:lpstr>
      <vt:lpstr>2_Office Theme</vt:lpstr>
      <vt:lpstr>4_Office Theme</vt:lpstr>
      <vt:lpstr>3_Office Theme</vt:lpstr>
      <vt:lpstr>1_Office Theme</vt:lpstr>
      <vt:lpstr>CSCI 2200: Intro to Unix bash Scripting</vt:lpstr>
      <vt:lpstr>Software Process Automation</vt:lpstr>
      <vt:lpstr>Software Process Automation</vt:lpstr>
      <vt:lpstr>Software Process Automation</vt:lpstr>
      <vt:lpstr> bash : Positives, Negatives</vt:lpstr>
      <vt:lpstr> bash : Positives, Negatives</vt:lpstr>
      <vt:lpstr>bash: Variables</vt:lpstr>
      <vt:lpstr>bash: Variables (review)</vt:lpstr>
      <vt:lpstr>Shell Variables – i.e., Pre-Defined bash Variables </vt:lpstr>
      <vt:lpstr>Shell Variables – i.e., Pre-Defined bash Variables </vt:lpstr>
      <vt:lpstr>Four Ways of Writing Strings (review)</vt:lpstr>
      <vt:lpstr>Four Ways of Writing Strings (review)</vt:lpstr>
      <vt:lpstr>Environments (mostly review)</vt:lpstr>
      <vt:lpstr>Environments (mostly review)</vt:lpstr>
      <vt:lpstr>env and Environment Initialization</vt:lpstr>
      <vt:lpstr>env and Environment Initialization</vt:lpstr>
      <vt:lpstr>Defining Variables using source (.)</vt:lpstr>
      <vt:lpstr>Specifying Non-Default Variable Behaviors</vt:lpstr>
      <vt:lpstr>Command Substitution: Rationale</vt:lpstr>
      <vt:lpstr>Command Substitution: Example</vt:lpstr>
      <vt:lpstr>Command Substitution: Example</vt:lpstr>
      <vt:lpstr>Command Substitution: Example</vt:lpstr>
      <vt:lpstr>Command Substitution: Issue</vt:lpstr>
      <vt:lpstr>Command Substitution: Better Example</vt:lpstr>
      <vt:lpstr>Backquoted Command Substitution</vt:lpstr>
      <vt:lpstr>Arithmetic in bash</vt:lpstr>
      <vt:lpstr>(( )) - Examples</vt:lpstr>
      <vt:lpstr>Arithmetic Expansion - Logins Per Day</vt:lpstr>
      <vt:lpstr>Command Expansion - User Logins from last</vt:lpstr>
      <vt:lpstr>Hybrid Expansion - Elapsed Time for last</vt:lpstr>
      <vt:lpstr>Hybrid Expansion - Elapsed Time for last</vt:lpstr>
      <vt:lpstr>Hybrid Expansion - Elapsed Time for last</vt:lpstr>
      <vt:lpstr>Hybrid Expansion - Elapsed Time for last</vt:lpstr>
      <vt:lpstr>Hybrid Expansion - Elapsed Time for last</vt:lpstr>
      <vt:lpstr>Hybrid Expansion - Elapsed Time for last</vt:lpstr>
      <vt:lpstr>Hybrid Expansion - Elapsed Time for last</vt:lpstr>
      <vt:lpstr>Hybrid Expansion - Logins per Day</vt:lpstr>
      <vt:lpstr>Hybrid Expansion - Logins per Day w. Fraction</vt:lpstr>
      <vt:lpstr>Hybrid Expansion - Logins per Day w. Fraction</vt:lpstr>
      <vt:lpstr>PowerPoint Presentation</vt:lpstr>
    </vt:vector>
  </TitlesOfParts>
  <Company>ETSU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BASH Scripting</dc:title>
  <dc:creator>ETSU</dc:creator>
  <cp:lastModifiedBy>Ramsey, John Webster</cp:lastModifiedBy>
  <cp:revision>902</cp:revision>
  <dcterms:created xsi:type="dcterms:W3CDTF">2007-10-18T12:23:59Z</dcterms:created>
  <dcterms:modified xsi:type="dcterms:W3CDTF">2021-10-28T22:01:17Z</dcterms:modified>
</cp:coreProperties>
</file>