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Android HttpUrlConnection</a:t>
            </a:r>
            <a:endParaRPr/>
          </a:p>
          <a:p>
            <a:pPr indent="0" lvl="0" marL="0">
              <a:spcBef>
                <a:spcPts val="0"/>
              </a:spcBef>
              <a:spcAft>
                <a:spcPts val="0"/>
              </a:spcAft>
              <a:buNone/>
            </a:pPr>
            <a:r>
              <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555650"/>
            <a:ext cx="8520600" cy="401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Http is an underlying protocol used by world wide web. POST and GET are two most commonly used HTTP methods for request and response between the client and the server. GET method basically requests data from specified resource, whereas Post method submits data to be processed to a specified resource.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Uses of this class follow a pattern:</a:t>
            </a:r>
            <a:endParaRPr/>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sz="1400"/>
              <a:t>Obtain a new HttpURLConnection by calling URL.openConnection() and casting the result to HttpURLConnection.</a:t>
            </a:r>
            <a:endParaRPr sz="1400"/>
          </a:p>
          <a:p>
            <a:pPr indent="-317500" lvl="0" marL="457200">
              <a:spcBef>
                <a:spcPts val="0"/>
              </a:spcBef>
              <a:spcAft>
                <a:spcPts val="0"/>
              </a:spcAft>
              <a:buSzPts val="1400"/>
              <a:buChar char="●"/>
            </a:pPr>
            <a:r>
              <a:rPr lang="en" sz="1400"/>
              <a:t>Prepare the request. The primary property of a request is its URI. Request headers may also include metadata such as credentials, preferred content types, and session cookies.</a:t>
            </a:r>
            <a:endParaRPr sz="1400"/>
          </a:p>
          <a:p>
            <a:pPr indent="-317500" lvl="0" marL="457200">
              <a:spcBef>
                <a:spcPts val="0"/>
              </a:spcBef>
              <a:spcAft>
                <a:spcPts val="0"/>
              </a:spcAft>
              <a:buSzPts val="1400"/>
              <a:buChar char="●"/>
            </a:pPr>
            <a:r>
              <a:rPr lang="en" sz="1400"/>
              <a:t>Optionally upload a request body. Instances must be configured with setDoOutput(true) if they include a request body. Transmit data by writing to the stream returned by getOutputStream().</a:t>
            </a:r>
            <a:endParaRPr sz="1400"/>
          </a:p>
          <a:p>
            <a:pPr indent="-317500" lvl="0" marL="457200">
              <a:spcBef>
                <a:spcPts val="0"/>
              </a:spcBef>
              <a:spcAft>
                <a:spcPts val="0"/>
              </a:spcAft>
              <a:buSzPts val="1400"/>
              <a:buChar char="●"/>
            </a:pPr>
            <a:r>
              <a:rPr lang="en" sz="1400"/>
              <a:t>Read the response. Response headers typically include metadata such as the response body's content type and length, modified dates and session cookies. The response body may be read from the stream returned by getInputStream(). If the response has no body, that method returns an empty stream.</a:t>
            </a:r>
            <a:endParaRPr sz="1400"/>
          </a:p>
          <a:p>
            <a:pPr indent="-317500" lvl="0" marL="457200">
              <a:spcBef>
                <a:spcPts val="0"/>
              </a:spcBef>
              <a:spcAft>
                <a:spcPts val="0"/>
              </a:spcAft>
              <a:buSzPts val="1400"/>
              <a:buChar char="●"/>
            </a:pPr>
            <a:r>
              <a:rPr lang="en" sz="1400"/>
              <a:t>Disconnect. Once the response body has been read, the HttpURLConnection should be closed by calling disconnect(). Disconnecting releases the resources held by a connection so they may be closed or reused.</a:t>
            </a:r>
            <a:endParaRPr sz="1400"/>
          </a:p>
          <a:p>
            <a:pPr indent="0" lvl="0" marL="0">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body"/>
          </p:nvPr>
        </p:nvSpPr>
        <p:spPr>
          <a:xfrm>
            <a:off x="311700" y="476900"/>
            <a:ext cx="8520600" cy="409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URL url = new URL("http://www.cars.com/");</a:t>
            </a:r>
            <a:endParaRPr/>
          </a:p>
          <a:p>
            <a:pPr indent="0" lvl="0" marL="0">
              <a:spcBef>
                <a:spcPts val="1600"/>
              </a:spcBef>
              <a:spcAft>
                <a:spcPts val="0"/>
              </a:spcAft>
              <a:buNone/>
            </a:pPr>
            <a:r>
              <a:rPr lang="en"/>
              <a:t>   HttpURLConnection urlConnection = (HttpURLConnection) url.openConnection();</a:t>
            </a:r>
            <a:endParaRPr/>
          </a:p>
          <a:p>
            <a:pPr indent="0" lvl="0" marL="0">
              <a:spcBef>
                <a:spcPts val="1600"/>
              </a:spcBef>
              <a:spcAft>
                <a:spcPts val="0"/>
              </a:spcAft>
              <a:buNone/>
            </a:pPr>
            <a:r>
              <a:rPr lang="en"/>
              <a:t>   try {</a:t>
            </a:r>
            <a:endParaRPr/>
          </a:p>
          <a:p>
            <a:pPr indent="0" lvl="0" marL="0">
              <a:spcBef>
                <a:spcPts val="1600"/>
              </a:spcBef>
              <a:spcAft>
                <a:spcPts val="0"/>
              </a:spcAft>
              <a:buNone/>
            </a:pPr>
            <a:r>
              <a:rPr lang="en"/>
              <a:t>     InputStream in = new BufferedInputStream(urlConnection.getInputStream());</a:t>
            </a:r>
            <a:endParaRPr/>
          </a:p>
          <a:p>
            <a:pPr indent="0" lvl="0" marL="0">
              <a:spcBef>
                <a:spcPts val="1600"/>
              </a:spcBef>
              <a:spcAft>
                <a:spcPts val="0"/>
              </a:spcAft>
              <a:buNone/>
            </a:pPr>
            <a:r>
              <a:rPr lang="en"/>
              <a:t>     readStream(in);</a:t>
            </a:r>
            <a:endParaRPr/>
          </a:p>
          <a:p>
            <a:pPr indent="0" lvl="0" marL="0">
              <a:spcBef>
                <a:spcPts val="1600"/>
              </a:spcBef>
              <a:spcAft>
                <a:spcPts val="0"/>
              </a:spcAft>
              <a:buNone/>
            </a:pPr>
            <a:r>
              <a:rPr lang="en"/>
              <a:t>   } finally {</a:t>
            </a:r>
            <a:endParaRPr/>
          </a:p>
          <a:p>
            <a:pPr indent="0" lvl="0" marL="0">
              <a:spcBef>
                <a:spcPts val="1600"/>
              </a:spcBef>
              <a:spcAft>
                <a:spcPts val="0"/>
              </a:spcAft>
              <a:buNone/>
            </a:pPr>
            <a:r>
              <a:rPr lang="en"/>
              <a:t>     urlConnection.disconnect();</a:t>
            </a:r>
            <a:endParaRPr/>
          </a:p>
          <a:p>
            <a:pPr indent="0" lvl="0" marL="0">
              <a:spcBef>
                <a:spcPts val="1600"/>
              </a:spcBef>
              <a:spcAft>
                <a:spcPts val="0"/>
              </a:spcAft>
              <a:buNone/>
            </a:pPr>
            <a:r>
              <a:rPr lang="en"/>
              <a:t>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Calling openConnection() on a URL with the "https" scheme will return an HttpsURLConnection, which allows for overriding the default HostnameVerifier and SSLSocketFactory. An application-supplied SSLSocketFactory created from an SSLContext can provide a custom X509TrustManager for verifying certificate chains and a custom X509KeyManager for supplying client certificates. See HttpsURLConnection for more details.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HttpURLConnection will follow up to five HTTP redirects. It will follow redirects from one origin server to another. This implementation doesn't follow redirects from HTTPS to HTTP or vice versa.</a:t>
            </a:r>
            <a:endParaRPr/>
          </a:p>
          <a:p>
            <a:pPr indent="0" lvl="0" marL="0">
              <a:spcBef>
                <a:spcPts val="1600"/>
              </a:spcBef>
              <a:spcAft>
                <a:spcPts val="0"/>
              </a:spcAft>
              <a:buNone/>
            </a:pPr>
            <a:r>
              <a:rPr lang="en"/>
              <a:t>If the HTTP response indicates that an error occurred, getInputStream() will throw an IOException. Use getErrorStream() to read the error response. The headers can be read in the normal way using getHeaderFields(),</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upload data to a web server, configure the connection for output using setDoOutput(true).</a:t>
            </a:r>
            <a:endParaRPr/>
          </a:p>
          <a:p>
            <a:pPr indent="0" lvl="0" marL="0">
              <a:spcBef>
                <a:spcPts val="1600"/>
              </a:spcBef>
              <a:spcAft>
                <a:spcPts val="0"/>
              </a:spcAft>
              <a:buNone/>
            </a:pPr>
            <a:r>
              <a:rPr lang="en"/>
              <a:t>For best performance, you should call either setFixedLengthStreamingMode(int) when the body length is known in advance, or setChunkedStreamingMode(int) when it is not. Otherwise HttpURLConnection will be forced to buffer the complete request body in memory before it is transmitted, wasting (and possibly exhausting) heap and increasing latency.</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t>
            </a:r>
            <a:r>
              <a:rPr lang="en"/>
              <a:t>xample, to perform an upload:</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371600">
              <a:spcBef>
                <a:spcPts val="0"/>
              </a:spcBef>
              <a:spcAft>
                <a:spcPts val="0"/>
              </a:spcAft>
              <a:buNone/>
            </a:pPr>
            <a:r>
              <a:rPr lang="en" sz="1400"/>
              <a:t>HttpURLConnection urlConnection = (HttpURLConnection) url.openConnection();</a:t>
            </a:r>
            <a:endParaRPr sz="1400"/>
          </a:p>
          <a:p>
            <a:pPr indent="0" lvl="0" marL="1371600">
              <a:spcBef>
                <a:spcPts val="0"/>
              </a:spcBef>
              <a:spcAft>
                <a:spcPts val="0"/>
              </a:spcAft>
              <a:buNone/>
            </a:pPr>
            <a:r>
              <a:rPr lang="en" sz="1400"/>
              <a:t>   try {</a:t>
            </a:r>
            <a:endParaRPr sz="1400"/>
          </a:p>
          <a:p>
            <a:pPr indent="0" lvl="0" marL="1371600">
              <a:spcBef>
                <a:spcPts val="0"/>
              </a:spcBef>
              <a:spcAft>
                <a:spcPts val="0"/>
              </a:spcAft>
              <a:buNone/>
            </a:pPr>
            <a:r>
              <a:rPr lang="en" sz="1400"/>
              <a:t>     urlConnection.setDoOutput(true);</a:t>
            </a:r>
            <a:endParaRPr sz="1400"/>
          </a:p>
          <a:p>
            <a:pPr indent="0" lvl="0" marL="1371600">
              <a:spcBef>
                <a:spcPts val="0"/>
              </a:spcBef>
              <a:spcAft>
                <a:spcPts val="0"/>
              </a:spcAft>
              <a:buNone/>
            </a:pPr>
            <a:r>
              <a:rPr lang="en" sz="1400"/>
              <a:t>     urlConnection.setChunkedStreamingMode(0);</a:t>
            </a:r>
            <a:endParaRPr sz="1400"/>
          </a:p>
          <a:p>
            <a:pPr indent="0" lvl="0" marL="1371600">
              <a:spcBef>
                <a:spcPts val="0"/>
              </a:spcBef>
              <a:spcAft>
                <a:spcPts val="0"/>
              </a:spcAft>
              <a:buNone/>
            </a:pPr>
            <a:r>
              <a:t/>
            </a:r>
            <a:endParaRPr sz="1400"/>
          </a:p>
          <a:p>
            <a:pPr indent="0" lvl="0" marL="1371600">
              <a:spcBef>
                <a:spcPts val="0"/>
              </a:spcBef>
              <a:spcAft>
                <a:spcPts val="0"/>
              </a:spcAft>
              <a:buNone/>
            </a:pPr>
            <a:r>
              <a:rPr lang="en" sz="1400"/>
              <a:t>     OutputStream out = new BufferedOutputStream(urlConnection.getOutputStream());</a:t>
            </a:r>
            <a:endParaRPr sz="1400"/>
          </a:p>
          <a:p>
            <a:pPr indent="0" lvl="0" marL="1371600">
              <a:spcBef>
                <a:spcPts val="0"/>
              </a:spcBef>
              <a:spcAft>
                <a:spcPts val="0"/>
              </a:spcAft>
              <a:buNone/>
            </a:pPr>
            <a:r>
              <a:rPr lang="en" sz="1400"/>
              <a:t>     writeStream(out);</a:t>
            </a:r>
            <a:endParaRPr sz="1400"/>
          </a:p>
          <a:p>
            <a:pPr indent="0" lvl="0" marL="1371600">
              <a:spcBef>
                <a:spcPts val="0"/>
              </a:spcBef>
              <a:spcAft>
                <a:spcPts val="0"/>
              </a:spcAft>
              <a:buNone/>
            </a:pPr>
            <a:r>
              <a:t/>
            </a:r>
            <a:endParaRPr sz="1400"/>
          </a:p>
          <a:p>
            <a:pPr indent="0" lvl="0" marL="1371600">
              <a:spcBef>
                <a:spcPts val="0"/>
              </a:spcBef>
              <a:spcAft>
                <a:spcPts val="0"/>
              </a:spcAft>
              <a:buNone/>
            </a:pPr>
            <a:r>
              <a:rPr lang="en" sz="1400"/>
              <a:t>     InputStream in = new BufferedInputStream(urlConnection.getInputStream());</a:t>
            </a:r>
            <a:endParaRPr sz="1400"/>
          </a:p>
          <a:p>
            <a:pPr indent="0" lvl="0" marL="1371600">
              <a:spcBef>
                <a:spcPts val="0"/>
              </a:spcBef>
              <a:spcAft>
                <a:spcPts val="0"/>
              </a:spcAft>
              <a:buNone/>
            </a:pPr>
            <a:r>
              <a:rPr lang="en" sz="1400"/>
              <a:t>     readStream(in);</a:t>
            </a:r>
            <a:endParaRPr sz="1400"/>
          </a:p>
          <a:p>
            <a:pPr indent="0" lvl="0" marL="1371600">
              <a:spcBef>
                <a:spcPts val="0"/>
              </a:spcBef>
              <a:spcAft>
                <a:spcPts val="0"/>
              </a:spcAft>
              <a:buNone/>
            </a:pPr>
            <a:r>
              <a:rPr lang="en" sz="1400"/>
              <a:t>   } finally {</a:t>
            </a:r>
            <a:endParaRPr sz="1400"/>
          </a:p>
          <a:p>
            <a:pPr indent="0" lvl="0" marL="1371600">
              <a:spcBef>
                <a:spcPts val="0"/>
              </a:spcBef>
              <a:spcAft>
                <a:spcPts val="0"/>
              </a:spcAft>
              <a:buNone/>
            </a:pPr>
            <a:r>
              <a:rPr lang="en" sz="1400"/>
              <a:t>     urlConnection.disconnect();</a:t>
            </a:r>
            <a:endParaRPr sz="1400"/>
          </a:p>
          <a:p>
            <a:pPr indent="0" lvl="0" marL="1371600">
              <a:spcBef>
                <a:spcPts val="0"/>
              </a:spcBef>
              <a:spcAft>
                <a:spcPts val="0"/>
              </a:spcAft>
              <a:buNone/>
            </a:pPr>
            <a:r>
              <a:rPr lang="en" sz="1400"/>
              <a:t>   }</a:t>
            </a:r>
            <a:endParaRPr sz="1400"/>
          </a:p>
          <a:p>
            <a:pPr indent="0" lvl="0" marL="0">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