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Hibernate</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Dmitriy Sinitsyn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Hibernate</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Hibernate 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 This tutorial will teach you how to use Hibernate to develop your database based web applications in simple and easy steps.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 type="body"/>
          </p:nvPr>
        </p:nvSpPr>
        <p:spPr>
          <a:xfrm>
            <a:off x="1303800" y="568275"/>
            <a:ext cx="7030500" cy="396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Hibernate ORM enables developers to more easily write applications whose data outlives the application process. As an Object/Relational Mapping (ORM) framework, Hibernate is concerned with data persistence as it applies to relational databases (via JDBC). </a:t>
            </a:r>
            <a:endParaRPr/>
          </a:p>
          <a:p>
            <a:pPr indent="0" lvl="0" marL="0">
              <a:spcBef>
                <a:spcPts val="1600"/>
              </a:spcBef>
              <a:spcAft>
                <a:spcPts val="0"/>
              </a:spcAft>
              <a:buNone/>
            </a:pPr>
            <a:r>
              <a:t/>
            </a:r>
            <a:endParaRPr/>
          </a:p>
          <a:p>
            <a:pPr indent="0" lvl="0" marL="0">
              <a:spcBef>
                <a:spcPts val="1600"/>
              </a:spcBef>
              <a:spcAft>
                <a:spcPts val="0"/>
              </a:spcAft>
              <a:buNone/>
            </a:pPr>
            <a:r>
              <a:rPr lang="en"/>
              <a:t>In addition to its own "native" API, Hibernate is also an implementation of the Java Persistence API (JPA) specification. As such, it can be easily used in any environment supporting JPA including Java SE applications, Java EE application servers, Enterprise OSGi containers, etc.</a:t>
            </a:r>
            <a:endParaRPr/>
          </a:p>
          <a:p>
            <a:pPr indent="0" lvl="0" marL="0">
              <a:spcBef>
                <a:spcPts val="1600"/>
              </a:spcBef>
              <a:spcAft>
                <a:spcPts val="0"/>
              </a:spcAft>
              <a:buNone/>
            </a:pPr>
            <a:r>
              <a:t/>
            </a:r>
            <a:endParaRPr/>
          </a:p>
          <a:p>
            <a:pPr indent="0" lvl="0" marL="0">
              <a:spcBef>
                <a:spcPts val="1600"/>
              </a:spcBef>
              <a:spcAft>
                <a:spcPts val="0"/>
              </a:spcAft>
              <a:buNone/>
            </a:pPr>
            <a:r>
              <a:rPr lang="en"/>
              <a:t>Hibernate enables you to develop persistent classes following natural Object-oriented idioms including inheritance, polymorphism, association, composition, and the Java collections framework. Hibernate requires no interfaces or base classes for persistent classes and enables any class or data structure to be persistent.</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idx="1" type="body"/>
          </p:nvPr>
        </p:nvSpPr>
        <p:spPr>
          <a:xfrm>
            <a:off x="1303800" y="774925"/>
            <a:ext cx="7030500" cy="375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Hibernate supports lazy initialization, numerous fetching strategies and optimistic locking with automatic versioning and time stamping. Hibernate requires no special database tables or fields and generates much of the SQL at system initialization time instead of at runtime.</a:t>
            </a:r>
            <a:endParaRPr/>
          </a:p>
          <a:p>
            <a:pPr indent="0" lvl="0" marL="0">
              <a:spcBef>
                <a:spcPts val="1600"/>
              </a:spcBef>
              <a:spcAft>
                <a:spcPts val="0"/>
              </a:spcAft>
              <a:buNone/>
            </a:pPr>
            <a:r>
              <a:t/>
            </a:r>
            <a:endParaRPr/>
          </a:p>
          <a:p>
            <a:pPr indent="0" lvl="0" marL="0">
              <a:spcBef>
                <a:spcPts val="1600"/>
              </a:spcBef>
              <a:spcAft>
                <a:spcPts val="0"/>
              </a:spcAft>
              <a:buNone/>
            </a:pPr>
            <a:r>
              <a:rPr lang="en"/>
              <a:t>Hibernate consistently offers superior performance over straight JDBC code, both in terms of developer productivity and runtime performance.</a:t>
            </a:r>
            <a:endParaRPr/>
          </a:p>
          <a:p>
            <a:pPr indent="0" lvl="0" marL="0">
              <a:spcBef>
                <a:spcPts val="1600"/>
              </a:spcBef>
              <a:spcAft>
                <a:spcPts val="0"/>
              </a:spcAft>
              <a:buNone/>
            </a:pPr>
            <a:r>
              <a:t/>
            </a:r>
            <a:endParaRPr/>
          </a:p>
          <a:p>
            <a:pPr indent="0" lvl="0" marL="0">
              <a:spcBef>
                <a:spcPts val="1600"/>
              </a:spcBef>
              <a:spcAft>
                <a:spcPts val="0"/>
              </a:spcAft>
              <a:buNone/>
            </a:pPr>
            <a:r>
              <a:rPr lang="en"/>
              <a:t>Hibernate was designed to work in an application server cluster and deliver a highly scalable architecture. Hibernate scales well in any environment: Use it to drive your in-house Intranet that serves hundreds of users or for mission-critical applications that serve hundreds of thousands.</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Hibernate is well-known for its excellent stability and quality, proven by the adoption and use of tens of thousands of Java developers and it's s highly configurable and extensible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