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Collections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Dmitriy Sinitsyn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34097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Java Collections Framework is a collection of interfaces and classes which helps in storing and processing the data efficiently. This framework has several useful classes which have tons of useful functions which makes a programmer task super easy. </a:t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Collections – List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List is an ordered Collection (sometimes called a sequence). Lists may contain duplicate elements. Elements can be inserted or accessed by their position in the list, using a zero-based index.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Collections – Set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Set is a Collection that cannot contain duplicate elements. There are three main implementations of Set interface: HashSet, TreeSet, and LinkedHashSet. HashSet, which stores its elements in a hash table, is the best-performing implementation; however it makes no guarantees concerning the order of iteration. TreeSet, which stores its elements in a red-black tree, orders its elements based on their values; it is substantially slower than HashSet. LinkedHashSet, which is implemented as a hash table with a linked list running through it, orders its elements based on the order in which they were inserted into the set (insertion-order).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Collections – Map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is an object that maps keys to values. A map cannot contain duplicate keys. There are three main implementations of Map interfaces: HashMap, TreeMap, and LinkedHashMap.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HashMap: it makes no guarantees concerning the order of iteration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TreeMap: It stores its elements in a red-black tree, orders its elements based on their values; it is substantially slower than HashMap.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LinkedHashMap: It orders its elements based on the order in which they were inserted into the set (insertion-order).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Collections – Iterator/ListIterator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Both Iterator and ListIterator are used to iterate through elements of a collection class. Using Iterator we can traverse in one direction (forward) while using ListIterator we can traverse the collection class on both the directions(backward and forward).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