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JavaBeans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Dmitriy Sinitsyn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JavaBean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JavaBean is a specially constructed Java class written in the Java and coded according to the JavaBeans API specifications.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Following are the unique characteristics that distinguish a JavaBean from other Java classes: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It provides a default, no-argument constructor.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It should be serializable and that which can implement the Serializable interface.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It may have a number of properties which can be read or written.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It may have a number of "getter" and "setter" methods for the properties.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JavaBeans Properties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JavaBean property is a named attribute that can be accessed by the user of the object. The attribute can be of any Java data type, including the classes that you define.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JavaBean property may be read, write, read only, or write only. JavaBean properties are accessed through two methods in the JavaBean's implementation class.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JavaBeans Example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19150" y="1570500"/>
            <a:ext cx="3686100" cy="28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package com.tutorialspoint;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class StudentsBean implements java.io.Serializable {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private String firstName = null;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private String lastName = null;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private int age = 0;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public StudentsBean() {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}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public String getFirstName(){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return firstName;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}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  </a:t>
            </a:r>
            <a:endParaRPr sz="1200"/>
          </a:p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4638675" y="1570425"/>
            <a:ext cx="3686100" cy="28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public String getLastName(){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return lastName;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}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public int getAge(){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return age;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}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public void setFirstName(String firstName){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this.firstName = firstName;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}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public void setLastName(String lastName){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this.lastName = lastName;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}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public void setAge(Integer age){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this.age = age;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}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