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12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MVC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pattern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450" y="1731175"/>
            <a:ext cx="302934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example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880450"/>
            <a:ext cx="82221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i="1"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Student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object acting as a model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Char char="-"/>
            </a:pPr>
            <a:r>
              <a:rPr b="1" i="1"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StudentView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will be a view class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Char char="-"/>
            </a:pPr>
            <a:r>
              <a:rPr b="1" i="1"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StudentController</a:t>
            </a:r>
            <a:r>
              <a:rPr i="1"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is the controller class responsible to store data in </a:t>
            </a:r>
            <a:r>
              <a:rPr i="1"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Student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object and update view </a:t>
            </a:r>
            <a:r>
              <a:rPr i="1"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StudentView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accordingly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150" y="123987"/>
            <a:ext cx="6922999" cy="48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(Student.java)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950" y="1207663"/>
            <a:ext cx="72390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(StudentView.java)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25" y="1133075"/>
            <a:ext cx="72199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(StudentController.java)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195050"/>
            <a:ext cx="71056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