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898900"/>
            <a:ext cx="8123100" cy="19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State Diagrams</a:t>
            </a:r>
            <a:endParaRPr sz="6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Dmitriy Sinitsyn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State Diagram?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state diagram shows the behavior of classes in response to external stimuli. Specifically a state diagram describes the behavior of a single object in response to a series of events in a system. Sometimes it's also known as a Harel state chart or a state machine diagram. This UML diagram models the dynamic flow of control from state to state of a particular object within a system.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State Chart Diagram Symbols and Notations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States represent situations during the life of an object. You can easily illustrate a state in SmartDraw by using a rectangle with rounded corners.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38" y="2786063"/>
            <a:ext cx="37433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12525"/>
            <a:ext cx="85206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State Chart Diagram Symbols and Notations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904425"/>
            <a:ext cx="85206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Transition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solid arrow represents the path between different states of an object. Label the transition with the event that triggered it and the action that results from it. A state can have a transition that points back to itself.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Initial State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filled circle followed by an arrow represents the object's initial state.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Final State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arrow pointing to a filled circle nested inside another circle represents the object's final state.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25" y="986075"/>
            <a:ext cx="201063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025" y="2651688"/>
            <a:ext cx="127323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2725" y="3654100"/>
            <a:ext cx="1273827" cy="2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State Chart Diagram Symbols and Notations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439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Synchronization and Splitting of Control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short heavy bar with two transitions entering it represents a synchronization of control. The first bar is often called a fork where a single transition splits into concurrent multiple transitions. The second bar is called a join, where the concurrent transitions reduce back to one.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400" y="1170125"/>
            <a:ext cx="39433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35791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