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Old Standard TT"/>
      <p:regular r:id="rId10"/>
      <p:bold r:id="rId11"/>
      <p: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ldStandardTT-bold.fntdata"/><Relationship Id="rId10" Type="http://schemas.openxmlformats.org/officeDocument/2006/relationships/font" Target="fonts/OldStandardTT-regular.fntdata"/><Relationship Id="rId12" Type="http://schemas.openxmlformats.org/officeDocument/2006/relationships/font" Target="fonts/OldStandardTT-italic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Case Diagrams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Dmitriy Sinitsyn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581900"/>
            <a:ext cx="8520600" cy="3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 case diagrams represent a graphical overview of the functionality provided by the system in terms of actors, their goals, and dependencies between them.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create a use case?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great way to show how the functionality works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represent how the system responds to the end user interactions by illustrating the interaction between the end user and the system from the user’s perspective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Very easy to understand by non-technical stakeholders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450" y="108650"/>
            <a:ext cx="601949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546900"/>
            <a:ext cx="8520600" cy="40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the above example, you can see some actors and functions (use cases) connected by a bunch of relationships (associations) to define the interactions between them. Before we get into the use case components, let's understand the system described in the above example:</a:t>
            </a:r>
            <a:endParaRPr/>
          </a:p>
          <a:p>
            <a:pPr indent="-342900" lvl="0" marL="9144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will be used by three types of actors: Waiters, Customers and a Cook</a:t>
            </a:r>
            <a:endParaRPr/>
          </a:p>
          <a:p>
            <a:pPr indent="-342900" lvl="0" marL="9144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Customers will place their order. Customers can also order a drink</a:t>
            </a:r>
            <a:endParaRPr/>
          </a:p>
          <a:p>
            <a:pPr indent="-342900" lvl="0" marL="9144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Customers will enter their information and pay for food</a:t>
            </a:r>
            <a:endParaRPr/>
          </a:p>
          <a:p>
            <a:pPr indent="-342900" lvl="0" marL="9144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Waiters will recieve the order and send it to the Cook</a:t>
            </a:r>
            <a:endParaRPr/>
          </a:p>
          <a:p>
            <a:pPr indent="-342900" lvl="0" marL="9144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Cook will prepare the food and send a notification to the Waiter</a:t>
            </a:r>
            <a:endParaRPr/>
          </a:p>
          <a:p>
            <a:pPr indent="-342900" lvl="0" marL="9144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Waiters will finalize the order and deliver it to the Customer's address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