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12AE-D664-4EBD-95A6-C7DC18AC1A5F}" v="3" dt="2021-03-18T14:49:3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FC6212AE-D664-4EBD-95A6-C7DC18AC1A5F}"/>
    <pc:docChg chg="undo custSel mod addSld delSld modSld">
      <pc:chgData name="Ramon Burgstad" userId="5061cdd7803951a7" providerId="LiveId" clId="{FC6212AE-D664-4EBD-95A6-C7DC18AC1A5F}" dt="2021-03-18T14:49:50.620" v="130" actId="403"/>
      <pc:docMkLst>
        <pc:docMk/>
      </pc:docMkLst>
      <pc:sldChg chg="addSp delSp modSp mod setBg setClrOvrMap">
        <pc:chgData name="Ramon Burgstad" userId="5061cdd7803951a7" providerId="LiveId" clId="{FC6212AE-D664-4EBD-95A6-C7DC18AC1A5F}" dt="2021-03-18T14:47:15.119" v="114" actId="26606"/>
        <pc:sldMkLst>
          <pc:docMk/>
          <pc:sldMk cId="2710948967" sldId="256"/>
        </pc:sldMkLst>
        <pc:spChg chg="mod ord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" creationId="{59AF8C64-2138-4142-A719-A95962E7FF85}"/>
          </ac:spMkLst>
        </pc:spChg>
        <pc:spChg chg="mod ord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3" creationId="{D0B2D58D-B506-468A-AF92-8DC2F8192C9A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8" creationId="{0671A8AE-40A1-4631-A6B8-581AFF065482}"/>
          </ac:spMkLst>
        </pc:spChg>
        <pc:spChg chg="add del">
          <ac:chgData name="Ramon Burgstad" userId="5061cdd7803951a7" providerId="LiveId" clId="{FC6212AE-D664-4EBD-95A6-C7DC18AC1A5F}" dt="2021-03-18T14:44:42.363" v="7" actId="26606"/>
          <ac:spMkLst>
            <pc:docMk/>
            <pc:sldMk cId="2710948967" sldId="256"/>
            <ac:spMk id="9" creationId="{87CC2527-562A-4F69-B487-4371E5B243E7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3" creationId="{AB58EF07-17C2-48CF-ABB0-EEF1F17CB8F0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5" creationId="{AF2F604E-43BE-4DC3-B983-E071523364F8}"/>
          </ac:spMkLst>
        </pc:spChg>
        <pc:spChg chg="add del">
          <ac:chgData name="Ramon Burgstad" userId="5061cdd7803951a7" providerId="LiveId" clId="{FC6212AE-D664-4EBD-95A6-C7DC18AC1A5F}" dt="2021-03-18T14:46:34.400" v="110" actId="26606"/>
          <ac:spMkLst>
            <pc:docMk/>
            <pc:sldMk cId="2710948967" sldId="256"/>
            <ac:spMk id="17" creationId="{08C9B587-E65E-4B52-B37C-ABEBB6E87928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19" creationId="{17CDB40A-75BB-4498-A20B-59C3984A3A94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4" creationId="{22A397E7-BF60-45B2-84C7-B074B76C37A7}"/>
          </ac:spMkLst>
        </pc:spChg>
        <pc:spChg chg="add del">
          <ac:chgData name="Ramon Burgstad" userId="5061cdd7803951a7" providerId="LiveId" clId="{FC6212AE-D664-4EBD-95A6-C7DC18AC1A5F}" dt="2021-03-18T14:47:15.119" v="114" actId="26606"/>
          <ac:spMkLst>
            <pc:docMk/>
            <pc:sldMk cId="2710948967" sldId="256"/>
            <ac:spMk id="26" creationId="{890DEF05-784E-4B61-89E4-04C4ECF4E5A0}"/>
          </ac:spMkLst>
        </pc:spChg>
        <pc:picChg chg="add del">
          <ac:chgData name="Ramon Burgstad" userId="5061cdd7803951a7" providerId="LiveId" clId="{FC6212AE-D664-4EBD-95A6-C7DC18AC1A5F}" dt="2021-03-18T14:44:42.363" v="7" actId="26606"/>
          <ac:picMkLst>
            <pc:docMk/>
            <pc:sldMk cId="2710948967" sldId="256"/>
            <ac:picMk id="5" creationId="{4902359A-0D89-418F-A261-CB812E639537}"/>
          </ac:picMkLst>
        </pc:picChg>
        <pc:picChg chg="add mod ord">
          <ac:chgData name="Ramon Burgstad" userId="5061cdd7803951a7" providerId="LiveId" clId="{FC6212AE-D664-4EBD-95A6-C7DC18AC1A5F}" dt="2021-03-18T14:47:15.119" v="114" actId="26606"/>
          <ac:picMkLst>
            <pc:docMk/>
            <pc:sldMk cId="2710948967" sldId="256"/>
            <ac:picMk id="6" creationId="{2AE1F8F2-93B3-4882-95A4-13799ED3ABBE}"/>
          </ac:picMkLst>
        </pc:picChg>
        <pc:cxnChg chg="add del">
          <ac:chgData name="Ramon Burgstad" userId="5061cdd7803951a7" providerId="LiveId" clId="{FC6212AE-D664-4EBD-95A6-C7DC18AC1A5F}" dt="2021-03-18T14:44:42.363" v="7" actId="26606"/>
          <ac:cxnSpMkLst>
            <pc:docMk/>
            <pc:sldMk cId="2710948967" sldId="256"/>
            <ac:cxnSpMk id="11" creationId="{BCDAEC91-5BCE-4B55-9CC0-43EF94CB734B}"/>
          </ac:cxnSpMkLst>
        </pc:cxnChg>
        <pc:cxnChg chg="add del">
          <ac:chgData name="Ramon Burgstad" userId="5061cdd7803951a7" providerId="LiveId" clId="{FC6212AE-D664-4EBD-95A6-C7DC18AC1A5F}" dt="2021-03-18T14:47:15.119" v="114" actId="26606"/>
          <ac:cxnSpMkLst>
            <pc:docMk/>
            <pc:sldMk cId="2710948967" sldId="256"/>
            <ac:cxnSpMk id="28" creationId="{C41BAEC7-F7B0-4224-8B18-8F74B7D87F0B}"/>
          </ac:cxnSpMkLst>
        </pc:cxnChg>
      </pc:sldChg>
      <pc:sldChg chg="addSp modSp new mod setBg">
        <pc:chgData name="Ramon Burgstad" userId="5061cdd7803951a7" providerId="LiveId" clId="{FC6212AE-D664-4EBD-95A6-C7DC18AC1A5F}" dt="2021-03-18T14:49:50.620" v="130" actId="403"/>
        <pc:sldMkLst>
          <pc:docMk/>
          <pc:sldMk cId="932760222" sldId="257"/>
        </pc:sldMkLst>
        <pc:spChg chg="mod">
          <ac:chgData name="Ramon Burgstad" userId="5061cdd7803951a7" providerId="LiveId" clId="{FC6212AE-D664-4EBD-95A6-C7DC18AC1A5F}" dt="2021-03-18T14:49:50.620" v="130" actId="403"/>
          <ac:spMkLst>
            <pc:docMk/>
            <pc:sldMk cId="932760222" sldId="257"/>
            <ac:spMk id="2" creationId="{09AD0570-0A7E-4277-BF86-6C84274F90DB}"/>
          </ac:spMkLst>
        </pc:spChg>
        <pc:spChg chg="mod">
          <ac:chgData name="Ramon Burgstad" userId="5061cdd7803951a7" providerId="LiveId" clId="{FC6212AE-D664-4EBD-95A6-C7DC18AC1A5F}" dt="2021-03-18T14:49:43.837" v="126" actId="403"/>
          <ac:spMkLst>
            <pc:docMk/>
            <pc:sldMk cId="932760222" sldId="257"/>
            <ac:spMk id="3" creationId="{C52867C3-EC70-433D-BD78-8232329DDD9F}"/>
          </ac:spMkLst>
        </pc:spChg>
        <pc:spChg chg="add">
          <ac:chgData name="Ramon Burgstad" userId="5061cdd7803951a7" providerId="LiveId" clId="{FC6212AE-D664-4EBD-95A6-C7DC18AC1A5F}" dt="2021-03-18T14:49:37.619" v="124" actId="26606"/>
          <ac:spMkLst>
            <pc:docMk/>
            <pc:sldMk cId="932760222" sldId="257"/>
            <ac:spMk id="10" creationId="{3CD9DF72-87A3-404E-A828-84CBF11A8303}"/>
          </ac:spMkLst>
        </pc:spChg>
        <pc:picChg chg="add mod ord">
          <ac:chgData name="Ramon Burgstad" userId="5061cdd7803951a7" providerId="LiveId" clId="{FC6212AE-D664-4EBD-95A6-C7DC18AC1A5F}" dt="2021-03-18T14:49:46.864" v="128" actId="1076"/>
          <ac:picMkLst>
            <pc:docMk/>
            <pc:sldMk cId="932760222" sldId="257"/>
            <ac:picMk id="5" creationId="{DC684A16-ADF6-4897-8454-8E60C80AAB94}"/>
          </ac:picMkLst>
        </pc:picChg>
        <pc:cxnChg chg="add">
          <ac:chgData name="Ramon Burgstad" userId="5061cdd7803951a7" providerId="LiveId" clId="{FC6212AE-D664-4EBD-95A6-C7DC18AC1A5F}" dt="2021-03-18T14:49:37.619" v="124" actId="26606"/>
          <ac:cxnSpMkLst>
            <pc:docMk/>
            <pc:sldMk cId="932760222" sldId="257"/>
            <ac:cxnSpMk id="12" creationId="{20E3A342-4D61-4E3F-AF90-1AB42AEB96CC}"/>
          </ac:cxnSpMkLst>
        </pc:cxnChg>
      </pc:sldChg>
      <pc:sldChg chg="new del">
        <pc:chgData name="Ramon Burgstad" userId="5061cdd7803951a7" providerId="LiveId" clId="{FC6212AE-D664-4EBD-95A6-C7DC18AC1A5F}" dt="2021-03-18T14:44:42.115" v="6" actId="680"/>
        <pc:sldMkLst>
          <pc:docMk/>
          <pc:sldMk cId="2246787915" sldId="257"/>
        </pc:sldMkLst>
      </pc:sldChg>
      <pc:sldChg chg="new del">
        <pc:chgData name="Ramon Burgstad" userId="5061cdd7803951a7" providerId="LiveId" clId="{FC6212AE-D664-4EBD-95A6-C7DC18AC1A5F}" dt="2021-03-18T14:44:41.844" v="5" actId="680"/>
        <pc:sldMkLst>
          <pc:docMk/>
          <pc:sldMk cId="1425578604" sldId="258"/>
        </pc:sldMkLst>
      </pc:sldChg>
      <pc:sldChg chg="new">
        <pc:chgData name="Ramon Burgstad" userId="5061cdd7803951a7" providerId="LiveId" clId="{FC6212AE-D664-4EBD-95A6-C7DC18AC1A5F}" dt="2021-03-18T14:44:44.496" v="9" actId="680"/>
        <pc:sldMkLst>
          <pc:docMk/>
          <pc:sldMk cId="2846609261" sldId="258"/>
        </pc:sldMkLst>
      </pc:sldChg>
      <pc:sldChg chg="new del">
        <pc:chgData name="Ramon Burgstad" userId="5061cdd7803951a7" providerId="LiveId" clId="{FC6212AE-D664-4EBD-95A6-C7DC18AC1A5F}" dt="2021-03-18T14:44:41.514" v="4" actId="680"/>
        <pc:sldMkLst>
          <pc:docMk/>
          <pc:sldMk cId="2767345579" sldId="259"/>
        </pc:sldMkLst>
      </pc:sldChg>
      <pc:sldChg chg="new">
        <pc:chgData name="Ramon Burgstad" userId="5061cdd7803951a7" providerId="LiveId" clId="{FC6212AE-D664-4EBD-95A6-C7DC18AC1A5F}" dt="2021-03-18T14:44:44.647" v="10" actId="680"/>
        <pc:sldMkLst>
          <pc:docMk/>
          <pc:sldMk cId="332328213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90EFA-A906-43CF-89DA-58F82FAD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E9D911D-E09F-4388-8A6C-9BDA6A26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7898F1-B2DF-4397-9FDF-4BAED03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0128BE-2841-4B32-8463-15BC480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501F5-BED2-4CA0-872E-05E8D3DA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01F4-935E-46EB-BB81-E2093CE3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CCDF74-AEE9-4CBA-9F53-3D1014B7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75B170-9466-42FB-8D7F-262143E3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72600D-9B10-4DF6-A222-780B5E65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2FA382-76D9-4025-8A2E-B8486C8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83352F-F660-405F-87A3-1EDB00D8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31C961-1E5B-47FA-A432-A2DFBFAB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50DB75-3729-49CF-BEDA-D662A0E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E46076-5959-4499-B8C3-3FEEAE5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290ED9-F34A-4D1D-8387-891268A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4812-90E5-404E-AF68-868FDE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4C7592-C608-45E2-A213-CCDE2580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FC5CFC-CA21-4F19-97AF-11F759D7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A4FC9E-BC06-465E-9853-B271ECFE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35CC88-30E6-4DEE-A04E-D8672F0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3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5D6BA-406F-41D7-BE05-3EE8CAC2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37D5D5-14F4-44AE-BFC2-21512054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DB0C7E-A1B9-4FD9-AB37-463D22B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E978F6-84B3-4BC9-ADA8-5E161A33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28A4A2-D082-43BC-821C-7273C24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8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2CBFD-AA94-4EA8-9B67-BEB3709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BC039-16A3-4139-86A3-87903CA80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37B656-44CE-49F3-BFAE-65BB3586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C04BFE-44C9-4DCD-99D0-48A549B0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F6C945-C877-4625-8217-E4E959D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C9DB53-9F5C-4635-A637-07604698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1801-84CC-4C10-B99E-F3257C14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7FBC7-B8A7-4046-BC7F-F0A593AB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DA4B2C5-479F-46BB-9C83-3FCA30A3F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3CDCC5-E94C-40A5-8E44-D3757EDA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0AA8B8-348F-43DE-B97C-221D41ED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DAE1A7-C9BD-49D2-B481-EC417CA9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221D45E-F1D9-402A-A728-A14F6E3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18F9ECB-2A77-4145-B1E8-B04548D5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6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D215-CE9D-4AED-B5EB-71854742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5F0A30-1D29-4006-BB85-C1DD434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82F3DD-C8B2-43B7-B9EA-BA1088B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E36023-3158-4B42-91F8-20BCDB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7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AF162C-B773-4D7A-8C18-05E429E5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5543E2-E1F9-42AD-84DD-CE6E499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C8E22C-45F4-407D-954A-7BFE1A46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1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F185-A0F9-437F-8F90-FAEBB033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944B6-787D-497D-BC03-18497E8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347025-86E1-4360-ACC0-D6CD7B7E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D5A3BF-4B5A-48F8-8645-B8AB15AA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2A7D98-89FB-4EB3-A5F8-B0BDF9A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2A7B8E-6EB1-49DE-98C6-9A1010F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5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1D74A-44CB-48D7-AC13-D1FD02A2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FD48901-DBF4-43D0-BAA1-A6389268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4B8FFA-8A2B-4F7B-A26E-DEC42C76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CCBAA0-30DE-42B3-AC65-0739B3B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E1E30E-B933-4369-9EE6-BAC681B2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FF6EA7-174E-4C53-BCBC-8ACE70E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096BA13-2D02-4C0C-8D46-1C3B03EF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ED01CB-4A7E-446A-A9ED-C4ABF967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39B2E-6F84-40AA-B248-F181C09FA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4237-78FB-4075-9777-C646272BCCE5}" type="datetimeFigureOut">
              <a:rPr lang="nl-NL" smtClean="0"/>
              <a:t>18-3-2021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9B8581-10FF-45E3-A40A-00DF5073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9463CE-FE4B-4B3E-A197-D2FE893C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CDCE-DFF4-4457-A5DB-D7D6A63604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zwart, wit&#10;&#10;Automatisch gegenereerde beschrijving">
            <a:extLst>
              <a:ext uri="{FF2B5EF4-FFF2-40B4-BE49-F238E27FC236}">
                <a16:creationId xmlns:a16="http://schemas.microsoft.com/office/drawing/2014/main" id="{2AE1F8F2-93B3-4882-95A4-13799ED3A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6051" r="26781" b="-2"/>
          <a:stretch/>
        </p:blipFill>
        <p:spPr>
          <a:xfrm>
            <a:off x="6473364" y="584908"/>
            <a:ext cx="571863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3045815" y="0"/>
                </a:moveTo>
                <a:lnTo>
                  <a:pt x="5718636" y="0"/>
                </a:lnTo>
                <a:lnTo>
                  <a:pt x="5718636" y="5509036"/>
                </a:lnTo>
                <a:lnTo>
                  <a:pt x="5215794" y="5509036"/>
                </a:lnTo>
                <a:lnTo>
                  <a:pt x="5215794" y="5509675"/>
                </a:lnTo>
                <a:lnTo>
                  <a:pt x="0" y="5509675"/>
                </a:lnTo>
                <a:lnTo>
                  <a:pt x="2542974" y="639"/>
                </a:lnTo>
                <a:lnTo>
                  <a:pt x="3045520" y="639"/>
                </a:ln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B2D58D-B506-468A-AF92-8DC2F819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3651047"/>
            <a:ext cx="5254752" cy="911117"/>
          </a:xfrm>
        </p:spPr>
        <p:txBody>
          <a:bodyPr>
            <a:normAutofit/>
          </a:bodyPr>
          <a:lstStyle/>
          <a:p>
            <a:pPr algn="l"/>
            <a:r>
              <a:rPr lang="nl-NL" sz="1300">
                <a:solidFill>
                  <a:srgbClr val="FFFFFF"/>
                </a:solidFill>
              </a:rPr>
              <a:t>De Blanke Bank</a:t>
            </a:r>
          </a:p>
          <a:p>
            <a:pPr algn="l"/>
            <a:r>
              <a:rPr lang="nl-NL" sz="1300">
                <a:solidFill>
                  <a:srgbClr val="FFFFFF"/>
                </a:solidFill>
              </a:rPr>
              <a:t>Door blanke, voor blanke</a:t>
            </a:r>
            <a:endParaRPr lang="nl-NL" sz="1300"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8C64-2138-4142-A719-A95962E7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408814"/>
            <a:ext cx="5729673" cy="2235277"/>
          </a:xfrm>
        </p:spPr>
        <p:txBody>
          <a:bodyPr>
            <a:normAutofit/>
          </a:bodyPr>
          <a:lstStyle/>
          <a:p>
            <a:pPr algn="l"/>
            <a:r>
              <a:rPr lang="nl-NL" sz="5400">
                <a:solidFill>
                  <a:srgbClr val="FFFFFF"/>
                </a:solidFill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271094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zwart, wit&#10;&#10;Automatisch gegenereerde beschrijving">
            <a:extLst>
              <a:ext uri="{FF2B5EF4-FFF2-40B4-BE49-F238E27FC236}">
                <a16:creationId xmlns:a16="http://schemas.microsoft.com/office/drawing/2014/main" id="{DC684A16-ADF6-4897-8454-8E60C80AA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b="484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D0570-0A7E-4277-BF86-6C84274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Inhoud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2867C3-EC70-433D-BD78-8232329D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nl-NL" sz="2400" dirty="0"/>
              <a:t>Sprint review</a:t>
            </a:r>
          </a:p>
          <a:p>
            <a:r>
              <a:rPr lang="nl-NL" sz="2400" dirty="0"/>
              <a:t>Sprint </a:t>
            </a:r>
            <a:r>
              <a:rPr lang="nl-NL" sz="2400" dirty="0" err="1"/>
              <a:t>backlog</a:t>
            </a:r>
            <a:endParaRPr lang="nl-NL" sz="2400" dirty="0"/>
          </a:p>
          <a:p>
            <a:r>
              <a:rPr lang="nl-NL" sz="2400" dirty="0" err="1"/>
              <a:t>Retrospective</a:t>
            </a:r>
            <a:endParaRPr lang="nl-NL" sz="24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9327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E3E4A-E8AB-44C1-85D2-85B1DECF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A31745-F7DC-4CFB-B04E-51D96317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60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75FFF-A4E0-4527-9DB9-57CB5C75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42D9C3-B1FC-4759-8C75-FB3EE93A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2821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Sprint 2</vt:lpstr>
      <vt:lpstr>Inhoud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Ramon Burgstad</dc:creator>
  <cp:lastModifiedBy>Ramon Burgstad</cp:lastModifiedBy>
  <cp:revision>1</cp:revision>
  <dcterms:created xsi:type="dcterms:W3CDTF">2021-03-18T14:49:37Z</dcterms:created>
  <dcterms:modified xsi:type="dcterms:W3CDTF">2021-03-18T14:49:52Z</dcterms:modified>
</cp:coreProperties>
</file>