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59" r:id="rId8"/>
    <p:sldId id="265" r:id="rId9"/>
    <p:sldId id="266" r:id="rId10"/>
    <p:sldId id="267" r:id="rId11"/>
    <p:sldId id="261" r:id="rId12"/>
    <p:sldId id="260"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7C073-9297-4567-A1E2-1994F464DCC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3FC57F2-1283-4C9C-A224-CA0740942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E224B5A-6BA5-4F41-9056-8F4863CCE4B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9FB84BD1-9E12-4F43-8F50-E4A07F71208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7A5D8CC-B45C-49B8-BDB5-604F77A128BD}"/>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65282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530F8C-ABF4-43BF-978C-D9A0DBC87A8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069D5D6D-2DD3-4C5E-BEE2-86387842F69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E6CC3AE-E7B4-428C-8B1E-CAFB71EF50E1}"/>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D321CFA8-37C1-4CD6-A8A0-93D2CB598FC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D7BA012-A03B-4A67-8A7D-F8B9A8493F8C}"/>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154944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20ABD94-7EFD-4A49-A9DA-52C10BA130E1}"/>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994C6C5-C015-4153-A3B4-54DDD2EE582C}"/>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DA242DB-049D-4EDC-A20A-4D50D67C093F}"/>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2C8BF6F7-1F37-4F12-AB62-EE183FC8D89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F6F3A00-552D-45CB-B278-376AC97416D1}"/>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321784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3E27D1-33A2-455A-AF00-715531CDF64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B6B4E16E-68AA-4D91-A819-FBE36059A80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D08F8DD-F49B-4B4B-AE45-9F1D0C2DA206}"/>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8D6B1D09-615E-4275-89FE-E78202E9864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BE6C851-C384-490C-A5A7-B7FAB6A99277}"/>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330445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3C7D74-716E-40C0-B78B-1FC2DBD8AA4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63FC2DA6-3E60-44B4-9E65-FCD3D3CB4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07D331F4-B143-490C-8AFC-6DE44470723B}"/>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64A8D2AB-4275-4A44-AA46-3FE3819F922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B4CCD9-7014-4F2B-9524-E640D37596BD}"/>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17507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73D6E-A47F-4B64-A87F-78090E7A75E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CE45E1B-7499-477C-8209-046077F9C97A}"/>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6AF3CDF1-788C-4274-AB46-1D23A7799A9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C07A3B0-A127-4421-9D39-868D47D7D64C}"/>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3D933C9B-2FF9-42C1-B702-72E846A77CD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7DF80371-29F6-4A09-B13A-0087C5416C59}"/>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34762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44B289-A9BD-4012-8A17-C9E55C5314BA}"/>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A9528D3-13CB-4795-8CE1-0F13DE590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843C36D-4E4C-40AF-BFFE-78E23B4EF7D7}"/>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D5EB059B-0B2E-449F-8CE4-B51DF85DA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184FE30-9C83-4B92-875D-91D7BD51D4E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D9515654-D5E3-45FA-8B19-1E9ECCC20DED}"/>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8" name="Tijdelijke aanduiding voor voettekst 7">
            <a:extLst>
              <a:ext uri="{FF2B5EF4-FFF2-40B4-BE49-F238E27FC236}">
                <a16:creationId xmlns:a16="http://schemas.microsoft.com/office/drawing/2014/main" id="{D422177C-305C-47F9-967D-8AC0EF1DDEF3}"/>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BEE3AE9B-461A-4B86-979F-C75FF1AF979C}"/>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78907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D4335-B143-411C-9005-FEC2EACF4A61}"/>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26A649E1-BCF3-425A-8DAC-93AFDC923740}"/>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4" name="Tijdelijke aanduiding voor voettekst 3">
            <a:extLst>
              <a:ext uri="{FF2B5EF4-FFF2-40B4-BE49-F238E27FC236}">
                <a16:creationId xmlns:a16="http://schemas.microsoft.com/office/drawing/2014/main" id="{E0D8532E-07F3-40B6-B34E-DF7248C6496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DCDFE79C-304F-46AE-A7EA-0D7B13926978}"/>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51143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CE59E4E-1A8B-495D-B7CD-9493C7F72B5C}"/>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3" name="Tijdelijke aanduiding voor voettekst 2">
            <a:extLst>
              <a:ext uri="{FF2B5EF4-FFF2-40B4-BE49-F238E27FC236}">
                <a16:creationId xmlns:a16="http://schemas.microsoft.com/office/drawing/2014/main" id="{B663621B-D0CB-4707-88D0-559B076E856F}"/>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1D0B52A-52F1-4D94-B863-105E0894EDB9}"/>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14563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83251-8501-444F-B891-33C3461C7A1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EB93F3E-B37B-4D6A-A63F-3F3A7327E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36776114-B4A7-4348-962C-70E1DA6FB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A4B443E-D120-4348-B51B-398D8A0AB66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C68F13CD-2400-4E4D-84BD-B2B86616B0C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9D6B71F-441D-4661-B1B2-BE5FDF00EC17}"/>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419806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C521F5-EFE5-4069-9DCC-F176B801854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7E1B436A-93E4-4272-B67A-45EAC3A65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F3B6A4D-3875-4D70-B66D-59940C425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9D34D7-3E75-4F07-8E59-BCF6544030C3}"/>
              </a:ext>
            </a:extLst>
          </p:cNvPr>
          <p:cNvSpPr>
            <a:spLocks noGrp="1"/>
          </p:cNvSpPr>
          <p:nvPr>
            <p:ph type="dt" sz="half" idx="10"/>
          </p:nvPr>
        </p:nvSpPr>
        <p:spPr/>
        <p:txBody>
          <a:bodyPr/>
          <a:lstStyle/>
          <a:p>
            <a:fld id="{732A59EF-6906-4B3B-B59D-FC14286FC3AA}" type="datetimeFigureOut">
              <a:rPr lang="nl-NL" smtClean="0"/>
              <a:t>20-5-2021</a:t>
            </a:fld>
            <a:endParaRPr lang="nl-NL"/>
          </a:p>
        </p:txBody>
      </p:sp>
      <p:sp>
        <p:nvSpPr>
          <p:cNvPr id="6" name="Tijdelijke aanduiding voor voettekst 5">
            <a:extLst>
              <a:ext uri="{FF2B5EF4-FFF2-40B4-BE49-F238E27FC236}">
                <a16:creationId xmlns:a16="http://schemas.microsoft.com/office/drawing/2014/main" id="{CDC5A388-4D8D-4CA6-B3D8-900337BB2C7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3946BF2-7E8F-4FE4-9345-45C5CC673132}"/>
              </a:ext>
            </a:extLst>
          </p:cNvPr>
          <p:cNvSpPr>
            <a:spLocks noGrp="1"/>
          </p:cNvSpPr>
          <p:nvPr>
            <p:ph type="sldNum" sz="quarter" idx="12"/>
          </p:nvPr>
        </p:nvSpPr>
        <p:spPr/>
        <p:txBody>
          <a:bodyPr/>
          <a:lstStyle/>
          <a:p>
            <a:fld id="{73B1FEE2-EC59-47C4-8152-CE9547A043C0}" type="slidenum">
              <a:rPr lang="nl-NL" smtClean="0"/>
              <a:t>‹#›</a:t>
            </a:fld>
            <a:endParaRPr lang="nl-NL"/>
          </a:p>
        </p:txBody>
      </p:sp>
    </p:spTree>
    <p:extLst>
      <p:ext uri="{BB962C8B-B14F-4D97-AF65-F5344CB8AC3E}">
        <p14:creationId xmlns:p14="http://schemas.microsoft.com/office/powerpoint/2010/main" val="143599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E7C30EA-462D-4BCF-98C4-A5874ADB3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09BE32E-6080-49C2-A866-4C8B113F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D3D9E63-4EFB-441F-B554-EE4D53D0D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A59EF-6906-4B3B-B59D-FC14286FC3AA}" type="datetimeFigureOut">
              <a:rPr lang="nl-NL" smtClean="0"/>
              <a:t>20-5-2021</a:t>
            </a:fld>
            <a:endParaRPr lang="nl-NL"/>
          </a:p>
        </p:txBody>
      </p:sp>
      <p:sp>
        <p:nvSpPr>
          <p:cNvPr id="5" name="Tijdelijke aanduiding voor voettekst 4">
            <a:extLst>
              <a:ext uri="{FF2B5EF4-FFF2-40B4-BE49-F238E27FC236}">
                <a16:creationId xmlns:a16="http://schemas.microsoft.com/office/drawing/2014/main" id="{E6B7E729-D709-42A4-8CE1-D674A9C49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ACABB3B6-9A62-40F3-B5DB-5C5D624B8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1FEE2-EC59-47C4-8152-CE9547A043C0}" type="slidenum">
              <a:rPr lang="nl-NL" smtClean="0"/>
              <a:t>‹#›</a:t>
            </a:fld>
            <a:endParaRPr lang="nl-NL"/>
          </a:p>
        </p:txBody>
      </p:sp>
    </p:spTree>
    <p:extLst>
      <p:ext uri="{BB962C8B-B14F-4D97-AF65-F5344CB8AC3E}">
        <p14:creationId xmlns:p14="http://schemas.microsoft.com/office/powerpoint/2010/main" val="8546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4156F7D5-D212-429D-89E6-9BCC67258F81}"/>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10890" b="4840"/>
          <a:stretch/>
        </p:blipFill>
        <p:spPr bwMode="auto">
          <a:xfrm>
            <a:off x="20" y="-9107"/>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DC39A5EC-19EC-4C18-98A0-0826CE03D6D8}"/>
              </a:ext>
            </a:extLst>
          </p:cNvPr>
          <p:cNvSpPr>
            <a:spLocks noGrp="1"/>
          </p:cNvSpPr>
          <p:nvPr>
            <p:ph type="ctrTitle"/>
          </p:nvPr>
        </p:nvSpPr>
        <p:spPr>
          <a:xfrm>
            <a:off x="686834" y="591344"/>
            <a:ext cx="3200400" cy="5585619"/>
          </a:xfrm>
        </p:spPr>
        <p:txBody>
          <a:bodyPr vert="horz" lIns="91440" tIns="45720" rIns="91440" bIns="45720" rtlCol="0" anchor="ctr">
            <a:normAutofit/>
          </a:bodyPr>
          <a:lstStyle/>
          <a:p>
            <a:pPr algn="l"/>
            <a:r>
              <a:rPr lang="en-US" sz="5400" dirty="0">
                <a:solidFill>
                  <a:srgbClr val="FFFFFF"/>
                </a:solidFill>
              </a:rPr>
              <a:t>Sprint 5</a:t>
            </a:r>
          </a:p>
        </p:txBody>
      </p:sp>
      <p:sp>
        <p:nvSpPr>
          <p:cNvPr id="73" name="Arc 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Ondertitel 2">
            <a:extLst>
              <a:ext uri="{FF2B5EF4-FFF2-40B4-BE49-F238E27FC236}">
                <a16:creationId xmlns:a16="http://schemas.microsoft.com/office/drawing/2014/main" id="{4F4EA386-BE25-4F6A-8971-700226C61EEB}"/>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spcAft>
                <a:spcPts val="200"/>
              </a:spcAft>
            </a:pPr>
            <a:r>
              <a:rPr lang="en-US" dirty="0">
                <a:solidFill>
                  <a:srgbClr val="FFFFFF"/>
                </a:solidFill>
              </a:rPr>
              <a:t>Door</a:t>
            </a:r>
          </a:p>
          <a:p>
            <a:pPr indent="-228600" algn="l">
              <a:spcAft>
                <a:spcPts val="200"/>
              </a:spcAft>
              <a:buFont typeface="Arial" panose="020B0604020202020204" pitchFamily="34" charset="0"/>
              <a:buChar char="•"/>
            </a:pPr>
            <a:r>
              <a:rPr lang="en-US" dirty="0" err="1">
                <a:solidFill>
                  <a:srgbClr val="FFFFFF"/>
                </a:solidFill>
              </a:rPr>
              <a:t>Marjon</a:t>
            </a:r>
            <a:r>
              <a:rPr lang="en-US" dirty="0">
                <a:solidFill>
                  <a:srgbClr val="FFFFFF"/>
                </a:solidFill>
              </a:rPr>
              <a:t> </a:t>
            </a:r>
            <a:r>
              <a:rPr lang="en-US" dirty="0" err="1">
                <a:solidFill>
                  <a:srgbClr val="FFFFFF"/>
                </a:solidFill>
              </a:rPr>
              <a:t>Buijing</a:t>
            </a:r>
            <a:endParaRPr lang="en-US" dirty="0">
              <a:solidFill>
                <a:srgbClr val="FFFFFF"/>
              </a:solidFill>
            </a:endParaRPr>
          </a:p>
          <a:p>
            <a:pPr indent="-228600" algn="l">
              <a:spcAft>
                <a:spcPts val="200"/>
              </a:spcAft>
              <a:buFont typeface="Arial" panose="020B0604020202020204" pitchFamily="34" charset="0"/>
              <a:buChar char="•"/>
            </a:pPr>
            <a:r>
              <a:rPr lang="en-US" dirty="0" err="1">
                <a:solidFill>
                  <a:srgbClr val="FFFFFF"/>
                </a:solidFill>
              </a:rPr>
              <a:t>Jarno</a:t>
            </a:r>
            <a:r>
              <a:rPr lang="en-US" dirty="0">
                <a:solidFill>
                  <a:srgbClr val="FFFFFF"/>
                </a:solidFill>
              </a:rPr>
              <a:t> </a:t>
            </a:r>
            <a:r>
              <a:rPr lang="en-US" dirty="0" err="1">
                <a:solidFill>
                  <a:srgbClr val="FFFFFF"/>
                </a:solidFill>
              </a:rPr>
              <a:t>Vuijk</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Sander </a:t>
            </a:r>
            <a:r>
              <a:rPr lang="en-US" dirty="0" err="1">
                <a:solidFill>
                  <a:srgbClr val="FFFFFF"/>
                </a:solidFill>
              </a:rPr>
              <a:t>Vielvoije</a:t>
            </a:r>
            <a:endParaRPr lang="en-US" dirty="0">
              <a:solidFill>
                <a:srgbClr val="FFFFFF"/>
              </a:solidFill>
            </a:endParaRPr>
          </a:p>
          <a:p>
            <a:pPr indent="-228600" algn="l">
              <a:spcAft>
                <a:spcPts val="200"/>
              </a:spcAft>
              <a:buFont typeface="Arial" panose="020B0604020202020204" pitchFamily="34" charset="0"/>
              <a:buChar char="•"/>
            </a:pPr>
            <a:r>
              <a:rPr lang="en-US" dirty="0">
                <a:solidFill>
                  <a:srgbClr val="FFFFFF"/>
                </a:solidFill>
              </a:rPr>
              <a:t>Ramon Burgstad</a:t>
            </a:r>
          </a:p>
          <a:p>
            <a:pPr algn="l">
              <a:spcAft>
                <a:spcPts val="200"/>
              </a:spcAft>
            </a:pPr>
            <a:r>
              <a:rPr lang="en-US" dirty="0">
                <a:solidFill>
                  <a:srgbClr val="FFFFFF"/>
                </a:solidFill>
              </a:rPr>
              <a:t>PO</a:t>
            </a:r>
          </a:p>
          <a:p>
            <a:pPr marL="285750" indent="-228600" algn="l">
              <a:spcAft>
                <a:spcPts val="200"/>
              </a:spcAft>
              <a:buFont typeface="Arial" panose="020B0604020202020204" pitchFamily="34" charset="0"/>
              <a:buChar char="•"/>
            </a:pPr>
            <a:r>
              <a:rPr lang="en-US" dirty="0">
                <a:solidFill>
                  <a:srgbClr val="FFFFFF"/>
                </a:solidFill>
              </a:rPr>
              <a:t>Thomas van </a:t>
            </a:r>
            <a:r>
              <a:rPr lang="en-US" dirty="0" err="1">
                <a:solidFill>
                  <a:srgbClr val="FFFFFF"/>
                </a:solidFill>
              </a:rPr>
              <a:t>Iersel</a:t>
            </a:r>
            <a:endParaRPr lang="en-US" dirty="0">
              <a:solidFill>
                <a:srgbClr val="FFFFFF"/>
              </a:solidFill>
            </a:endParaRPr>
          </a:p>
          <a:p>
            <a:pPr marL="285750" indent="-228600" algn="l">
              <a:spcAft>
                <a:spcPts val="200"/>
              </a:spcAft>
              <a:buFont typeface="Arial" panose="020B0604020202020204" pitchFamily="34" charset="0"/>
              <a:buChar char="•"/>
            </a:pPr>
            <a:r>
              <a:rPr lang="en-US" dirty="0">
                <a:solidFill>
                  <a:srgbClr val="FFFFFF"/>
                </a:solidFill>
              </a:rPr>
              <a:t>Matej </a:t>
            </a:r>
            <a:r>
              <a:rPr lang="en-US" dirty="0" err="1">
                <a:solidFill>
                  <a:srgbClr val="FFFFFF"/>
                </a:solidFill>
              </a:rPr>
              <a:t>Skelo</a:t>
            </a:r>
            <a:endParaRPr lang="en-US" dirty="0">
              <a:solidFill>
                <a:srgbClr val="FFFFFF"/>
              </a:solidFill>
            </a:endParaRPr>
          </a:p>
          <a:p>
            <a:pPr indent="-228600" algn="l">
              <a:buFont typeface="Arial" panose="020B0604020202020204" pitchFamily="34" charset="0"/>
              <a:buChar char="•"/>
            </a:pPr>
            <a:endParaRPr lang="en-US" b="1" dirty="0">
              <a:solidFill>
                <a:srgbClr val="FFFFFF"/>
              </a:solidFill>
            </a:endParaRPr>
          </a:p>
        </p:txBody>
      </p:sp>
    </p:spTree>
    <p:extLst>
      <p:ext uri="{BB962C8B-B14F-4D97-AF65-F5344CB8AC3E}">
        <p14:creationId xmlns:p14="http://schemas.microsoft.com/office/powerpoint/2010/main" val="389514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Jarno</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normAutofit fontScale="92500" lnSpcReduction="20000"/>
          </a:bodyPr>
          <a:lstStyle/>
          <a:p>
            <a:pPr marL="0" indent="0">
              <a:buNone/>
            </a:pPr>
            <a:r>
              <a:rPr lang="nl-NL" dirty="0"/>
              <a:t>User story: </a:t>
            </a:r>
          </a:p>
          <a:p>
            <a:pPr marL="0" indent="0">
              <a:buNone/>
            </a:pPr>
            <a:r>
              <a:rPr lang="nl-NL" dirty="0"/>
              <a:t>Als gebruiker wil ik zelf een geld hoeveelheid kunnen invoegen.</a:t>
            </a:r>
          </a:p>
          <a:p>
            <a:pPr marL="0" indent="0">
              <a:buNone/>
            </a:pPr>
            <a:r>
              <a:rPr lang="nl-NL" dirty="0"/>
              <a:t>Als owner wil ik vanaf een menu instellingen en gegevens kunnen aan passen.</a:t>
            </a:r>
          </a:p>
          <a:p>
            <a:pPr marL="0" indent="0">
              <a:buNone/>
            </a:pPr>
            <a:r>
              <a:rPr lang="nl-NL" dirty="0"/>
              <a:t>Taak: </a:t>
            </a:r>
          </a:p>
          <a:p>
            <a:pPr marL="0" indent="0">
              <a:buNone/>
            </a:pPr>
            <a:r>
              <a:rPr lang="nl-NL" dirty="0"/>
              <a:t>Maak het custom invoer bedrag code af.</a:t>
            </a:r>
          </a:p>
          <a:p>
            <a:pPr marL="0" indent="0">
              <a:buNone/>
            </a:pPr>
            <a:r>
              <a:rPr lang="nl-NL" dirty="0"/>
              <a:t>Maak een owner menu.</a:t>
            </a:r>
          </a:p>
          <a:p>
            <a:pPr marL="0" indent="0">
              <a:buNone/>
            </a:pPr>
            <a:r>
              <a:rPr lang="nl-NL" dirty="0"/>
              <a:t>Acceptance Criteria: </a:t>
            </a:r>
          </a:p>
          <a:p>
            <a:pPr marL="0" indent="0">
              <a:buNone/>
            </a:pPr>
            <a:r>
              <a:rPr lang="nl-NL" dirty="0"/>
              <a:t>Als gebruiker kan je zelf een bedrag invoeren.</a:t>
            </a:r>
          </a:p>
          <a:p>
            <a:pPr marL="0" indent="0">
              <a:buNone/>
            </a:pPr>
            <a:r>
              <a:rPr lang="nl-NL" dirty="0"/>
              <a:t>Als ownder kan ik gegevens aan passen via de GUI</a:t>
            </a:r>
          </a:p>
          <a:p>
            <a:pPr marL="0" indent="0">
              <a:buNone/>
            </a:pPr>
            <a:r>
              <a:rPr lang="nl-NL" dirty="0"/>
              <a:t>Story Points:  5, 3</a:t>
            </a:r>
          </a:p>
          <a:p>
            <a:endParaRPr lang="nl-NL" dirty="0"/>
          </a:p>
        </p:txBody>
      </p:sp>
    </p:spTree>
    <p:extLst>
      <p:ext uri="{BB962C8B-B14F-4D97-AF65-F5344CB8AC3E}">
        <p14:creationId xmlns:p14="http://schemas.microsoft.com/office/powerpoint/2010/main" val="139106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DBDB432E-0D6E-4E04-8323-154836505399}"/>
              </a:ext>
            </a:extLst>
          </p:cNvPr>
          <p:cNvSpPr>
            <a:spLocks noGrp="1"/>
          </p:cNvSpPr>
          <p:nvPr>
            <p:ph type="title"/>
          </p:nvPr>
        </p:nvSpPr>
        <p:spPr>
          <a:xfrm>
            <a:off x="833002" y="365125"/>
            <a:ext cx="3973667" cy="5811837"/>
          </a:xfrm>
        </p:spPr>
        <p:txBody>
          <a:bodyPr>
            <a:normAutofit/>
          </a:bodyPr>
          <a:lstStyle/>
          <a:p>
            <a:r>
              <a:rPr lang="nl-NL">
                <a:solidFill>
                  <a:srgbClr val="FFFFFF"/>
                </a:solidFill>
              </a:rPr>
              <a:t>Retrospective</a:t>
            </a:r>
          </a:p>
        </p:txBody>
      </p:sp>
      <p:sp>
        <p:nvSpPr>
          <p:cNvPr id="3" name="Tijdelijke aanduiding voor inhoud 2">
            <a:extLst>
              <a:ext uri="{FF2B5EF4-FFF2-40B4-BE49-F238E27FC236}">
                <a16:creationId xmlns:a16="http://schemas.microsoft.com/office/drawing/2014/main" id="{7457F956-E53C-4733-8B45-3C6743FEFEA8}"/>
              </a:ext>
            </a:extLst>
          </p:cNvPr>
          <p:cNvSpPr>
            <a:spLocks noGrp="1"/>
          </p:cNvSpPr>
          <p:nvPr>
            <p:ph idx="1"/>
          </p:nvPr>
        </p:nvSpPr>
        <p:spPr>
          <a:xfrm>
            <a:off x="5356927" y="365125"/>
            <a:ext cx="5996871" cy="5811837"/>
          </a:xfrm>
        </p:spPr>
        <p:txBody>
          <a:bodyPr anchor="ctr">
            <a:normAutofit/>
          </a:bodyPr>
          <a:lstStyle/>
          <a:p>
            <a:r>
              <a:rPr lang="nl-NL" sz="2000">
                <a:solidFill>
                  <a:srgbClr val="FFFFFF"/>
                </a:solidFill>
              </a:rPr>
              <a:t>Top:</a:t>
            </a:r>
          </a:p>
          <a:p>
            <a:pPr marL="0" indent="0">
              <a:buNone/>
            </a:pPr>
            <a:r>
              <a:rPr lang="nl-NL" sz="2000">
                <a:solidFill>
                  <a:srgbClr val="FFFFFF"/>
                </a:solidFill>
              </a:rPr>
              <a:t>We zijn deze keer weer lief geweest voor elkaar</a:t>
            </a:r>
          </a:p>
          <a:p>
            <a:pPr marL="0" indent="0">
              <a:buNone/>
            </a:pPr>
            <a:endParaRPr lang="nl-NL" sz="2000">
              <a:solidFill>
                <a:srgbClr val="FFFFFF"/>
              </a:solidFill>
            </a:endParaRPr>
          </a:p>
          <a:p>
            <a:r>
              <a:rPr lang="nl-NL" sz="2000">
                <a:solidFill>
                  <a:srgbClr val="FFFFFF"/>
                </a:solidFill>
              </a:rPr>
              <a:t>Verbeter punt:</a:t>
            </a:r>
          </a:p>
          <a:p>
            <a:pPr marL="0" indent="0">
              <a:buNone/>
            </a:pPr>
            <a:endParaRPr lang="nl-NL" sz="2000">
              <a:solidFill>
                <a:srgbClr val="FFFFFF"/>
              </a:solidFill>
            </a:endParaRPr>
          </a:p>
          <a:p>
            <a:pPr marL="0" indent="0">
              <a:buNone/>
            </a:pPr>
            <a:endParaRPr lang="nl-NL" sz="2000">
              <a:solidFill>
                <a:srgbClr val="FFFFFF"/>
              </a:solidFill>
            </a:endParaRPr>
          </a:p>
          <a:p>
            <a:pPr marL="0" indent="0">
              <a:buNone/>
            </a:pPr>
            <a:endParaRPr lang="nl-NL" sz="2000">
              <a:solidFill>
                <a:srgbClr val="FFFFFF"/>
              </a:solidFill>
            </a:endParaRPr>
          </a:p>
        </p:txBody>
      </p:sp>
    </p:spTree>
    <p:extLst>
      <p:ext uri="{BB962C8B-B14F-4D97-AF65-F5344CB8AC3E}">
        <p14:creationId xmlns:p14="http://schemas.microsoft.com/office/powerpoint/2010/main" val="21984825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eel vraagtekens op een zwarte achtergrond">
            <a:extLst>
              <a:ext uri="{FF2B5EF4-FFF2-40B4-BE49-F238E27FC236}">
                <a16:creationId xmlns:a16="http://schemas.microsoft.com/office/drawing/2014/main" id="{14F12C84-823F-4901-8C06-F2B7CD086BFB}"/>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el 1">
            <a:extLst>
              <a:ext uri="{FF2B5EF4-FFF2-40B4-BE49-F238E27FC236}">
                <a16:creationId xmlns:a16="http://schemas.microsoft.com/office/drawing/2014/main" id="{F687636B-182C-4033-9738-4F370279354A}"/>
              </a:ext>
            </a:extLst>
          </p:cNvPr>
          <p:cNvSpPr>
            <a:spLocks noGrp="1"/>
          </p:cNvSpPr>
          <p:nvPr>
            <p:ph type="title"/>
          </p:nvPr>
        </p:nvSpPr>
        <p:spPr>
          <a:xfrm>
            <a:off x="838200" y="557189"/>
            <a:ext cx="4155825" cy="5571898"/>
          </a:xfrm>
        </p:spPr>
        <p:txBody>
          <a:bodyPr>
            <a:normAutofit/>
          </a:bodyPr>
          <a:lstStyle/>
          <a:p>
            <a:r>
              <a:rPr lang="nl-NL" dirty="0">
                <a:solidFill>
                  <a:srgbClr val="FFFFFF"/>
                </a:solidFill>
              </a:rPr>
              <a:t>Vragen</a:t>
            </a:r>
          </a:p>
        </p:txBody>
      </p:sp>
      <p:sp>
        <p:nvSpPr>
          <p:cNvPr id="3" name="Tijdelijke aanduiding voor inhoud 2">
            <a:extLst>
              <a:ext uri="{FF2B5EF4-FFF2-40B4-BE49-F238E27FC236}">
                <a16:creationId xmlns:a16="http://schemas.microsoft.com/office/drawing/2014/main" id="{5A4C62A9-C929-419F-B210-EB27E7283BE3}"/>
              </a:ext>
            </a:extLst>
          </p:cNvPr>
          <p:cNvSpPr>
            <a:spLocks noGrp="1"/>
          </p:cNvSpPr>
          <p:nvPr>
            <p:ph idx="1"/>
          </p:nvPr>
        </p:nvSpPr>
        <p:spPr>
          <a:xfrm>
            <a:off x="5186552" y="557189"/>
            <a:ext cx="6167246" cy="5571898"/>
          </a:xfrm>
        </p:spPr>
        <p:txBody>
          <a:bodyPr anchor="ctr">
            <a:normAutofit/>
          </a:bodyPr>
          <a:lstStyle/>
          <a:p>
            <a:r>
              <a:rPr lang="nl-NL" sz="2000" dirty="0">
                <a:solidFill>
                  <a:srgbClr val="FFFFFF"/>
                </a:solidFill>
              </a:rPr>
              <a:t>Stel hier je vragen</a:t>
            </a:r>
          </a:p>
        </p:txBody>
      </p:sp>
    </p:spTree>
    <p:extLst>
      <p:ext uri="{BB962C8B-B14F-4D97-AF65-F5344CB8AC3E}">
        <p14:creationId xmlns:p14="http://schemas.microsoft.com/office/powerpoint/2010/main" val="14939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Rectangle 72">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Bank of Canada maintains interest rate at 0.5% | The Asian ...">
            <a:extLst>
              <a:ext uri="{FF2B5EF4-FFF2-40B4-BE49-F238E27FC236}">
                <a16:creationId xmlns:a16="http://schemas.microsoft.com/office/drawing/2014/main" id="{DF09340D-D5EC-4B92-BE95-91237BF709B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AA97521-53A2-4EDB-8EDA-E3FC6E5E6669}"/>
              </a:ext>
            </a:extLst>
          </p:cNvPr>
          <p:cNvSpPr>
            <a:spLocks noGrp="1"/>
          </p:cNvSpPr>
          <p:nvPr>
            <p:ph type="title"/>
          </p:nvPr>
        </p:nvSpPr>
        <p:spPr>
          <a:xfrm>
            <a:off x="838200" y="963877"/>
            <a:ext cx="3494362" cy="4930246"/>
          </a:xfrm>
        </p:spPr>
        <p:txBody>
          <a:bodyPr>
            <a:normAutofit/>
          </a:bodyPr>
          <a:lstStyle/>
          <a:p>
            <a:pPr algn="r"/>
            <a:r>
              <a:rPr lang="nl-NL">
                <a:solidFill>
                  <a:schemeClr val="bg1"/>
                </a:solidFill>
              </a:rPr>
              <a:t>Inhoud</a:t>
            </a:r>
          </a:p>
        </p:txBody>
      </p:sp>
      <p:sp>
        <p:nvSpPr>
          <p:cNvPr id="75"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2B883245-53F9-4FC8-9668-37393094D971}"/>
              </a:ext>
            </a:extLst>
          </p:cNvPr>
          <p:cNvSpPr>
            <a:spLocks noGrp="1"/>
          </p:cNvSpPr>
          <p:nvPr>
            <p:ph idx="1"/>
          </p:nvPr>
        </p:nvSpPr>
        <p:spPr>
          <a:xfrm>
            <a:off x="4976031" y="963877"/>
            <a:ext cx="6377769" cy="4930246"/>
          </a:xfrm>
        </p:spPr>
        <p:txBody>
          <a:bodyPr anchor="ctr">
            <a:normAutofit/>
          </a:bodyPr>
          <a:lstStyle/>
          <a:p>
            <a:r>
              <a:rPr lang="nl-NL" sz="2400" dirty="0">
                <a:solidFill>
                  <a:schemeClr val="bg1"/>
                </a:solidFill>
              </a:rPr>
              <a:t>Sprint review</a:t>
            </a:r>
          </a:p>
          <a:p>
            <a:r>
              <a:rPr lang="nl-NL" sz="2400" dirty="0">
                <a:solidFill>
                  <a:schemeClr val="bg1"/>
                </a:solidFill>
              </a:rPr>
              <a:t>Sprint </a:t>
            </a:r>
            <a:r>
              <a:rPr lang="nl-NL" sz="2400" dirty="0" err="1">
                <a:solidFill>
                  <a:schemeClr val="bg1"/>
                </a:solidFill>
              </a:rPr>
              <a:t>backlog</a:t>
            </a:r>
            <a:endParaRPr lang="nl-NL" sz="2400" dirty="0">
              <a:solidFill>
                <a:schemeClr val="bg1"/>
              </a:solidFill>
            </a:endParaRPr>
          </a:p>
          <a:p>
            <a:r>
              <a:rPr lang="nl-NL" sz="2400" dirty="0" err="1">
                <a:solidFill>
                  <a:schemeClr val="bg1"/>
                </a:solidFill>
              </a:rPr>
              <a:t>Retrospective</a:t>
            </a:r>
            <a:endParaRPr lang="nl-NL" sz="2400" dirty="0">
              <a:solidFill>
                <a:schemeClr val="bg1"/>
              </a:solidFill>
            </a:endParaRPr>
          </a:p>
          <a:p>
            <a:endParaRPr lang="nl-NL" sz="2400" dirty="0">
              <a:solidFill>
                <a:schemeClr val="bg1"/>
              </a:solidFill>
            </a:endParaRPr>
          </a:p>
        </p:txBody>
      </p:sp>
    </p:spTree>
    <p:extLst>
      <p:ext uri="{BB962C8B-B14F-4D97-AF65-F5344CB8AC3E}">
        <p14:creationId xmlns:p14="http://schemas.microsoft.com/office/powerpoint/2010/main" val="212737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Marjon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altijd de mogelijkheid hebben om elke waarde van de biljetten te verkrijgen zodat ik krijg wat ik graag wil.</a:t>
            </a:r>
          </a:p>
          <a:p>
            <a:endParaRPr lang="nl-NL" dirty="0"/>
          </a:p>
        </p:txBody>
      </p:sp>
    </p:spTree>
    <p:extLst>
      <p:ext uri="{BB962C8B-B14F-4D97-AF65-F5344CB8AC3E}">
        <p14:creationId xmlns:p14="http://schemas.microsoft.com/office/powerpoint/2010/main" val="120747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Sander</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verschillende acties kunnen uitvoeren zodat ik geld kan opnemen en balans bekijken. Dit wil ik ook bij andere banken kunnen doen, wel vind ik de beveiliging belangrijk dat andere mensen niet bij mijn rekening geld kunnen afschrijven.</a:t>
            </a:r>
          </a:p>
          <a:p>
            <a:endParaRPr lang="nl-NL" dirty="0"/>
          </a:p>
        </p:txBody>
      </p:sp>
    </p:spTree>
    <p:extLst>
      <p:ext uri="{BB962C8B-B14F-4D97-AF65-F5344CB8AC3E}">
        <p14:creationId xmlns:p14="http://schemas.microsoft.com/office/powerpoint/2010/main" val="1076479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Ramon</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dat mijn geld netjes in 1 bak komt te liggen zodat ik mijn geld makkelijk kan pakken nadat ik gepind heb.</a:t>
            </a:r>
          </a:p>
          <a:p>
            <a:endParaRPr lang="nl-NL" dirty="0"/>
          </a:p>
        </p:txBody>
      </p:sp>
    </p:spTree>
    <p:extLst>
      <p:ext uri="{BB962C8B-B14F-4D97-AF65-F5344CB8AC3E}">
        <p14:creationId xmlns:p14="http://schemas.microsoft.com/office/powerpoint/2010/main" val="59836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99DB9-2E9C-4BDE-8865-D939AEFBAEEF}"/>
              </a:ext>
            </a:extLst>
          </p:cNvPr>
          <p:cNvSpPr>
            <a:spLocks noGrp="1"/>
          </p:cNvSpPr>
          <p:nvPr>
            <p:ph type="title"/>
          </p:nvPr>
        </p:nvSpPr>
        <p:spPr/>
        <p:txBody>
          <a:bodyPr>
            <a:normAutofit fontScale="90000"/>
          </a:bodyPr>
          <a:lstStyle/>
          <a:p>
            <a:r>
              <a:rPr lang="nl-NL" dirty="0"/>
              <a:t>Sprint </a:t>
            </a:r>
            <a:r>
              <a:rPr lang="nl-NL" dirty="0" err="1"/>
              <a:t>revieuw</a:t>
            </a:r>
            <a:br>
              <a:rPr lang="nl-NL" dirty="0"/>
            </a:br>
            <a:br>
              <a:rPr lang="nl-NL" dirty="0"/>
            </a:br>
            <a:r>
              <a:rPr lang="nl-NL" dirty="0"/>
              <a:t>Jarno</a:t>
            </a:r>
          </a:p>
        </p:txBody>
      </p:sp>
      <p:sp>
        <p:nvSpPr>
          <p:cNvPr id="3" name="Tijdelijke aanduiding voor inhoud 2">
            <a:extLst>
              <a:ext uri="{FF2B5EF4-FFF2-40B4-BE49-F238E27FC236}">
                <a16:creationId xmlns:a16="http://schemas.microsoft.com/office/drawing/2014/main" id="{75057052-85EA-49B1-A344-57FCF793241B}"/>
              </a:ext>
            </a:extLst>
          </p:cNvPr>
          <p:cNvSpPr>
            <a:spLocks noGrp="1"/>
          </p:cNvSpPr>
          <p:nvPr>
            <p:ph idx="1"/>
          </p:nvPr>
        </p:nvSpPr>
        <p:spPr/>
        <p:txBody>
          <a:bodyPr/>
          <a:lstStyle/>
          <a:p>
            <a:pPr marL="0" indent="0">
              <a:buNone/>
            </a:pPr>
            <a:r>
              <a:rPr lang="nl-NL" b="1" dirty="0"/>
              <a:t>User story: </a:t>
            </a:r>
            <a:r>
              <a:rPr lang="nl-NL" dirty="0"/>
              <a:t>Als gebruiker wil ik kunnen navigeren, keuzes kunnen maken en visuele terugkeer krijgen zodat ik kan zien wat ik doe en wat mijn volgende stappen zijn. </a:t>
            </a:r>
          </a:p>
          <a:p>
            <a:pPr marL="0" indent="0">
              <a:buNone/>
            </a:pPr>
            <a:r>
              <a:rPr lang="nl-NL" dirty="0"/>
              <a:t>Als gebruiker wil ik een bon zodat ik mijn transactie op papier heb.</a:t>
            </a:r>
          </a:p>
          <a:p>
            <a:pPr marL="0" indent="0">
              <a:buNone/>
            </a:pPr>
            <a:r>
              <a:rPr lang="nl-NL" b="1" dirty="0" err="1"/>
              <a:t>Owner</a:t>
            </a:r>
            <a:r>
              <a:rPr lang="nl-NL" b="1" dirty="0"/>
              <a:t> story: </a:t>
            </a:r>
            <a:r>
              <a:rPr lang="nl-NL" dirty="0"/>
              <a:t>Als </a:t>
            </a:r>
            <a:r>
              <a:rPr lang="nl-NL" dirty="0" err="1"/>
              <a:t>owner</a:t>
            </a:r>
            <a:r>
              <a:rPr lang="nl-NL" dirty="0"/>
              <a:t> wil ik instelling kunnen veranderen vanaf de gebruiker zijn interface zodat het systeem gemakkelijk aangepast kan worden.</a:t>
            </a:r>
          </a:p>
          <a:p>
            <a:endParaRPr lang="nl-NL" dirty="0"/>
          </a:p>
        </p:txBody>
      </p:sp>
    </p:spTree>
    <p:extLst>
      <p:ext uri="{BB962C8B-B14F-4D97-AF65-F5344CB8AC3E}">
        <p14:creationId xmlns:p14="http://schemas.microsoft.com/office/powerpoint/2010/main" val="419106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Marjon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t>
            </a:r>
          </a:p>
          <a:p>
            <a:pPr marL="0" indent="0">
              <a:buNone/>
            </a:pPr>
            <a:r>
              <a:rPr lang="nl-NL" dirty="0"/>
              <a:t>Als user wil ik een mooie GUI</a:t>
            </a:r>
          </a:p>
          <a:p>
            <a:pPr marL="0" indent="0">
              <a:buNone/>
            </a:pPr>
            <a:r>
              <a:rPr lang="nl-NL" dirty="0"/>
              <a:t>Taak: </a:t>
            </a:r>
          </a:p>
          <a:p>
            <a:pPr marL="0" indent="0">
              <a:buNone/>
            </a:pPr>
            <a:r>
              <a:rPr lang="nl-NL" dirty="0"/>
              <a:t>Maak de GUI mooi en fijn voor de ogen</a:t>
            </a:r>
          </a:p>
          <a:p>
            <a:pPr marL="0" indent="0">
              <a:buNone/>
            </a:pPr>
            <a:r>
              <a:rPr lang="nl-NL" dirty="0"/>
              <a:t>Acceptance Criteria: </a:t>
            </a:r>
          </a:p>
          <a:p>
            <a:pPr marL="0" indent="0">
              <a:buNone/>
            </a:pPr>
            <a:r>
              <a:rPr lang="nl-NL"/>
              <a:t>De gui is mooi.</a:t>
            </a:r>
            <a:endParaRPr lang="nl-NL" dirty="0"/>
          </a:p>
          <a:p>
            <a:pPr marL="0" indent="0">
              <a:buNone/>
            </a:pPr>
            <a:r>
              <a:rPr lang="nl-NL" dirty="0"/>
              <a:t>Story Points:  4</a:t>
            </a:r>
          </a:p>
          <a:p>
            <a:endParaRPr lang="nl-NL" dirty="0"/>
          </a:p>
        </p:txBody>
      </p:sp>
    </p:spTree>
    <p:extLst>
      <p:ext uri="{BB962C8B-B14F-4D97-AF65-F5344CB8AC3E}">
        <p14:creationId xmlns:p14="http://schemas.microsoft.com/office/powerpoint/2010/main" val="338116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Sander</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lstStyle/>
          <a:p>
            <a:pPr marL="0" indent="0">
              <a:buNone/>
            </a:pPr>
            <a:r>
              <a:rPr lang="nl-NL" dirty="0"/>
              <a:t>User story: als gebruiker wil ik gemakkelijk mijn geld kunnen opnemen en mijn balans op kunnen bekijken.</a:t>
            </a:r>
          </a:p>
          <a:p>
            <a:pPr marL="0" indent="0">
              <a:buNone/>
            </a:pPr>
            <a:r>
              <a:rPr lang="nl-NL" dirty="0"/>
              <a:t>Taak: </a:t>
            </a:r>
          </a:p>
          <a:p>
            <a:pPr marL="0" indent="0">
              <a:buNone/>
            </a:pPr>
            <a:r>
              <a:rPr lang="nl-NL" dirty="0"/>
              <a:t>Puntejes op de I zetten.</a:t>
            </a:r>
          </a:p>
          <a:p>
            <a:pPr marL="0" indent="0">
              <a:buNone/>
            </a:pPr>
            <a:r>
              <a:rPr lang="nl-NL" dirty="0"/>
              <a:t>Acceptance Criteria: </a:t>
            </a:r>
          </a:p>
          <a:p>
            <a:pPr marL="0" indent="0">
              <a:buNone/>
            </a:pPr>
            <a:r>
              <a:rPr lang="nl-NL" dirty="0"/>
              <a:t>Programma loopt soepel.</a:t>
            </a:r>
          </a:p>
          <a:p>
            <a:pPr marL="0" indent="0">
              <a:buNone/>
            </a:pPr>
            <a:r>
              <a:rPr lang="nl-NL" dirty="0"/>
              <a:t>Story Points:  3</a:t>
            </a:r>
          </a:p>
          <a:p>
            <a:endParaRPr lang="nl-NL" dirty="0"/>
          </a:p>
        </p:txBody>
      </p:sp>
    </p:spTree>
    <p:extLst>
      <p:ext uri="{BB962C8B-B14F-4D97-AF65-F5344CB8AC3E}">
        <p14:creationId xmlns:p14="http://schemas.microsoft.com/office/powerpoint/2010/main" val="25275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F20094-DC7C-4BC2-A2A8-DEC41525857F}"/>
              </a:ext>
            </a:extLst>
          </p:cNvPr>
          <p:cNvSpPr>
            <a:spLocks noGrp="1"/>
          </p:cNvSpPr>
          <p:nvPr>
            <p:ph type="title"/>
          </p:nvPr>
        </p:nvSpPr>
        <p:spPr/>
        <p:txBody>
          <a:bodyPr>
            <a:normAutofit fontScale="90000"/>
          </a:bodyPr>
          <a:lstStyle/>
          <a:p>
            <a:r>
              <a:rPr lang="nl-NL" dirty="0"/>
              <a:t>Sprint </a:t>
            </a:r>
            <a:r>
              <a:rPr lang="nl-NL" dirty="0" err="1"/>
              <a:t>backlog</a:t>
            </a:r>
            <a:r>
              <a:rPr lang="nl-NL" dirty="0"/>
              <a:t> </a:t>
            </a:r>
            <a:br>
              <a:rPr lang="nl-NL" dirty="0"/>
            </a:br>
            <a:br>
              <a:rPr lang="nl-NL" dirty="0"/>
            </a:br>
            <a:r>
              <a:rPr lang="nl-NL" dirty="0"/>
              <a:t>Ramon</a:t>
            </a:r>
          </a:p>
        </p:txBody>
      </p:sp>
      <p:sp>
        <p:nvSpPr>
          <p:cNvPr id="3" name="Tijdelijke aanduiding voor inhoud 2">
            <a:extLst>
              <a:ext uri="{FF2B5EF4-FFF2-40B4-BE49-F238E27FC236}">
                <a16:creationId xmlns:a16="http://schemas.microsoft.com/office/drawing/2014/main" id="{0B758496-B0E4-4E90-AD66-5CA4C8EF25AF}"/>
              </a:ext>
            </a:extLst>
          </p:cNvPr>
          <p:cNvSpPr>
            <a:spLocks noGrp="1"/>
          </p:cNvSpPr>
          <p:nvPr>
            <p:ph idx="1"/>
          </p:nvPr>
        </p:nvSpPr>
        <p:spPr/>
        <p:txBody>
          <a:bodyPr>
            <a:normAutofit lnSpcReduction="10000"/>
          </a:bodyPr>
          <a:lstStyle/>
          <a:p>
            <a:pPr marL="0" indent="0">
              <a:buNone/>
            </a:pPr>
            <a:r>
              <a:rPr lang="nl-NL" dirty="0"/>
              <a:t>User story: </a:t>
            </a:r>
          </a:p>
          <a:p>
            <a:pPr marL="0" indent="0">
              <a:buNone/>
            </a:pPr>
            <a:r>
              <a:rPr lang="nl-NL" dirty="0"/>
              <a:t>Als user wil ik geld kunnen opnemen, en een fysieke pin automaat kunnen aanraken.</a:t>
            </a:r>
          </a:p>
          <a:p>
            <a:pPr marL="0" indent="0">
              <a:buNone/>
            </a:pPr>
            <a:r>
              <a:rPr lang="nl-NL" dirty="0"/>
              <a:t>Taak: </a:t>
            </a:r>
          </a:p>
          <a:p>
            <a:pPr marL="0" indent="0">
              <a:buNone/>
            </a:pPr>
            <a:r>
              <a:rPr lang="nl-NL" dirty="0"/>
              <a:t>De code voor de geld dispenser schrijven.</a:t>
            </a:r>
          </a:p>
          <a:p>
            <a:pPr marL="0" indent="0">
              <a:buNone/>
            </a:pPr>
            <a:r>
              <a:rPr lang="nl-NL" dirty="0"/>
              <a:t>De casing bouwen.</a:t>
            </a:r>
          </a:p>
          <a:p>
            <a:pPr marL="0" indent="0">
              <a:buNone/>
            </a:pPr>
            <a:r>
              <a:rPr lang="nl-NL" dirty="0"/>
              <a:t>Acceptance Criteria: </a:t>
            </a:r>
          </a:p>
          <a:p>
            <a:pPr marL="0" indent="0">
              <a:buNone/>
            </a:pPr>
            <a:r>
              <a:rPr lang="nl-NL" dirty="0"/>
              <a:t>De code kan een array uitlezen en de correte biljetten uitwerpen.</a:t>
            </a:r>
          </a:p>
          <a:p>
            <a:pPr marL="0" indent="0">
              <a:buNone/>
            </a:pPr>
            <a:r>
              <a:rPr lang="nl-NL" dirty="0"/>
              <a:t>Story Points: 4</a:t>
            </a:r>
          </a:p>
          <a:p>
            <a:endParaRPr lang="nl-NL" dirty="0"/>
          </a:p>
        </p:txBody>
      </p:sp>
    </p:spTree>
    <p:extLst>
      <p:ext uri="{BB962C8B-B14F-4D97-AF65-F5344CB8AC3E}">
        <p14:creationId xmlns:p14="http://schemas.microsoft.com/office/powerpoint/2010/main" val="6893320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Kantoorthema</vt:lpstr>
      <vt:lpstr>Sprint 5</vt:lpstr>
      <vt:lpstr>Inhoud</vt:lpstr>
      <vt:lpstr>Sprint revieuw  Marjon</vt:lpstr>
      <vt:lpstr>Sprint revieuw  Sander</vt:lpstr>
      <vt:lpstr>Sprint revieuw  Ramon</vt:lpstr>
      <vt:lpstr>Sprint revieuw  Jarno</vt:lpstr>
      <vt:lpstr>Sprint backlog   Marjon</vt:lpstr>
      <vt:lpstr>Sprint backlog   Sander</vt:lpstr>
      <vt:lpstr>Sprint backlog   Ramon</vt:lpstr>
      <vt:lpstr>Sprint backlog   Jarno</vt:lpstr>
      <vt:lpstr>Retrospective</vt:lpstr>
      <vt:lpstr>Vragen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5</dc:title>
  <dc:creator>Ramon Burgstad</dc:creator>
  <cp:lastModifiedBy>Jarno Vuijk</cp:lastModifiedBy>
  <cp:revision>6</cp:revision>
  <dcterms:created xsi:type="dcterms:W3CDTF">2021-05-18T20:00:52Z</dcterms:created>
  <dcterms:modified xsi:type="dcterms:W3CDTF">2021-05-20T12:12:51Z</dcterms:modified>
</cp:coreProperties>
</file>