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0A3C86E-DF27-4254-88F3-1D5F05F7997F}" v="8" dt="2021-03-11T11:44:51.5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766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mon Burgstad" userId="5061cdd7803951a7" providerId="LiveId" clId="{A0A3C86E-DF27-4254-88F3-1D5F05F7997F}"/>
    <pc:docChg chg="undo redo custSel mod delSld modSld">
      <pc:chgData name="Ramon Burgstad" userId="5061cdd7803951a7" providerId="LiveId" clId="{A0A3C86E-DF27-4254-88F3-1D5F05F7997F}" dt="2021-03-11T11:48:39.102" v="848" actId="20577"/>
      <pc:docMkLst>
        <pc:docMk/>
      </pc:docMkLst>
      <pc:sldChg chg="modSp mod">
        <pc:chgData name="Ramon Burgstad" userId="5061cdd7803951a7" providerId="LiveId" clId="{A0A3C86E-DF27-4254-88F3-1D5F05F7997F}" dt="2021-03-11T11:18:52.306" v="165"/>
        <pc:sldMkLst>
          <pc:docMk/>
          <pc:sldMk cId="677196817" sldId="257"/>
        </pc:sldMkLst>
        <pc:spChg chg="mod">
          <ac:chgData name="Ramon Burgstad" userId="5061cdd7803951a7" providerId="LiveId" clId="{A0A3C86E-DF27-4254-88F3-1D5F05F7997F}" dt="2021-03-11T11:18:52.306" v="165"/>
          <ac:spMkLst>
            <pc:docMk/>
            <pc:sldMk cId="677196817" sldId="257"/>
            <ac:spMk id="3" creationId="{134CA8B7-AB92-4B35-99A0-6CB1CD73EB6B}"/>
          </ac:spMkLst>
        </pc:spChg>
      </pc:sldChg>
      <pc:sldChg chg="addSp delSp modSp mod setBg setClrOvrMap">
        <pc:chgData name="Ramon Burgstad" userId="5061cdd7803951a7" providerId="LiveId" clId="{A0A3C86E-DF27-4254-88F3-1D5F05F7997F}" dt="2021-03-11T11:48:39.102" v="848" actId="20577"/>
        <pc:sldMkLst>
          <pc:docMk/>
          <pc:sldMk cId="3811199517" sldId="258"/>
        </pc:sldMkLst>
        <pc:spChg chg="mod">
          <ac:chgData name="Ramon Burgstad" userId="5061cdd7803951a7" providerId="LiveId" clId="{A0A3C86E-DF27-4254-88F3-1D5F05F7997F}" dt="2021-03-11T11:45:17.842" v="758" actId="26606"/>
          <ac:spMkLst>
            <pc:docMk/>
            <pc:sldMk cId="3811199517" sldId="258"/>
            <ac:spMk id="2" creationId="{5B096327-4F1B-47EE-8BFC-5D73593A5CFE}"/>
          </ac:spMkLst>
        </pc:spChg>
        <pc:spChg chg="mod">
          <ac:chgData name="Ramon Burgstad" userId="5061cdd7803951a7" providerId="LiveId" clId="{A0A3C86E-DF27-4254-88F3-1D5F05F7997F}" dt="2021-03-11T11:48:39.102" v="848" actId="20577"/>
          <ac:spMkLst>
            <pc:docMk/>
            <pc:sldMk cId="3811199517" sldId="258"/>
            <ac:spMk id="3" creationId="{529F7983-E3AD-4C39-A7AF-FA6345481B8A}"/>
          </ac:spMkLst>
        </pc:spChg>
        <pc:spChg chg="add del">
          <ac:chgData name="Ramon Burgstad" userId="5061cdd7803951a7" providerId="LiveId" clId="{A0A3C86E-DF27-4254-88F3-1D5F05F7997F}" dt="2021-03-11T11:45:17.842" v="758" actId="26606"/>
          <ac:spMkLst>
            <pc:docMk/>
            <pc:sldMk cId="3811199517" sldId="258"/>
            <ac:spMk id="8" creationId="{32812C54-7AEF-4ABB-826E-221F51CB0F30}"/>
          </ac:spMkLst>
        </pc:spChg>
        <pc:spChg chg="add del">
          <ac:chgData name="Ramon Burgstad" userId="5061cdd7803951a7" providerId="LiveId" clId="{A0A3C86E-DF27-4254-88F3-1D5F05F7997F}" dt="2021-03-11T11:45:17.842" v="758" actId="26606"/>
          <ac:spMkLst>
            <pc:docMk/>
            <pc:sldMk cId="3811199517" sldId="258"/>
            <ac:spMk id="10" creationId="{891F40E4-8A76-44CF-91EC-907367352626}"/>
          </ac:spMkLst>
        </pc:spChg>
        <pc:spChg chg="add del">
          <ac:chgData name="Ramon Burgstad" userId="5061cdd7803951a7" providerId="LiveId" clId="{A0A3C86E-DF27-4254-88F3-1D5F05F7997F}" dt="2021-03-11T11:45:17.842" v="758" actId="26606"/>
          <ac:spMkLst>
            <pc:docMk/>
            <pc:sldMk cId="3811199517" sldId="258"/>
            <ac:spMk id="12" creationId="{72171013-D973-4187-9CF2-EE098EEF8194}"/>
          </ac:spMkLst>
        </pc:spChg>
        <pc:spChg chg="add del">
          <ac:chgData name="Ramon Burgstad" userId="5061cdd7803951a7" providerId="LiveId" clId="{A0A3C86E-DF27-4254-88F3-1D5F05F7997F}" dt="2021-03-11T11:45:17.842" v="758" actId="26606"/>
          <ac:spMkLst>
            <pc:docMk/>
            <pc:sldMk cId="3811199517" sldId="258"/>
            <ac:spMk id="71" creationId="{3CBA2BA5-DF4D-437C-9273-F945CF857D8B}"/>
          </ac:spMkLst>
        </pc:spChg>
        <pc:spChg chg="add del">
          <ac:chgData name="Ramon Burgstad" userId="5061cdd7803951a7" providerId="LiveId" clId="{A0A3C86E-DF27-4254-88F3-1D5F05F7997F}" dt="2021-03-11T11:45:17.842" v="758" actId="26606"/>
          <ac:spMkLst>
            <pc:docMk/>
            <pc:sldMk cId="3811199517" sldId="258"/>
            <ac:spMk id="73" creationId="{7754EA86-2D7A-4D51-B5F6-DA6349D5F4DC}"/>
          </ac:spMkLst>
        </pc:spChg>
        <pc:picChg chg="add mod ord">
          <ac:chgData name="Ramon Burgstad" userId="5061cdd7803951a7" providerId="LiveId" clId="{A0A3C86E-DF27-4254-88F3-1D5F05F7997F}" dt="2021-03-11T11:45:17.842" v="758" actId="26606"/>
          <ac:picMkLst>
            <pc:docMk/>
            <pc:sldMk cId="3811199517" sldId="258"/>
            <ac:picMk id="1026" creationId="{25166C93-E821-4514-BEEE-8F79E67CBFFE}"/>
          </ac:picMkLst>
        </pc:picChg>
      </pc:sldChg>
      <pc:sldChg chg="modSp mod">
        <pc:chgData name="Ramon Burgstad" userId="5061cdd7803951a7" providerId="LiveId" clId="{A0A3C86E-DF27-4254-88F3-1D5F05F7997F}" dt="2021-03-11T11:18:48.129" v="164"/>
        <pc:sldMkLst>
          <pc:docMk/>
          <pc:sldMk cId="1881999346" sldId="260"/>
        </pc:sldMkLst>
        <pc:spChg chg="mod">
          <ac:chgData name="Ramon Burgstad" userId="5061cdd7803951a7" providerId="LiveId" clId="{A0A3C86E-DF27-4254-88F3-1D5F05F7997F}" dt="2021-03-11T11:18:48.129" v="164"/>
          <ac:spMkLst>
            <pc:docMk/>
            <pc:sldMk cId="1881999346" sldId="260"/>
            <ac:spMk id="2" creationId="{8A5C09EF-E7FF-4E61-A482-141291EC65BD}"/>
          </ac:spMkLst>
        </pc:spChg>
      </pc:sldChg>
      <pc:sldChg chg="del">
        <pc:chgData name="Ramon Burgstad" userId="5061cdd7803951a7" providerId="LiveId" clId="{A0A3C86E-DF27-4254-88F3-1D5F05F7997F}" dt="2021-03-11T11:18:56.115" v="166" actId="47"/>
        <pc:sldMkLst>
          <pc:docMk/>
          <pc:sldMk cId="3647814918" sldId="26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54723C6-B6EB-48B9-A34E-05415CAFF1B8}" type="datetimeFigureOut">
              <a:rPr lang="nl-NL" smtClean="0"/>
              <a:t>11-3-2021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8075D82-FB97-466C-A753-8CC0D2178923}" type="slidenum">
              <a:rPr lang="nl-NL" smtClean="0"/>
              <a:t>‹nr.›</a:t>
            </a:fld>
            <a:endParaRPr lang="nl-NL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9092622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723C6-B6EB-48B9-A34E-05415CAFF1B8}" type="datetimeFigureOut">
              <a:rPr lang="nl-NL" smtClean="0"/>
              <a:t>11-3-2021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75D82-FB97-466C-A753-8CC0D217892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15528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723C6-B6EB-48B9-A34E-05415CAFF1B8}" type="datetimeFigureOut">
              <a:rPr lang="nl-NL" smtClean="0"/>
              <a:t>11-3-2021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75D82-FB97-466C-A753-8CC0D217892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60484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723C6-B6EB-48B9-A34E-05415CAFF1B8}" type="datetimeFigureOut">
              <a:rPr lang="nl-NL" smtClean="0"/>
              <a:t>11-3-2021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75D82-FB97-466C-A753-8CC0D217892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85893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54723C6-B6EB-48B9-A34E-05415CAFF1B8}" type="datetimeFigureOut">
              <a:rPr lang="nl-NL" smtClean="0"/>
              <a:t>11-3-2021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8075D82-FB97-466C-A753-8CC0D2178923}" type="slidenum">
              <a:rPr lang="nl-NL" smtClean="0"/>
              <a:t>‹nr.›</a:t>
            </a:fld>
            <a:endParaRPr lang="nl-NL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3683974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723C6-B6EB-48B9-A34E-05415CAFF1B8}" type="datetimeFigureOut">
              <a:rPr lang="nl-NL" smtClean="0"/>
              <a:t>11-3-2021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75D82-FB97-466C-A753-8CC0D217892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94150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723C6-B6EB-48B9-A34E-05415CAFF1B8}" type="datetimeFigureOut">
              <a:rPr lang="nl-NL" smtClean="0"/>
              <a:t>11-3-2021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75D82-FB97-466C-A753-8CC0D217892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75860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723C6-B6EB-48B9-A34E-05415CAFF1B8}" type="datetimeFigureOut">
              <a:rPr lang="nl-NL" smtClean="0"/>
              <a:t>11-3-2021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75D82-FB97-466C-A753-8CC0D217892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105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723C6-B6EB-48B9-A34E-05415CAFF1B8}" type="datetimeFigureOut">
              <a:rPr lang="nl-NL" smtClean="0"/>
              <a:t>11-3-2021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75D82-FB97-466C-A753-8CC0D217892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31652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54723C6-B6EB-48B9-A34E-05415CAFF1B8}" type="datetimeFigureOut">
              <a:rPr lang="nl-NL" smtClean="0"/>
              <a:t>11-3-2021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8075D82-FB97-466C-A753-8CC0D2178923}" type="slidenum">
              <a:rPr lang="nl-NL" smtClean="0"/>
              <a:t>‹nr.›</a:t>
            </a:fld>
            <a:endParaRPr lang="nl-NL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82360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54723C6-B6EB-48B9-A34E-05415CAFF1B8}" type="datetimeFigureOut">
              <a:rPr lang="nl-NL" smtClean="0"/>
              <a:t>11-3-2021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8075D82-FB97-466C-A753-8CC0D2178923}" type="slidenum">
              <a:rPr lang="nl-NL" smtClean="0"/>
              <a:t>‹nr.›</a:t>
            </a:fld>
            <a:endParaRPr lang="nl-NL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47402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354723C6-B6EB-48B9-A34E-05415CAFF1B8}" type="datetimeFigureOut">
              <a:rPr lang="nl-NL" smtClean="0"/>
              <a:t>11-3-2021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28075D82-FB97-466C-A753-8CC0D2178923}" type="slidenum">
              <a:rPr lang="nl-NL" smtClean="0"/>
              <a:t>‹nr.›</a:t>
            </a:fld>
            <a:endParaRPr lang="nl-NL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66553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5ABA7F3F-D56F-4C06-84AC-03FC83B064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0568FE6B-CB7A-42D9-9690-487E3B8F41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2785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2F46373-ED09-4AC9-ADDC-298FD996CA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6164" y="1188717"/>
            <a:ext cx="5627717" cy="4480563"/>
          </a:xfrm>
        </p:spPr>
        <p:txBody>
          <a:bodyPr anchor="ctr">
            <a:normAutofit/>
          </a:bodyPr>
          <a:lstStyle/>
          <a:p>
            <a:pPr algn="l"/>
            <a:r>
              <a:rPr lang="nl-NL" sz="6600" dirty="0">
                <a:solidFill>
                  <a:schemeClr val="bg2"/>
                </a:solidFill>
              </a:rPr>
              <a:t>Project 3/4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CBAAD34-DCAF-4134-A4DE-7721BD58B6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24015" y="1188717"/>
            <a:ext cx="2594343" cy="4480563"/>
          </a:xfrm>
        </p:spPr>
        <p:txBody>
          <a:bodyPr anchor="ctr">
            <a:normAutofit/>
          </a:bodyPr>
          <a:lstStyle/>
          <a:p>
            <a:pPr algn="l"/>
            <a:r>
              <a:rPr lang="nl-NL" dirty="0"/>
              <a:t>Door</a:t>
            </a:r>
          </a:p>
          <a:p>
            <a:pPr algn="l"/>
            <a:r>
              <a:rPr lang="nl-NL" dirty="0"/>
              <a:t>Marjon </a:t>
            </a:r>
            <a:r>
              <a:rPr lang="nl-NL" dirty="0" err="1"/>
              <a:t>Buijing</a:t>
            </a:r>
            <a:endParaRPr lang="nl-NL" dirty="0"/>
          </a:p>
          <a:p>
            <a:pPr algn="l"/>
            <a:r>
              <a:rPr lang="nl-NL" dirty="0"/>
              <a:t>Jarno </a:t>
            </a:r>
            <a:r>
              <a:rPr lang="nl-NL" dirty="0" err="1"/>
              <a:t>Vuijk</a:t>
            </a:r>
            <a:endParaRPr lang="nl-NL" dirty="0"/>
          </a:p>
          <a:p>
            <a:pPr algn="l"/>
            <a:r>
              <a:rPr lang="nl-NL" dirty="0"/>
              <a:t>Sander </a:t>
            </a:r>
            <a:r>
              <a:rPr lang="nl-NL" dirty="0" err="1"/>
              <a:t>Vielvoije</a:t>
            </a:r>
            <a:endParaRPr lang="nl-NL" dirty="0"/>
          </a:p>
          <a:p>
            <a:pPr algn="l"/>
            <a:r>
              <a:rPr lang="nl-NL" dirty="0"/>
              <a:t>Ramon Burgstad</a:t>
            </a:r>
          </a:p>
          <a:p>
            <a:pPr algn="l"/>
            <a:endParaRPr lang="nl-NL" dirty="0"/>
          </a:p>
          <a:p>
            <a:pPr algn="l"/>
            <a:endParaRPr lang="nl-NL" dirty="0"/>
          </a:p>
          <a:p>
            <a:pPr algn="l"/>
            <a:r>
              <a:rPr lang="nl-NL" dirty="0"/>
              <a:t>PO</a:t>
            </a:r>
          </a:p>
          <a:p>
            <a:pPr algn="l"/>
            <a:r>
              <a:rPr lang="nl-NL" dirty="0"/>
              <a:t>Thomas van Iersel</a:t>
            </a:r>
          </a:p>
          <a:p>
            <a:pPr algn="l"/>
            <a:r>
              <a:rPr lang="nl-NL" dirty="0" err="1"/>
              <a:t>Matej</a:t>
            </a:r>
            <a:r>
              <a:rPr lang="nl-NL" dirty="0"/>
              <a:t> </a:t>
            </a:r>
            <a:r>
              <a:rPr lang="nl-NL" dirty="0" err="1"/>
              <a:t>Skelo</a:t>
            </a:r>
            <a:endParaRPr lang="nl-NL" dirty="0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2BCE8A39-72D0-46ED-AB46-91B68881D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70E03B3-76EE-4C15-B250-1173359CD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147112" y="4501036"/>
            <a:ext cx="1683805" cy="1723705"/>
          </a:xfrm>
          <a:custGeom>
            <a:avLst/>
            <a:gdLst>
              <a:gd name="connsiteX0" fmla="*/ 1399384 w 1683805"/>
              <a:gd name="connsiteY0" fmla="*/ 0 h 1723705"/>
              <a:gd name="connsiteX1" fmla="*/ 1683805 w 1683805"/>
              <a:gd name="connsiteY1" fmla="*/ 0 h 1723705"/>
              <a:gd name="connsiteX2" fmla="*/ 1683805 w 1683805"/>
              <a:gd name="connsiteY2" fmla="*/ 1723705 h 1723705"/>
              <a:gd name="connsiteX3" fmla="*/ 0 w 1683805"/>
              <a:gd name="connsiteY3" fmla="*/ 1723705 h 1723705"/>
              <a:gd name="connsiteX4" fmla="*/ 0 w 1683805"/>
              <a:gd name="connsiteY4" fmla="*/ 1402480 h 1723705"/>
              <a:gd name="connsiteX5" fmla="*/ 1399384 w 1683805"/>
              <a:gd name="connsiteY5" fmla="*/ 1403247 h 1723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3805" h="1723705">
                <a:moveTo>
                  <a:pt x="1399384" y="0"/>
                </a:moveTo>
                <a:lnTo>
                  <a:pt x="1683805" y="0"/>
                </a:lnTo>
                <a:lnTo>
                  <a:pt x="1683805" y="1723705"/>
                </a:lnTo>
                <a:lnTo>
                  <a:pt x="0" y="1723705"/>
                </a:lnTo>
                <a:lnTo>
                  <a:pt x="0" y="1402480"/>
                </a:lnTo>
                <a:lnTo>
                  <a:pt x="1399384" y="1403247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280707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812C54-7AEF-4ABB-826E-221F51CB0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06CBA3B-D6C1-471C-9E96-5C9D9FC2F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3864" y="685800"/>
            <a:ext cx="7705164" cy="1485900"/>
          </a:xfrm>
        </p:spPr>
        <p:txBody>
          <a:bodyPr>
            <a:normAutofit/>
          </a:bodyPr>
          <a:lstStyle/>
          <a:p>
            <a:r>
              <a:rPr lang="nl-NL" dirty="0"/>
              <a:t>Inhoud</a:t>
            </a:r>
          </a:p>
        </p:txBody>
      </p:sp>
      <p:sp>
        <p:nvSpPr>
          <p:cNvPr id="26" name="Rectangle 9">
            <a:extLst>
              <a:ext uri="{FF2B5EF4-FFF2-40B4-BE49-F238E27FC236}">
                <a16:creationId xmlns:a16="http://schemas.microsoft.com/office/drawing/2014/main" id="{891F40E4-8A76-44CF-91EC-907367352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6"/>
            <a:ext cx="304441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2171013-D973-4187-9CF2-EE098EEF8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81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34CA8B7-AB92-4B35-99A0-6CB1CD73EB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3864" y="2286000"/>
            <a:ext cx="7705164" cy="3581400"/>
          </a:xfrm>
        </p:spPr>
        <p:txBody>
          <a:bodyPr>
            <a:normAutofit/>
          </a:bodyPr>
          <a:lstStyle/>
          <a:p>
            <a:r>
              <a:rPr lang="nl-NL" dirty="0"/>
              <a:t>Sprint review</a:t>
            </a:r>
          </a:p>
          <a:p>
            <a:r>
              <a:rPr lang="nl-NL" dirty="0"/>
              <a:t>Sprint </a:t>
            </a:r>
            <a:r>
              <a:rPr lang="nl-NL" dirty="0" err="1"/>
              <a:t>backlog</a:t>
            </a:r>
            <a:endParaRPr lang="nl-NL" dirty="0"/>
          </a:p>
          <a:p>
            <a:r>
              <a:rPr lang="nl-NL" dirty="0" err="1"/>
              <a:t>Retrospective</a:t>
            </a:r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77196817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812C54-7AEF-4ABB-826E-221F51CB0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B096327-4F1B-47EE-8BFC-5D73593A5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3864" y="685800"/>
            <a:ext cx="7705164" cy="1485900"/>
          </a:xfrm>
        </p:spPr>
        <p:txBody>
          <a:bodyPr>
            <a:normAutofit/>
          </a:bodyPr>
          <a:lstStyle/>
          <a:p>
            <a:r>
              <a:rPr lang="nl-NL"/>
              <a:t>Sprint review</a:t>
            </a:r>
            <a:endParaRPr lang="nl-NL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91F40E4-8A76-44CF-91EC-907367352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6"/>
            <a:ext cx="304441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2171013-D973-4187-9CF2-EE098EEF8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81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29F7983-E3AD-4C39-A7AF-FA6345481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3864" y="2286000"/>
            <a:ext cx="7705164" cy="3581400"/>
          </a:xfrm>
        </p:spPr>
        <p:txBody>
          <a:bodyPr>
            <a:normAutofit/>
          </a:bodyPr>
          <a:lstStyle/>
          <a:p>
            <a:r>
              <a:rPr lang="nl-NL" dirty="0"/>
              <a:t>Als gebruiker wil ik mijn pincode kunnen invoeren zodat ik mijn gegevens kan bekijken (Test programma pincode).</a:t>
            </a:r>
          </a:p>
          <a:p>
            <a:r>
              <a:rPr lang="nl-NL" dirty="0"/>
              <a:t>Als gebruiker wil ik mijn pinpas kunnen scannen zodat de </a:t>
            </a:r>
            <a:r>
              <a:rPr lang="nl-NL" dirty="0" err="1"/>
              <a:t>atm</a:t>
            </a:r>
            <a:r>
              <a:rPr lang="nl-NL" dirty="0"/>
              <a:t> weet wie ik ben. (RFID testen)</a:t>
            </a:r>
          </a:p>
          <a:p>
            <a:r>
              <a:rPr lang="nl-NL" dirty="0"/>
              <a:t>Als gebruiker wil ik mijn pincode op een veilige manier in kunnen vullen zodat omstanders niet kunnen zien wat mijn pincode is. (Ontwerp maken voor veilig pinnen)</a:t>
            </a:r>
          </a:p>
          <a:p>
            <a:r>
              <a:rPr lang="nl-NL" dirty="0"/>
              <a:t>Als gebruiker wil ik kunnen zien wat ik moet doen zodat ik informatie kan verkrijgen (GUI)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5166C93-E821-4514-BEEE-8F79E67CBF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817824" cy="2424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1199517"/>
      </p:ext>
    </p:extLst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812C54-7AEF-4ABB-826E-221F51CB0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A0B3428-3255-4023-88EC-B3C9CFAB3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3864" y="685800"/>
            <a:ext cx="7705164" cy="1485900"/>
          </a:xfrm>
        </p:spPr>
        <p:txBody>
          <a:bodyPr>
            <a:normAutofit/>
          </a:bodyPr>
          <a:lstStyle/>
          <a:p>
            <a:r>
              <a:rPr lang="nl-NL" dirty="0"/>
              <a:t>Sprint </a:t>
            </a:r>
            <a:r>
              <a:rPr lang="nl-NL" dirty="0" err="1"/>
              <a:t>backlog</a:t>
            </a:r>
            <a:endParaRPr lang="nl-NL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91F40E4-8A76-44CF-91EC-907367352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6"/>
            <a:ext cx="304441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2171013-D973-4187-9CF2-EE098EEF8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81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EF60DF6-8C83-4460-AA7E-305F4338BB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3864" y="2286000"/>
            <a:ext cx="7705164" cy="3581400"/>
          </a:xfrm>
        </p:spPr>
        <p:txBody>
          <a:bodyPr>
            <a:normAutofit/>
          </a:bodyPr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44288904"/>
      </p:ext>
    </p:extLst>
  </p:cSld>
  <p:clrMapOvr>
    <a:masterClrMapping/>
  </p:clrMapOvr>
  <p:transition spd="slow">
    <p:push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812C54-7AEF-4ABB-826E-221F51CB0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A5C09EF-E7FF-4E61-A482-141291EC6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3864" y="685800"/>
            <a:ext cx="7705164" cy="1485900"/>
          </a:xfrm>
        </p:spPr>
        <p:txBody>
          <a:bodyPr>
            <a:normAutofit/>
          </a:bodyPr>
          <a:lstStyle/>
          <a:p>
            <a:r>
              <a:rPr lang="nl-NL" dirty="0" err="1"/>
              <a:t>Retrospective</a:t>
            </a:r>
            <a:endParaRPr lang="nl-NL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91F40E4-8A76-44CF-91EC-907367352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6"/>
            <a:ext cx="304441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2171013-D973-4187-9CF2-EE098EEF8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81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6E77D33-1997-4BBB-95C1-E68E4AF056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3864" y="2286000"/>
            <a:ext cx="7705164" cy="3581400"/>
          </a:xfrm>
        </p:spPr>
        <p:txBody>
          <a:bodyPr>
            <a:normAutofit/>
          </a:bodyPr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81999346"/>
      </p:ext>
    </p:extLst>
  </p:cSld>
  <p:clrMapOvr>
    <a:masterClrMapping/>
  </p:clrMapOvr>
  <p:transition spd="slow">
    <p:push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7">
            <a:extLst>
              <a:ext uri="{FF2B5EF4-FFF2-40B4-BE49-F238E27FC236}">
                <a16:creationId xmlns:a16="http://schemas.microsoft.com/office/drawing/2014/main" id="{32812C54-7AEF-4ABB-826E-221F51CB0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A5C09EF-E7FF-4E61-A482-141291EC6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3864" y="685800"/>
            <a:ext cx="7705164" cy="1485900"/>
          </a:xfrm>
        </p:spPr>
        <p:txBody>
          <a:bodyPr>
            <a:normAutofit/>
          </a:bodyPr>
          <a:lstStyle/>
          <a:p>
            <a:r>
              <a:rPr lang="nl-NL" dirty="0"/>
              <a:t>Vragen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91F40E4-8A76-44CF-91EC-907367352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6"/>
            <a:ext cx="304441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1">
            <a:extLst>
              <a:ext uri="{FF2B5EF4-FFF2-40B4-BE49-F238E27FC236}">
                <a16:creationId xmlns:a16="http://schemas.microsoft.com/office/drawing/2014/main" id="{72171013-D973-4187-9CF2-EE098EEF8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81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6E77D33-1997-4BBB-95C1-E68E4AF056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3864" y="2286000"/>
            <a:ext cx="7705164" cy="3581400"/>
          </a:xfrm>
        </p:spPr>
        <p:txBody>
          <a:bodyPr>
            <a:normAutofit/>
          </a:bodyPr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20878618"/>
      </p:ext>
    </p:extLst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name="Bijgesneden">
  <a:themeElements>
    <a:clrScheme name="Bijgesneden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Bijgesneden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ijgesneden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116</Words>
  <Application>Microsoft Office PowerPoint</Application>
  <PresentationFormat>Breedbeeld</PresentationFormat>
  <Paragraphs>23</Paragraphs>
  <Slides>6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1</vt:i4>
      </vt:variant>
      <vt:variant>
        <vt:lpstr>Thema</vt:lpstr>
      </vt:variant>
      <vt:variant>
        <vt:i4>1</vt:i4>
      </vt:variant>
      <vt:variant>
        <vt:lpstr>Diatitels</vt:lpstr>
      </vt:variant>
      <vt:variant>
        <vt:i4>6</vt:i4>
      </vt:variant>
    </vt:vector>
  </HeadingPairs>
  <TitlesOfParts>
    <vt:vector size="8" baseType="lpstr">
      <vt:lpstr>Franklin Gothic Book</vt:lpstr>
      <vt:lpstr>Bijgesneden</vt:lpstr>
      <vt:lpstr>Project 3/4</vt:lpstr>
      <vt:lpstr>Inhoud</vt:lpstr>
      <vt:lpstr>Sprint review</vt:lpstr>
      <vt:lpstr>Sprint backlog</vt:lpstr>
      <vt:lpstr>Retrospective</vt:lpstr>
      <vt:lpstr>Vragen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3/4</dc:title>
  <dc:creator>Ramon Burgstad</dc:creator>
  <cp:lastModifiedBy>Ramon Burgstad</cp:lastModifiedBy>
  <cp:revision>3</cp:revision>
  <dcterms:created xsi:type="dcterms:W3CDTF">2021-03-04T14:36:18Z</dcterms:created>
  <dcterms:modified xsi:type="dcterms:W3CDTF">2021-03-11T11:48:45Z</dcterms:modified>
</cp:coreProperties>
</file>