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5" r:id="rId9"/>
    <p:sldId id="266" r:id="rId10"/>
    <p:sldId id="267" r:id="rId11"/>
    <p:sldId id="261" r:id="rId12"/>
    <p:sldId id="272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C1B29-4788-449C-92BC-7EDF4683C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5F6BA09-342F-4594-AC0C-3A611DAF9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AA0BDEE-2892-4306-A3ED-6CA22E3F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694F-E009-4546-B863-D8FC6D1D996D}" type="datetimeFigureOut">
              <a:rPr lang="nl-NL" smtClean="0"/>
              <a:t>7-4-2021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FF25519-4188-412D-AA1E-CA1B6FF4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7B6957-320A-4814-A4E0-C988F991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E1BA-7744-4D23-8DAB-DDFEEE9034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43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B67E6-EC86-44CA-8EA6-F3AEA40D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DDCABB2-0D5E-434B-99D0-5A80ABDCE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114CF1-4192-4F5A-BAF6-2646BD6B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694F-E009-4546-B863-D8FC6D1D996D}" type="datetimeFigureOut">
              <a:rPr lang="nl-NL" smtClean="0"/>
              <a:t>7-4-2021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B5BF1A4-AFE1-46CF-86A1-5B9B49F6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5A7C2A-111C-4B01-B766-8925EE54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E1BA-7744-4D23-8DAB-DDFEEE9034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44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B0A084B-8A7E-407A-B219-5202B6BBF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89AD461-7358-4BBB-A68E-318A59F3A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5D88BD-BCF3-4C61-B5B4-7B4DF4B4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694F-E009-4546-B863-D8FC6D1D996D}" type="datetimeFigureOut">
              <a:rPr lang="nl-NL" smtClean="0"/>
              <a:t>7-4-2021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661524-C4A6-4D05-AF97-F675E2E3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852A34F-4320-47F5-B04A-4440E72F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E1BA-7744-4D23-8DAB-DDFEEE9034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10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DBDC1-6B1B-4AFB-BC17-3ED5D306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C114D-26D8-4F2C-9CA6-25B5AA982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0C01F9-A648-419C-9473-298E091F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694F-E009-4546-B863-D8FC6D1D996D}" type="datetimeFigureOut">
              <a:rPr lang="nl-NL" smtClean="0"/>
              <a:t>7-4-2021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FB94E4-292D-45CA-8907-AECC38C8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A697CC-35DC-40CC-BBC3-834EB031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E1BA-7744-4D23-8DAB-DDFEEE9034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126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E6AF8-BDF3-4C62-886C-690DBB18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0151DDD-4488-4EA8-8D9C-329878175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49140F-EE93-42B0-A2C7-30E31B73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694F-E009-4546-B863-D8FC6D1D996D}" type="datetimeFigureOut">
              <a:rPr lang="nl-NL" smtClean="0"/>
              <a:t>7-4-2021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D7551C-3F2A-4C7E-902E-432A17FD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D94B7E5-8A1D-42BF-86C5-6F772717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E1BA-7744-4D23-8DAB-DDFEEE9034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63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5E633-6871-4A4C-B45A-67C267A3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9AD791-FDB2-4B57-9A41-305052FFC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A5692E4-9D7A-46D8-BED3-D72BFF7D4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7067A5-A091-41AF-939A-5B5AA586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694F-E009-4546-B863-D8FC6D1D996D}" type="datetimeFigureOut">
              <a:rPr lang="nl-NL" smtClean="0"/>
              <a:t>7-4-2021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CBDA1BB-E2F9-4FED-AB49-1F3C40A6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EC7AAA-327D-47EB-B306-B0BB9446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E1BA-7744-4D23-8DAB-DDFEEE9034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438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8FB96-4692-4FED-A91B-23700A4E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590B5B-63D7-4184-B479-F6B9181DA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6899988-3225-4DF8-85E9-594439FBE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49E5B80-C323-4CC9-B73D-4F44010F9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AA342A4-6746-4FF3-871C-9ED3082D5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D43C17F-ED1F-411F-9D64-8862C9CF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694F-E009-4546-B863-D8FC6D1D996D}" type="datetimeFigureOut">
              <a:rPr lang="nl-NL" smtClean="0"/>
              <a:t>7-4-2021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96D8AF9-DB59-45B8-AB6E-6834B0F1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52631B5-888D-4770-B6A4-91D29380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E1BA-7744-4D23-8DAB-DDFEEE9034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06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E8FC7-5208-433B-8703-B319A93A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A81C0C5-83C4-4757-8C87-BD7D990A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694F-E009-4546-B863-D8FC6D1D996D}" type="datetimeFigureOut">
              <a:rPr lang="nl-NL" smtClean="0"/>
              <a:t>7-4-2021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7C264B-8F69-4D92-A506-C85C6D3F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BA1E4DA-079B-48AE-81C2-F7A9ED92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E1BA-7744-4D23-8DAB-DDFEEE9034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673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5E9EA98-8E42-4712-926D-F4A2F00A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694F-E009-4546-B863-D8FC6D1D996D}" type="datetimeFigureOut">
              <a:rPr lang="nl-NL" smtClean="0"/>
              <a:t>7-4-2021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67D253-C2DF-4A59-923B-EF4BE1F4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927ED6D-045F-4866-92A6-A3F6D265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E1BA-7744-4D23-8DAB-DDFEEE9034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665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C4B96-1BCC-4DDA-B059-85CCC6A4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3856CB-D86A-4F93-8F9A-83A60F0C7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D943F8-7BF3-4862-8A3D-47F82A730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CE044B-5EC0-47EE-A715-C421FFEB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694F-E009-4546-B863-D8FC6D1D996D}" type="datetimeFigureOut">
              <a:rPr lang="nl-NL" smtClean="0"/>
              <a:t>7-4-2021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9EAC32D-7E4B-42A1-B33A-34BDDAF4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66B13E-8069-4341-9BBF-1AA9AAD2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E1BA-7744-4D23-8DAB-DDFEEE9034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83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ADA3E-B654-459F-AADC-C1B1DBC3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1C3D37C-84D0-4C6F-B56B-86E7D8EDB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41D215A-9E1C-48A0-B98E-577A54434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76E17C-D975-48CF-B358-35A7158A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694F-E009-4546-B863-D8FC6D1D996D}" type="datetimeFigureOut">
              <a:rPr lang="nl-NL" smtClean="0"/>
              <a:t>7-4-2021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2E4E05F-EF85-41C1-BEB4-42FB74E7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4E7B41-CCA4-454F-8957-A2243941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E1BA-7744-4D23-8DAB-DDFEEE9034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962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EF73C4D-D5FC-403E-92FC-0B780D2D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A002E3-E830-4857-8461-D60C6AB8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6A8761-3047-4C30-AFF2-C94622D48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694F-E009-4546-B863-D8FC6D1D996D}" type="datetimeFigureOut">
              <a:rPr lang="nl-NL" smtClean="0"/>
              <a:t>7-4-2021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CA5B79-5C2B-401A-99C6-D026EF988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9F3226-D49B-4791-9ADC-0BAC44320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0E1BA-7744-4D23-8DAB-DDFEEE9034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211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at doen banken met uw geld? - Crypto">
            <a:extLst>
              <a:ext uri="{FF2B5EF4-FFF2-40B4-BE49-F238E27FC236}">
                <a16:creationId xmlns:a16="http://schemas.microsoft.com/office/drawing/2014/main" id="{4EA12539-4371-45C5-A561-102358944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95" b="1399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3342EDE-3C59-43A7-B956-511E1E864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3/4</a:t>
            </a:r>
            <a:b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3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E19B97-5105-4E7A-BCA9-76CA6F0D2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200"/>
              </a:spcAft>
            </a:pPr>
            <a:r>
              <a:rPr lang="en-US" sz="2600" dirty="0">
                <a:solidFill>
                  <a:srgbClr val="FFFFFF"/>
                </a:solidFill>
              </a:rPr>
              <a:t>Door</a:t>
            </a:r>
          </a:p>
          <a:p>
            <a:pPr indent="-228600" algn="l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FFFFFF"/>
                </a:solidFill>
              </a:rPr>
              <a:t>Marjon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  <a:r>
              <a:rPr lang="en-US" sz="2600" dirty="0" err="1">
                <a:solidFill>
                  <a:srgbClr val="FFFFFF"/>
                </a:solidFill>
              </a:rPr>
              <a:t>Buijing</a:t>
            </a:r>
            <a:endParaRPr lang="en-US" sz="2600" dirty="0">
              <a:solidFill>
                <a:srgbClr val="FFFFFF"/>
              </a:solidFill>
            </a:endParaRPr>
          </a:p>
          <a:p>
            <a:pPr indent="-228600" algn="l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FFFFFF"/>
                </a:solidFill>
              </a:rPr>
              <a:t>Jarno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  <a:r>
              <a:rPr lang="en-US" sz="2600" dirty="0" err="1">
                <a:solidFill>
                  <a:srgbClr val="FFFFFF"/>
                </a:solidFill>
              </a:rPr>
              <a:t>Vuijk</a:t>
            </a:r>
            <a:endParaRPr lang="en-US" sz="2600" dirty="0">
              <a:solidFill>
                <a:srgbClr val="FFFFFF"/>
              </a:solidFill>
            </a:endParaRPr>
          </a:p>
          <a:p>
            <a:pPr indent="-228600" algn="l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Sander </a:t>
            </a:r>
            <a:r>
              <a:rPr lang="en-US" sz="2600" dirty="0" err="1">
                <a:solidFill>
                  <a:srgbClr val="FFFFFF"/>
                </a:solidFill>
              </a:rPr>
              <a:t>Vielvoije</a:t>
            </a:r>
            <a:endParaRPr lang="en-US" sz="2600" dirty="0">
              <a:solidFill>
                <a:srgbClr val="FFFFFF"/>
              </a:solidFill>
            </a:endParaRPr>
          </a:p>
          <a:p>
            <a:pPr indent="-228600" algn="l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Ramon Burgstad</a:t>
            </a:r>
          </a:p>
          <a:p>
            <a:pPr algn="l">
              <a:spcAft>
                <a:spcPts val="200"/>
              </a:spcAft>
            </a:pPr>
            <a:r>
              <a:rPr lang="en-US" sz="2600" dirty="0">
                <a:solidFill>
                  <a:srgbClr val="FFFFFF"/>
                </a:solidFill>
              </a:rPr>
              <a:t>PO</a:t>
            </a:r>
          </a:p>
          <a:p>
            <a:pPr marL="285750" indent="-285750" algn="l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Thomas van </a:t>
            </a:r>
            <a:r>
              <a:rPr lang="en-US" sz="2600" dirty="0" err="1">
                <a:solidFill>
                  <a:srgbClr val="FFFFFF"/>
                </a:solidFill>
              </a:rPr>
              <a:t>Iersel</a:t>
            </a:r>
            <a:endParaRPr lang="en-US" sz="2600" dirty="0">
              <a:solidFill>
                <a:srgbClr val="FFFFFF"/>
              </a:solidFill>
            </a:endParaRPr>
          </a:p>
          <a:p>
            <a:pPr marL="285750" indent="-285750" algn="l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Matej </a:t>
            </a:r>
            <a:r>
              <a:rPr lang="en-US" sz="2600" dirty="0" err="1">
                <a:solidFill>
                  <a:srgbClr val="FFFFFF"/>
                </a:solidFill>
              </a:rPr>
              <a:t>Skelo</a:t>
            </a:r>
            <a:endParaRPr lang="en-US" sz="2600" dirty="0">
              <a:solidFill>
                <a:srgbClr val="FFFFFF"/>
              </a:solidFill>
            </a:endParaRPr>
          </a:p>
          <a:p>
            <a:pPr indent="-228600" algn="r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79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58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1F15B-E541-4A7A-AFC1-4321B33A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Sprint </a:t>
            </a:r>
            <a:r>
              <a:rPr lang="nl-NL" dirty="0" err="1"/>
              <a:t>Backlog</a:t>
            </a:r>
            <a:br>
              <a:rPr lang="nl-NL" dirty="0"/>
            </a:br>
            <a:br>
              <a:rPr lang="nl-NL" dirty="0"/>
            </a:br>
            <a:r>
              <a:rPr lang="nl-NL" dirty="0"/>
              <a:t>Jarno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658381-80E0-4052-87F0-0CDFA46CB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>
                <a:solidFill>
                  <a:schemeClr val="tx1">
                    <a:alpha val="80000"/>
                  </a:schemeClr>
                </a:solidFill>
              </a:rPr>
              <a:t>User story: </a:t>
            </a:r>
          </a:p>
          <a:p>
            <a:pPr marL="0" indent="0">
              <a:buNone/>
            </a:pPr>
            <a:r>
              <a:rPr lang="nl-NL" b="1" dirty="0">
                <a:solidFill>
                  <a:schemeClr val="tx1">
                    <a:alpha val="80000"/>
                  </a:schemeClr>
                </a:solidFill>
              </a:rPr>
              <a:t>Taak: </a:t>
            </a:r>
            <a:endParaRPr lang="nl-NL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nl-NL" b="1" dirty="0" err="1">
                <a:solidFill>
                  <a:schemeClr val="tx1">
                    <a:alpha val="80000"/>
                  </a:schemeClr>
                </a:solidFill>
              </a:rPr>
              <a:t>Acceptance</a:t>
            </a:r>
            <a:r>
              <a:rPr lang="nl-NL" b="1" dirty="0">
                <a:solidFill>
                  <a:schemeClr val="tx1">
                    <a:alpha val="80000"/>
                  </a:schemeClr>
                </a:solidFill>
              </a:rPr>
              <a:t> Criteria: </a:t>
            </a:r>
          </a:p>
          <a:p>
            <a:pPr marL="0" indent="0">
              <a:buNone/>
            </a:pPr>
            <a:r>
              <a:rPr lang="nl-NL" b="1" dirty="0">
                <a:solidFill>
                  <a:schemeClr val="tx1">
                    <a:alpha val="80000"/>
                  </a:schemeClr>
                </a:solidFill>
              </a:rPr>
              <a:t>Story Points: </a:t>
            </a:r>
            <a:endParaRPr lang="nl-NL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3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281E1E-414C-4203-81BE-68396D9E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Retrospective</a:t>
            </a:r>
            <a:endParaRPr lang="nl-NL" dirty="0">
              <a:solidFill>
                <a:schemeClr val="bg1"/>
              </a:solidFill>
            </a:endParaRPr>
          </a:p>
        </p:txBody>
      </p:sp>
      <p:grpSp>
        <p:nvGrpSpPr>
          <p:cNvPr id="27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6DA206-6A7D-4033-8E7D-9EC83528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</a:rPr>
              <a:t>Top:</a:t>
            </a:r>
          </a:p>
          <a:p>
            <a:pPr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</a:rPr>
              <a:t>Verbeter punt:</a:t>
            </a:r>
          </a:p>
          <a:p>
            <a:pPr marL="0" indent="0">
              <a:buNone/>
            </a:pPr>
            <a:endParaRPr lang="nl-NL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229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7F33EC-C621-4C4E-B68A-5D1FF3BC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>
                <a:solidFill>
                  <a:schemeClr val="bg1"/>
                </a:solidFill>
              </a:rPr>
              <a:t>Vragen </a:t>
            </a:r>
          </a:p>
        </p:txBody>
      </p:sp>
      <p:pic>
        <p:nvPicPr>
          <p:cNvPr id="19" name="Picture 4" descr="Veel vraagtekens op een zwarte achtergrond">
            <a:extLst>
              <a:ext uri="{FF2B5EF4-FFF2-40B4-BE49-F238E27FC236}">
                <a16:creationId xmlns:a16="http://schemas.microsoft.com/office/drawing/2014/main" id="{44AB5191-80C6-4234-AC6B-AA795B809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58" r="2" b="2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F683DD-4E67-4C24-B5FB-B4A91C99D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3146400"/>
            <a:ext cx="6140449" cy="268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35220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at doen banken met uw geld? - Crypto">
            <a:extLst>
              <a:ext uri="{FF2B5EF4-FFF2-40B4-BE49-F238E27FC236}">
                <a16:creationId xmlns:a16="http://schemas.microsoft.com/office/drawing/2014/main" id="{516B8E74-4153-442C-8F25-26E138027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95" b="1399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1BD8F5-BF6C-4D06-BA75-69BB59F4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012F1B-C891-4908-89C7-40C4ECC3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Sprint review</a:t>
            </a:r>
          </a:p>
          <a:p>
            <a:r>
              <a:rPr lang="nl-NL">
                <a:solidFill>
                  <a:srgbClr val="FFFFFF"/>
                </a:solidFill>
              </a:rPr>
              <a:t>Sprint backlog</a:t>
            </a:r>
          </a:p>
          <a:p>
            <a:r>
              <a:rPr lang="nl-NL">
                <a:solidFill>
                  <a:srgbClr val="FFFFFF"/>
                </a:solidFill>
              </a:rPr>
              <a:t>Retrospective</a:t>
            </a:r>
          </a:p>
          <a:p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41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8BAC4-BCD2-41C8-9CBA-5A57D2D1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Sprint review</a:t>
            </a:r>
            <a:br>
              <a:rPr lang="nl-NL" dirty="0"/>
            </a:br>
            <a:br>
              <a:rPr lang="nl-NL" dirty="0"/>
            </a:br>
            <a:r>
              <a:rPr lang="nl-NL" dirty="0"/>
              <a:t>Marjon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B3916C-719A-42A4-87CF-D68E521DA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>
                <a:solidFill>
                  <a:schemeClr val="tx1">
                    <a:alpha val="80000"/>
                  </a:schemeClr>
                </a:solidFill>
              </a:rPr>
              <a:t>User story: </a:t>
            </a:r>
            <a:r>
              <a:rPr lang="nl-NL">
                <a:solidFill>
                  <a:schemeClr val="tx1">
                    <a:alpha val="80000"/>
                  </a:schemeClr>
                </a:solidFill>
              </a:rPr>
              <a:t>Als gebruiker wil ik dat mijn gegevens vertrouwd opgeslagen kunnen worden zodat mijn gegevens niet op straat komen te liggen.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287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8BAC4-BCD2-41C8-9CBA-5A57D2D1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Sprint review</a:t>
            </a:r>
            <a:br>
              <a:rPr lang="nl-NL" dirty="0"/>
            </a:br>
            <a:br>
              <a:rPr lang="nl-NL" dirty="0"/>
            </a:br>
            <a:r>
              <a:rPr lang="nl-NL" dirty="0"/>
              <a:t>Sander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B3916C-719A-42A4-87CF-D68E521DA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>
                <a:solidFill>
                  <a:schemeClr val="tx1">
                    <a:alpha val="80000"/>
                  </a:schemeClr>
                </a:solidFill>
              </a:rPr>
              <a:t>User story: </a:t>
            </a:r>
            <a:r>
              <a:rPr lang="nl-NL" dirty="0">
                <a:solidFill>
                  <a:schemeClr val="tx1">
                    <a:alpha val="80000"/>
                  </a:schemeClr>
                </a:solidFill>
              </a:rPr>
              <a:t>Als gebruiker wil ik dat mijn pincode gekoppeld staat met mijn bankrekening zodat ik via mijn pincode en pasje mijn bankrekening kan inzien.</a:t>
            </a:r>
            <a:endParaRPr lang="nl-NL" b="1" dirty="0">
              <a:solidFill>
                <a:schemeClr val="tx1">
                  <a:alpha val="80000"/>
                </a:schemeClr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246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8BAC4-BCD2-41C8-9CBA-5A57D2D1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Sprint review</a:t>
            </a:r>
            <a:br>
              <a:rPr lang="nl-NL" dirty="0"/>
            </a:br>
            <a:br>
              <a:rPr lang="nl-NL" dirty="0"/>
            </a:br>
            <a:r>
              <a:rPr lang="nl-NL" dirty="0"/>
              <a:t>Ramon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B3916C-719A-42A4-87CF-D68E521DA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>
                <a:solidFill>
                  <a:schemeClr val="tx1">
                    <a:alpha val="80000"/>
                  </a:schemeClr>
                </a:solidFill>
              </a:rPr>
              <a:t>User story: </a:t>
            </a:r>
            <a:r>
              <a:rPr lang="nl-NL" dirty="0">
                <a:solidFill>
                  <a:schemeClr val="tx1">
                    <a:alpha val="80000"/>
                  </a:schemeClr>
                </a:solidFill>
              </a:rPr>
              <a:t>Als gebruiker wil ik dat mijn geld uit de automaat komt als ik dat op de GUI aangeef zodat ik geld van mijn bankrekening af kan halen</a:t>
            </a:r>
            <a:endParaRPr lang="nl-NL" b="1" dirty="0">
              <a:solidFill>
                <a:schemeClr val="tx1">
                  <a:alpha val="80000"/>
                </a:schemeClr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945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8BAC4-BCD2-41C8-9CBA-5A57D2D1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Sprint review</a:t>
            </a:r>
            <a:br>
              <a:rPr lang="nl-NL" dirty="0"/>
            </a:br>
            <a:br>
              <a:rPr lang="nl-NL" dirty="0"/>
            </a:br>
            <a:r>
              <a:rPr lang="nl-NL" dirty="0"/>
              <a:t>Jarno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B3916C-719A-42A4-87CF-D68E521DA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solidFill>
                  <a:schemeClr val="tx1">
                    <a:alpha val="80000"/>
                  </a:schemeClr>
                </a:solidFill>
              </a:rPr>
              <a:t>User story: </a:t>
            </a:r>
            <a:r>
              <a:rPr lang="nl-NL" dirty="0">
                <a:solidFill>
                  <a:schemeClr val="tx1">
                    <a:alpha val="80000"/>
                  </a:schemeClr>
                </a:solidFill>
              </a:rPr>
              <a:t>Als gebruiker wil ik mijn pasje kunnen scannen, pin kunnen invoeren en de </a:t>
            </a:r>
            <a:r>
              <a:rPr lang="nl-NL" dirty="0" err="1">
                <a:solidFill>
                  <a:schemeClr val="tx1">
                    <a:alpha val="80000"/>
                  </a:schemeClr>
                </a:solidFill>
              </a:rPr>
              <a:t>keypad</a:t>
            </a:r>
            <a:r>
              <a:rPr lang="nl-NL" dirty="0">
                <a:solidFill>
                  <a:schemeClr val="tx1">
                    <a:alpha val="80000"/>
                  </a:schemeClr>
                </a:solidFill>
              </a:rPr>
              <a:t> kunnen gebruiken zodat ik door de GUI heen kan navigeren.</a:t>
            </a:r>
            <a:endParaRPr lang="nl-NL" b="1" dirty="0">
              <a:solidFill>
                <a:schemeClr val="tx1">
                  <a:alpha val="80000"/>
                </a:schemeClr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980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1F15B-E541-4A7A-AFC1-4321B33A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Sprint </a:t>
            </a:r>
            <a:r>
              <a:rPr lang="nl-NL" dirty="0" err="1"/>
              <a:t>Backlog</a:t>
            </a:r>
            <a:br>
              <a:rPr lang="nl-NL" dirty="0"/>
            </a:br>
            <a:br>
              <a:rPr lang="nl-NL" dirty="0"/>
            </a:br>
            <a:r>
              <a:rPr lang="nl-NL" dirty="0"/>
              <a:t>Marjon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658381-80E0-4052-87F0-0CDFA46CB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>
                <a:solidFill>
                  <a:schemeClr val="tx1">
                    <a:alpha val="80000"/>
                  </a:schemeClr>
                </a:solidFill>
              </a:rPr>
              <a:t>User story: </a:t>
            </a:r>
          </a:p>
          <a:p>
            <a:pPr marL="0" indent="0">
              <a:buNone/>
            </a:pPr>
            <a:r>
              <a:rPr lang="nl-NL" b="1" dirty="0">
                <a:solidFill>
                  <a:schemeClr val="tx1">
                    <a:alpha val="80000"/>
                  </a:schemeClr>
                </a:solidFill>
              </a:rPr>
              <a:t>Taak: </a:t>
            </a:r>
            <a:endParaRPr lang="nl-NL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nl-NL" b="1" dirty="0" err="1">
                <a:solidFill>
                  <a:schemeClr val="tx1">
                    <a:alpha val="80000"/>
                  </a:schemeClr>
                </a:solidFill>
              </a:rPr>
              <a:t>Acceptance</a:t>
            </a:r>
            <a:r>
              <a:rPr lang="nl-NL" b="1" dirty="0">
                <a:solidFill>
                  <a:schemeClr val="tx1">
                    <a:alpha val="80000"/>
                  </a:schemeClr>
                </a:solidFill>
              </a:rPr>
              <a:t> Criteria: </a:t>
            </a:r>
          </a:p>
          <a:p>
            <a:pPr marL="0" indent="0">
              <a:buNone/>
            </a:pPr>
            <a:r>
              <a:rPr lang="nl-NL" b="1" dirty="0">
                <a:solidFill>
                  <a:schemeClr val="tx1">
                    <a:alpha val="80000"/>
                  </a:schemeClr>
                </a:solidFill>
              </a:rPr>
              <a:t>Story Points: </a:t>
            </a:r>
            <a:endParaRPr lang="nl-NL" dirty="0">
              <a:solidFill>
                <a:schemeClr val="tx1">
                  <a:alpha val="80000"/>
                </a:schemeClr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34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1F15B-E541-4A7A-AFC1-4321B33A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Sprint </a:t>
            </a:r>
            <a:r>
              <a:rPr lang="nl-NL" dirty="0" err="1"/>
              <a:t>Backlog</a:t>
            </a:r>
            <a:br>
              <a:rPr lang="nl-NL" dirty="0"/>
            </a:br>
            <a:br>
              <a:rPr lang="nl-NL" dirty="0"/>
            </a:br>
            <a:r>
              <a:rPr lang="nl-NL" dirty="0"/>
              <a:t>Sander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658381-80E0-4052-87F0-0CDFA46CB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>
                <a:solidFill>
                  <a:schemeClr val="tx1">
                    <a:alpha val="80000"/>
                  </a:schemeClr>
                </a:solidFill>
              </a:rPr>
              <a:t>User story: </a:t>
            </a:r>
          </a:p>
          <a:p>
            <a:pPr marL="0" indent="0">
              <a:buNone/>
            </a:pPr>
            <a:r>
              <a:rPr lang="nl-NL" b="1" dirty="0">
                <a:solidFill>
                  <a:schemeClr val="tx1">
                    <a:alpha val="80000"/>
                  </a:schemeClr>
                </a:solidFill>
              </a:rPr>
              <a:t>Taak: </a:t>
            </a:r>
            <a:endParaRPr lang="nl-NL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nl-NL" b="1" dirty="0" err="1">
                <a:solidFill>
                  <a:schemeClr val="tx1">
                    <a:alpha val="80000"/>
                  </a:schemeClr>
                </a:solidFill>
              </a:rPr>
              <a:t>Acceptance</a:t>
            </a:r>
            <a:r>
              <a:rPr lang="nl-NL" b="1" dirty="0">
                <a:solidFill>
                  <a:schemeClr val="tx1">
                    <a:alpha val="80000"/>
                  </a:schemeClr>
                </a:solidFill>
              </a:rPr>
              <a:t> Criteria: </a:t>
            </a:r>
          </a:p>
          <a:p>
            <a:pPr marL="0" indent="0">
              <a:buNone/>
            </a:pPr>
            <a:r>
              <a:rPr lang="nl-NL" b="1" dirty="0">
                <a:solidFill>
                  <a:schemeClr val="tx1">
                    <a:alpha val="80000"/>
                  </a:schemeClr>
                </a:solidFill>
              </a:rPr>
              <a:t>Story Points: </a:t>
            </a:r>
            <a:endParaRPr lang="nl-NL" dirty="0">
              <a:solidFill>
                <a:schemeClr val="tx1">
                  <a:alpha val="80000"/>
                </a:schemeClr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195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1F15B-E541-4A7A-AFC1-4321B33A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Sprint </a:t>
            </a:r>
            <a:r>
              <a:rPr lang="nl-NL" dirty="0" err="1"/>
              <a:t>Backlog</a:t>
            </a:r>
            <a:br>
              <a:rPr lang="nl-NL" dirty="0"/>
            </a:br>
            <a:br>
              <a:rPr lang="nl-NL" dirty="0"/>
            </a:br>
            <a:r>
              <a:rPr lang="nl-NL" dirty="0"/>
              <a:t>Ramon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658381-80E0-4052-87F0-0CDFA46CB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>
                <a:solidFill>
                  <a:schemeClr val="tx1">
                    <a:alpha val="80000"/>
                  </a:schemeClr>
                </a:solidFill>
              </a:rPr>
              <a:t>User story: </a:t>
            </a:r>
          </a:p>
          <a:p>
            <a:pPr marL="0" indent="0">
              <a:buNone/>
            </a:pPr>
            <a:r>
              <a:rPr lang="nl-NL" b="1" dirty="0">
                <a:solidFill>
                  <a:schemeClr val="tx1">
                    <a:alpha val="80000"/>
                  </a:schemeClr>
                </a:solidFill>
              </a:rPr>
              <a:t>Taak: </a:t>
            </a:r>
            <a:endParaRPr lang="nl-NL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nl-NL" b="1" dirty="0" err="1">
                <a:solidFill>
                  <a:schemeClr val="tx1">
                    <a:alpha val="80000"/>
                  </a:schemeClr>
                </a:solidFill>
              </a:rPr>
              <a:t>Acceptance</a:t>
            </a:r>
            <a:r>
              <a:rPr lang="nl-NL" b="1" dirty="0">
                <a:solidFill>
                  <a:schemeClr val="tx1">
                    <a:alpha val="80000"/>
                  </a:schemeClr>
                </a:solidFill>
              </a:rPr>
              <a:t> Criteria: </a:t>
            </a:r>
          </a:p>
          <a:p>
            <a:pPr marL="0" indent="0">
              <a:buNone/>
            </a:pPr>
            <a:r>
              <a:rPr lang="nl-NL" b="1" dirty="0">
                <a:solidFill>
                  <a:schemeClr val="tx1">
                    <a:alpha val="80000"/>
                  </a:schemeClr>
                </a:solidFill>
              </a:rPr>
              <a:t>Story Points: </a:t>
            </a:r>
            <a:endParaRPr lang="nl-NL" dirty="0">
              <a:solidFill>
                <a:schemeClr val="tx1">
                  <a:alpha val="80000"/>
                </a:schemeClr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36570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228</Words>
  <Application>Microsoft Office PowerPoint</Application>
  <PresentationFormat>Breedbeeld</PresentationFormat>
  <Paragraphs>47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Kantoorthema</vt:lpstr>
      <vt:lpstr>Project 3/4  Sprint 3</vt:lpstr>
      <vt:lpstr>Inhoud</vt:lpstr>
      <vt:lpstr>Sprint review  Marjon</vt:lpstr>
      <vt:lpstr>Sprint review  Sander</vt:lpstr>
      <vt:lpstr>Sprint review  Ramon</vt:lpstr>
      <vt:lpstr>Sprint review  Jarno</vt:lpstr>
      <vt:lpstr>Sprint Backlog  Marjon</vt:lpstr>
      <vt:lpstr>Sprint Backlog  Sander</vt:lpstr>
      <vt:lpstr>Sprint Backlog  Ramon</vt:lpstr>
      <vt:lpstr>Sprint Backlog  Jarno</vt:lpstr>
      <vt:lpstr>Retrospective</vt:lpstr>
      <vt:lpstr>Vragen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3/4  Sprint 3</dc:title>
  <dc:creator>Ramon Burgstad</dc:creator>
  <cp:lastModifiedBy>Ramon Burgstad</cp:lastModifiedBy>
  <cp:revision>2</cp:revision>
  <dcterms:created xsi:type="dcterms:W3CDTF">2021-04-07T14:11:30Z</dcterms:created>
  <dcterms:modified xsi:type="dcterms:W3CDTF">2021-04-07T14:27:53Z</dcterms:modified>
</cp:coreProperties>
</file>