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2" r:id="rId6"/>
    <p:sldId id="264" r:id="rId7"/>
    <p:sldId id="259" r:id="rId8"/>
    <p:sldId id="265" r:id="rId9"/>
    <p:sldId id="266" r:id="rId10"/>
    <p:sldId id="267" r:id="rId11"/>
    <p:sldId id="261" r:id="rId12"/>
    <p:sldId id="272" r:id="rId1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FF11D8-3041-4657-9CB1-CEED997B03BD}" v="1" dt="2021-04-08T11:46:56.2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on Burgstad" userId="5061cdd7803951a7" providerId="LiveId" clId="{B7FF11D8-3041-4657-9CB1-CEED997B03BD}"/>
    <pc:docChg chg="undo custSel modSld sldOrd">
      <pc:chgData name="Ramon Burgstad" userId="5061cdd7803951a7" providerId="LiveId" clId="{B7FF11D8-3041-4657-9CB1-CEED997B03BD}" dt="2021-04-08T12:34:26.429" v="2083" actId="20577"/>
      <pc:docMkLst>
        <pc:docMk/>
      </pc:docMkLst>
      <pc:sldChg chg="addSp delSp modSp mod setBg">
        <pc:chgData name="Ramon Burgstad" userId="5061cdd7803951a7" providerId="LiveId" clId="{B7FF11D8-3041-4657-9CB1-CEED997B03BD}" dt="2021-04-08T11:48:46.662" v="7" actId="26606"/>
        <pc:sldMkLst>
          <pc:docMk/>
          <pc:sldMk cId="1992875709" sldId="258"/>
        </pc:sldMkLst>
        <pc:spChg chg="mod">
          <ac:chgData name="Ramon Burgstad" userId="5061cdd7803951a7" providerId="LiveId" clId="{B7FF11D8-3041-4657-9CB1-CEED997B03BD}" dt="2021-04-08T11:48:46.662" v="7" actId="26606"/>
          <ac:spMkLst>
            <pc:docMk/>
            <pc:sldMk cId="1992875709" sldId="258"/>
            <ac:spMk id="2" creationId="{C3B8BAC4-BCD2-41C8-9CBA-5A57D2D1A4F0}"/>
          </ac:spMkLst>
        </pc:spChg>
        <pc:spChg chg="mod">
          <ac:chgData name="Ramon Burgstad" userId="5061cdd7803951a7" providerId="LiveId" clId="{B7FF11D8-3041-4657-9CB1-CEED997B03BD}" dt="2021-04-08T11:48:46.662" v="7" actId="26606"/>
          <ac:spMkLst>
            <pc:docMk/>
            <pc:sldMk cId="1992875709" sldId="258"/>
            <ac:spMk id="3" creationId="{15B3916C-719A-42A4-87CF-D68E521DA075}"/>
          </ac:spMkLst>
        </pc:spChg>
        <pc:spChg chg="add del">
          <ac:chgData name="Ramon Burgstad" userId="5061cdd7803951a7" providerId="LiveId" clId="{B7FF11D8-3041-4657-9CB1-CEED997B03BD}" dt="2021-04-08T11:48:46.657" v="6" actId="26606"/>
          <ac:spMkLst>
            <pc:docMk/>
            <pc:sldMk cId="1992875709" sldId="258"/>
            <ac:spMk id="8" creationId="{C6D09588-9668-4D38-8AD4-C27CF2B2D41C}"/>
          </ac:spMkLst>
        </pc:spChg>
        <pc:spChg chg="add">
          <ac:chgData name="Ramon Burgstad" userId="5061cdd7803951a7" providerId="LiveId" clId="{B7FF11D8-3041-4657-9CB1-CEED997B03BD}" dt="2021-04-08T11:48:46.662" v="7" actId="26606"/>
          <ac:spMkLst>
            <pc:docMk/>
            <pc:sldMk cId="1992875709" sldId="258"/>
            <ac:spMk id="16" creationId="{E8A8EAB8-D2FF-444D-B34B-7D32F106AD0E}"/>
          </ac:spMkLst>
        </pc:spChg>
        <pc:grpChg chg="add del">
          <ac:chgData name="Ramon Burgstad" userId="5061cdd7803951a7" providerId="LiveId" clId="{B7FF11D8-3041-4657-9CB1-CEED997B03BD}" dt="2021-04-08T11:48:46.657" v="6" actId="26606"/>
          <ac:grpSpMkLst>
            <pc:docMk/>
            <pc:sldMk cId="1992875709" sldId="258"/>
            <ac:grpSpMk id="10" creationId="{95A28492-272D-4814-AE2C-61575C989EA3}"/>
          </ac:grpSpMkLst>
        </pc:grpChg>
        <pc:cxnChg chg="add">
          <ac:chgData name="Ramon Burgstad" userId="5061cdd7803951a7" providerId="LiveId" clId="{B7FF11D8-3041-4657-9CB1-CEED997B03BD}" dt="2021-04-08T11:48:46.662" v="7" actId="26606"/>
          <ac:cxnSpMkLst>
            <pc:docMk/>
            <pc:sldMk cId="1992875709" sldId="258"/>
            <ac:cxnSpMk id="12" creationId="{4AD7FFC6-42A9-49CB-B5E9-B3F6B038331B}"/>
          </ac:cxnSpMkLst>
        </pc:cxnChg>
        <pc:cxnChg chg="add">
          <ac:chgData name="Ramon Burgstad" userId="5061cdd7803951a7" providerId="LiveId" clId="{B7FF11D8-3041-4657-9CB1-CEED997B03BD}" dt="2021-04-08T11:48:46.662" v="7" actId="26606"/>
          <ac:cxnSpMkLst>
            <pc:docMk/>
            <pc:sldMk cId="1992875709" sldId="258"/>
            <ac:cxnSpMk id="17" creationId="{067633D1-6EE6-4118-B9F0-B363477BEE7A}"/>
          </ac:cxnSpMkLst>
        </pc:cxnChg>
      </pc:sldChg>
      <pc:sldChg chg="addSp modSp mod setBg">
        <pc:chgData name="Ramon Burgstad" userId="5061cdd7803951a7" providerId="LiveId" clId="{B7FF11D8-3041-4657-9CB1-CEED997B03BD}" dt="2021-04-08T12:07:44.028" v="347" actId="26606"/>
        <pc:sldMkLst>
          <pc:docMk/>
          <pc:sldMk cId="133345658" sldId="259"/>
        </pc:sldMkLst>
        <pc:spChg chg="mod">
          <ac:chgData name="Ramon Burgstad" userId="5061cdd7803951a7" providerId="LiveId" clId="{B7FF11D8-3041-4657-9CB1-CEED997B03BD}" dt="2021-04-08T12:07:44.028" v="347" actId="26606"/>
          <ac:spMkLst>
            <pc:docMk/>
            <pc:sldMk cId="133345658" sldId="259"/>
            <ac:spMk id="2" creationId="{3CA1F15B-E541-4A7A-AFC1-4321B33AD063}"/>
          </ac:spMkLst>
        </pc:spChg>
        <pc:spChg chg="mod">
          <ac:chgData name="Ramon Burgstad" userId="5061cdd7803951a7" providerId="LiveId" clId="{B7FF11D8-3041-4657-9CB1-CEED997B03BD}" dt="2021-04-08T12:07:44.028" v="347" actId="26606"/>
          <ac:spMkLst>
            <pc:docMk/>
            <pc:sldMk cId="133345658" sldId="259"/>
            <ac:spMk id="3" creationId="{DB658381-80E0-4052-87F0-0CDFA46CBB8E}"/>
          </ac:spMkLst>
        </pc:spChg>
        <pc:spChg chg="add">
          <ac:chgData name="Ramon Burgstad" userId="5061cdd7803951a7" providerId="LiveId" clId="{B7FF11D8-3041-4657-9CB1-CEED997B03BD}" dt="2021-04-08T12:07:44.028" v="347" actId="26606"/>
          <ac:spMkLst>
            <pc:docMk/>
            <pc:sldMk cId="133345658" sldId="259"/>
            <ac:spMk id="8" creationId="{5FEF463D-EE6B-46FF-B7C7-74B09A96C8AB}"/>
          </ac:spMkLst>
        </pc:spChg>
        <pc:spChg chg="add">
          <ac:chgData name="Ramon Burgstad" userId="5061cdd7803951a7" providerId="LiveId" clId="{B7FF11D8-3041-4657-9CB1-CEED997B03BD}" dt="2021-04-08T12:07:44.028" v="347" actId="26606"/>
          <ac:spMkLst>
            <pc:docMk/>
            <pc:sldMk cId="133345658" sldId="259"/>
            <ac:spMk id="14" creationId="{30B5ED20-499B-41E7-95BE-8BBD3131456F}"/>
          </ac:spMkLst>
        </pc:spChg>
        <pc:spChg chg="add">
          <ac:chgData name="Ramon Burgstad" userId="5061cdd7803951a7" providerId="LiveId" clId="{B7FF11D8-3041-4657-9CB1-CEED997B03BD}" dt="2021-04-08T12:07:44.028" v="347" actId="26606"/>
          <ac:spMkLst>
            <pc:docMk/>
            <pc:sldMk cId="133345658" sldId="259"/>
            <ac:spMk id="16" creationId="{35A51D22-76EA-4C70-B5C9-ED3946924CB7}"/>
          </ac:spMkLst>
        </pc:spChg>
        <pc:grpChg chg="add">
          <ac:chgData name="Ramon Burgstad" userId="5061cdd7803951a7" providerId="LiveId" clId="{B7FF11D8-3041-4657-9CB1-CEED997B03BD}" dt="2021-04-08T12:07:44.028" v="347" actId="26606"/>
          <ac:grpSpMkLst>
            <pc:docMk/>
            <pc:sldMk cId="133345658" sldId="259"/>
            <ac:grpSpMk id="10" creationId="{11A27B3A-460C-4100-99B5-817F25979F6C}"/>
          </ac:grpSpMkLst>
        </pc:grpChg>
      </pc:sldChg>
      <pc:sldChg chg="modSp mod">
        <pc:chgData name="Ramon Burgstad" userId="5061cdd7803951a7" providerId="LiveId" clId="{B7FF11D8-3041-4657-9CB1-CEED997B03BD}" dt="2021-04-08T12:34:26.429" v="2083" actId="20577"/>
        <pc:sldMkLst>
          <pc:docMk/>
          <pc:sldMk cId="1412297432" sldId="261"/>
        </pc:sldMkLst>
        <pc:spChg chg="mod">
          <ac:chgData name="Ramon Burgstad" userId="5061cdd7803951a7" providerId="LiveId" clId="{B7FF11D8-3041-4657-9CB1-CEED997B03BD}" dt="2021-04-08T12:34:26.429" v="2083" actId="20577"/>
          <ac:spMkLst>
            <pc:docMk/>
            <pc:sldMk cId="1412297432" sldId="261"/>
            <ac:spMk id="3" creationId="{BE6DA206-6A7D-4033-8E7D-9EC835282FCD}"/>
          </ac:spMkLst>
        </pc:spChg>
      </pc:sldChg>
      <pc:sldChg chg="addSp delSp modSp mod setBg">
        <pc:chgData name="Ramon Burgstad" userId="5061cdd7803951a7" providerId="LiveId" clId="{B7FF11D8-3041-4657-9CB1-CEED997B03BD}" dt="2021-04-08T11:53:05.949" v="23" actId="26606"/>
        <pc:sldMkLst>
          <pc:docMk/>
          <pc:sldMk cId="4142464468" sldId="262"/>
        </pc:sldMkLst>
        <pc:spChg chg="mod">
          <ac:chgData name="Ramon Burgstad" userId="5061cdd7803951a7" providerId="LiveId" clId="{B7FF11D8-3041-4657-9CB1-CEED997B03BD}" dt="2021-04-08T11:51:49.070" v="18" actId="26606"/>
          <ac:spMkLst>
            <pc:docMk/>
            <pc:sldMk cId="4142464468" sldId="262"/>
            <ac:spMk id="2" creationId="{C3B8BAC4-BCD2-41C8-9CBA-5A57D2D1A4F0}"/>
          </ac:spMkLst>
        </pc:spChg>
        <pc:spChg chg="mod">
          <ac:chgData name="Ramon Burgstad" userId="5061cdd7803951a7" providerId="LiveId" clId="{B7FF11D8-3041-4657-9CB1-CEED997B03BD}" dt="2021-04-08T11:53:05.949" v="23" actId="26606"/>
          <ac:spMkLst>
            <pc:docMk/>
            <pc:sldMk cId="4142464468" sldId="262"/>
            <ac:spMk id="3" creationId="{15B3916C-719A-42A4-87CF-D68E521DA075}"/>
          </ac:spMkLst>
        </pc:spChg>
        <pc:spChg chg="add del">
          <ac:chgData name="Ramon Burgstad" userId="5061cdd7803951a7" providerId="LiveId" clId="{B7FF11D8-3041-4657-9CB1-CEED997B03BD}" dt="2021-04-08T11:53:05.949" v="23" actId="26606"/>
          <ac:spMkLst>
            <pc:docMk/>
            <pc:sldMk cId="4142464468" sldId="262"/>
            <ac:spMk id="8" creationId="{E8A8EAB8-D2FF-444D-B34B-7D32F106AD0E}"/>
          </ac:spMkLst>
        </pc:spChg>
        <pc:spChg chg="add">
          <ac:chgData name="Ramon Burgstad" userId="5061cdd7803951a7" providerId="LiveId" clId="{B7FF11D8-3041-4657-9CB1-CEED997B03BD}" dt="2021-04-08T11:53:05.949" v="23" actId="26606"/>
          <ac:spMkLst>
            <pc:docMk/>
            <pc:sldMk cId="4142464468" sldId="262"/>
            <ac:spMk id="17" creationId="{E8A8EAB8-D2FF-444D-B34B-7D32F106AD0E}"/>
          </ac:spMkLst>
        </pc:spChg>
        <pc:cxnChg chg="add del">
          <ac:chgData name="Ramon Burgstad" userId="5061cdd7803951a7" providerId="LiveId" clId="{B7FF11D8-3041-4657-9CB1-CEED997B03BD}" dt="2021-04-08T11:53:05.949" v="23" actId="26606"/>
          <ac:cxnSpMkLst>
            <pc:docMk/>
            <pc:sldMk cId="4142464468" sldId="262"/>
            <ac:cxnSpMk id="10" creationId="{067633D1-6EE6-4118-B9F0-B363477BEE7A}"/>
          </ac:cxnSpMkLst>
        </pc:cxnChg>
        <pc:cxnChg chg="add del">
          <ac:chgData name="Ramon Burgstad" userId="5061cdd7803951a7" providerId="LiveId" clId="{B7FF11D8-3041-4657-9CB1-CEED997B03BD}" dt="2021-04-08T11:53:05.949" v="23" actId="26606"/>
          <ac:cxnSpMkLst>
            <pc:docMk/>
            <pc:sldMk cId="4142464468" sldId="262"/>
            <ac:cxnSpMk id="12" creationId="{4AD7FFC6-42A9-49CB-B5E9-B3F6B038331B}"/>
          </ac:cxnSpMkLst>
        </pc:cxnChg>
        <pc:cxnChg chg="add">
          <ac:chgData name="Ramon Burgstad" userId="5061cdd7803951a7" providerId="LiveId" clId="{B7FF11D8-3041-4657-9CB1-CEED997B03BD}" dt="2021-04-08T11:53:05.949" v="23" actId="26606"/>
          <ac:cxnSpMkLst>
            <pc:docMk/>
            <pc:sldMk cId="4142464468" sldId="262"/>
            <ac:cxnSpMk id="19" creationId="{067633D1-6EE6-4118-B9F0-B363477BEE7A}"/>
          </ac:cxnSpMkLst>
        </pc:cxnChg>
        <pc:cxnChg chg="add">
          <ac:chgData name="Ramon Burgstad" userId="5061cdd7803951a7" providerId="LiveId" clId="{B7FF11D8-3041-4657-9CB1-CEED997B03BD}" dt="2021-04-08T11:53:05.949" v="23" actId="26606"/>
          <ac:cxnSpMkLst>
            <pc:docMk/>
            <pc:sldMk cId="4142464468" sldId="262"/>
            <ac:cxnSpMk id="21" creationId="{4AD7FFC6-42A9-49CB-B5E9-B3F6B038331B}"/>
          </ac:cxnSpMkLst>
        </pc:cxnChg>
      </pc:sldChg>
      <pc:sldChg chg="addSp delSp modSp mod ord setBg setClrOvrMap">
        <pc:chgData name="Ramon Burgstad" userId="5061cdd7803951a7" providerId="LiveId" clId="{B7FF11D8-3041-4657-9CB1-CEED997B03BD}" dt="2021-04-08T11:57:45.621" v="25"/>
        <pc:sldMkLst>
          <pc:docMk/>
          <pc:sldMk cId="1409458335" sldId="263"/>
        </pc:sldMkLst>
        <pc:spChg chg="mod">
          <ac:chgData name="Ramon Burgstad" userId="5061cdd7803951a7" providerId="LiveId" clId="{B7FF11D8-3041-4657-9CB1-CEED997B03BD}" dt="2021-04-08T11:50:50.696" v="15" actId="26606"/>
          <ac:spMkLst>
            <pc:docMk/>
            <pc:sldMk cId="1409458335" sldId="263"/>
            <ac:spMk id="2" creationId="{C3B8BAC4-BCD2-41C8-9CBA-5A57D2D1A4F0}"/>
          </ac:spMkLst>
        </pc:spChg>
        <pc:spChg chg="mod">
          <ac:chgData name="Ramon Burgstad" userId="5061cdd7803951a7" providerId="LiveId" clId="{B7FF11D8-3041-4657-9CB1-CEED997B03BD}" dt="2021-04-08T11:50:50.696" v="15" actId="26606"/>
          <ac:spMkLst>
            <pc:docMk/>
            <pc:sldMk cId="1409458335" sldId="263"/>
            <ac:spMk id="3" creationId="{15B3916C-719A-42A4-87CF-D68E521DA075}"/>
          </ac:spMkLst>
        </pc:spChg>
        <pc:spChg chg="add del">
          <ac:chgData name="Ramon Burgstad" userId="5061cdd7803951a7" providerId="LiveId" clId="{B7FF11D8-3041-4657-9CB1-CEED997B03BD}" dt="2021-04-08T11:50:50.707" v="16" actId="26606"/>
          <ac:spMkLst>
            <pc:docMk/>
            <pc:sldMk cId="1409458335" sldId="263"/>
            <ac:spMk id="14" creationId="{C3D6EC93-F369-413E-AA67-5D4104161046}"/>
          </ac:spMkLst>
        </pc:spChg>
        <pc:spChg chg="add del">
          <ac:chgData name="Ramon Burgstad" userId="5061cdd7803951a7" providerId="LiveId" clId="{B7FF11D8-3041-4657-9CB1-CEED997B03BD}" dt="2021-04-08T11:50:47.090" v="9" actId="26606"/>
          <ac:spMkLst>
            <pc:docMk/>
            <pc:sldMk cId="1409458335" sldId="263"/>
            <ac:spMk id="19" creationId="{E8A8EAB8-D2FF-444D-B34B-7D32F106AD0E}"/>
          </ac:spMkLst>
        </pc:spChg>
        <pc:spChg chg="add del">
          <ac:chgData name="Ramon Burgstad" userId="5061cdd7803951a7" providerId="LiveId" clId="{B7FF11D8-3041-4657-9CB1-CEED997B03BD}" dt="2021-04-08T11:50:48.274" v="11" actId="26606"/>
          <ac:spMkLst>
            <pc:docMk/>
            <pc:sldMk cId="1409458335" sldId="263"/>
            <ac:spMk id="25" creationId="{7A5F0580-5EE9-419F-96EE-B6529EF6E7D0}"/>
          </ac:spMkLst>
        </pc:spChg>
        <pc:spChg chg="add del">
          <ac:chgData name="Ramon Burgstad" userId="5061cdd7803951a7" providerId="LiveId" clId="{B7FF11D8-3041-4657-9CB1-CEED997B03BD}" dt="2021-04-08T11:50:48.274" v="11" actId="26606"/>
          <ac:spMkLst>
            <pc:docMk/>
            <pc:sldMk cId="1409458335" sldId="263"/>
            <ac:spMk id="26" creationId="{9AA72BD9-2C5A-4EDC-931F-5AA08EACA0F3}"/>
          </ac:spMkLst>
        </pc:spChg>
        <pc:spChg chg="add del">
          <ac:chgData name="Ramon Burgstad" userId="5061cdd7803951a7" providerId="LiveId" clId="{B7FF11D8-3041-4657-9CB1-CEED997B03BD}" dt="2021-04-08T11:50:48.274" v="11" actId="26606"/>
          <ac:spMkLst>
            <pc:docMk/>
            <pc:sldMk cId="1409458335" sldId="263"/>
            <ac:spMk id="27" creationId="{DD3981AC-7B61-4947-BCF3-F7AA7FA385B9}"/>
          </ac:spMkLst>
        </pc:spChg>
        <pc:spChg chg="add del">
          <ac:chgData name="Ramon Burgstad" userId="5061cdd7803951a7" providerId="LiveId" clId="{B7FF11D8-3041-4657-9CB1-CEED997B03BD}" dt="2021-04-08T11:50:48.274" v="11" actId="26606"/>
          <ac:spMkLst>
            <pc:docMk/>
            <pc:sldMk cId="1409458335" sldId="263"/>
            <ac:spMk id="28" creationId="{55D4142C-5077-457F-A6AD-3FECFDB39685}"/>
          </ac:spMkLst>
        </pc:spChg>
        <pc:spChg chg="add del">
          <ac:chgData name="Ramon Burgstad" userId="5061cdd7803951a7" providerId="LiveId" clId="{B7FF11D8-3041-4657-9CB1-CEED997B03BD}" dt="2021-04-08T11:50:49.738" v="13" actId="26606"/>
          <ac:spMkLst>
            <pc:docMk/>
            <pc:sldMk cId="1409458335" sldId="263"/>
            <ac:spMk id="30" creationId="{C3D6EC93-F369-413E-AA67-5D4104161046}"/>
          </ac:spMkLst>
        </pc:spChg>
        <pc:spChg chg="add del">
          <ac:chgData name="Ramon Burgstad" userId="5061cdd7803951a7" providerId="LiveId" clId="{B7FF11D8-3041-4657-9CB1-CEED997B03BD}" dt="2021-04-08T11:50:50.696" v="15" actId="26606"/>
          <ac:spMkLst>
            <pc:docMk/>
            <pc:sldMk cId="1409458335" sldId="263"/>
            <ac:spMk id="34" creationId="{E8A8EAB8-D2FF-444D-B34B-7D32F106AD0E}"/>
          </ac:spMkLst>
        </pc:spChg>
        <pc:spChg chg="add">
          <ac:chgData name="Ramon Burgstad" userId="5061cdd7803951a7" providerId="LiveId" clId="{B7FF11D8-3041-4657-9CB1-CEED997B03BD}" dt="2021-04-08T11:50:50.707" v="16" actId="26606"/>
          <ac:spMkLst>
            <pc:docMk/>
            <pc:sldMk cId="1409458335" sldId="263"/>
            <ac:spMk id="38" creationId="{C3D6EC93-F369-413E-AA67-5D4104161046}"/>
          </ac:spMkLst>
        </pc:spChg>
        <pc:grpChg chg="add del">
          <ac:chgData name="Ramon Burgstad" userId="5061cdd7803951a7" providerId="LiveId" clId="{B7FF11D8-3041-4657-9CB1-CEED997B03BD}" dt="2021-04-08T11:50:50.707" v="16" actId="26606"/>
          <ac:grpSpMkLst>
            <pc:docMk/>
            <pc:sldMk cId="1409458335" sldId="263"/>
            <ac:grpSpMk id="11" creationId="{4EA04677-6B2C-40F4-975C-ED9196552771}"/>
          </ac:grpSpMkLst>
        </pc:grpChg>
        <pc:grpChg chg="add del">
          <ac:chgData name="Ramon Burgstad" userId="5061cdd7803951a7" providerId="LiveId" clId="{B7FF11D8-3041-4657-9CB1-CEED997B03BD}" dt="2021-04-08T11:50:49.738" v="13" actId="26606"/>
          <ac:grpSpMkLst>
            <pc:docMk/>
            <pc:sldMk cId="1409458335" sldId="263"/>
            <ac:grpSpMk id="31" creationId="{4EA04677-6B2C-40F4-975C-ED9196552771}"/>
          </ac:grpSpMkLst>
        </pc:grpChg>
        <pc:grpChg chg="add">
          <ac:chgData name="Ramon Burgstad" userId="5061cdd7803951a7" providerId="LiveId" clId="{B7FF11D8-3041-4657-9CB1-CEED997B03BD}" dt="2021-04-08T11:50:50.707" v="16" actId="26606"/>
          <ac:grpSpMkLst>
            <pc:docMk/>
            <pc:sldMk cId="1409458335" sldId="263"/>
            <ac:grpSpMk id="39" creationId="{4EA04677-6B2C-40F4-975C-ED9196552771}"/>
          </ac:grpSpMkLst>
        </pc:grpChg>
        <pc:picChg chg="add mod ord">
          <ac:chgData name="Ramon Burgstad" userId="5061cdd7803951a7" providerId="LiveId" clId="{B7FF11D8-3041-4657-9CB1-CEED997B03BD}" dt="2021-04-08T11:50:50.696" v="15" actId="26606"/>
          <ac:picMkLst>
            <pc:docMk/>
            <pc:sldMk cId="1409458335" sldId="263"/>
            <ac:picMk id="4" creationId="{CF55A7DA-06B2-4AEA-9F55-6C41A74E5DF8}"/>
          </ac:picMkLst>
        </pc:picChg>
        <pc:cxnChg chg="add del">
          <ac:chgData name="Ramon Burgstad" userId="5061cdd7803951a7" providerId="LiveId" clId="{B7FF11D8-3041-4657-9CB1-CEED997B03BD}" dt="2021-04-08T11:47:07.107" v="3" actId="26606"/>
          <ac:cxnSpMkLst>
            <pc:docMk/>
            <pc:sldMk cId="1409458335" sldId="263"/>
            <ac:cxnSpMk id="9" creationId="{A7F400EE-A8A5-48AF-B4D6-291B52C6F0B0}"/>
          </ac:cxnSpMkLst>
        </pc:cxnChg>
        <pc:cxnChg chg="add del">
          <ac:chgData name="Ramon Burgstad" userId="5061cdd7803951a7" providerId="LiveId" clId="{B7FF11D8-3041-4657-9CB1-CEED997B03BD}" dt="2021-04-08T11:50:47.090" v="9" actId="26606"/>
          <ac:cxnSpMkLst>
            <pc:docMk/>
            <pc:sldMk cId="1409458335" sldId="263"/>
            <ac:cxnSpMk id="21" creationId="{EEA38897-7BA3-4408-8083-3235339C4A60}"/>
          </ac:cxnSpMkLst>
        </pc:cxnChg>
        <pc:cxnChg chg="add del">
          <ac:chgData name="Ramon Burgstad" userId="5061cdd7803951a7" providerId="LiveId" clId="{B7FF11D8-3041-4657-9CB1-CEED997B03BD}" dt="2021-04-08T11:50:47.090" v="9" actId="26606"/>
          <ac:cxnSpMkLst>
            <pc:docMk/>
            <pc:sldMk cId="1409458335" sldId="263"/>
            <ac:cxnSpMk id="23" creationId="{F11AD06B-AB20-4097-8606-5DA00DBACE88}"/>
          </ac:cxnSpMkLst>
        </pc:cxnChg>
        <pc:cxnChg chg="add del">
          <ac:chgData name="Ramon Burgstad" userId="5061cdd7803951a7" providerId="LiveId" clId="{B7FF11D8-3041-4657-9CB1-CEED997B03BD}" dt="2021-04-08T11:50:50.696" v="15" actId="26606"/>
          <ac:cxnSpMkLst>
            <pc:docMk/>
            <pc:sldMk cId="1409458335" sldId="263"/>
            <ac:cxnSpMk id="35" creationId="{EEA38897-7BA3-4408-8083-3235339C4A60}"/>
          </ac:cxnSpMkLst>
        </pc:cxnChg>
        <pc:cxnChg chg="add del">
          <ac:chgData name="Ramon Burgstad" userId="5061cdd7803951a7" providerId="LiveId" clId="{B7FF11D8-3041-4657-9CB1-CEED997B03BD}" dt="2021-04-08T11:50:50.696" v="15" actId="26606"/>
          <ac:cxnSpMkLst>
            <pc:docMk/>
            <pc:sldMk cId="1409458335" sldId="263"/>
            <ac:cxnSpMk id="36" creationId="{F11AD06B-AB20-4097-8606-5DA00DBACE88}"/>
          </ac:cxnSpMkLst>
        </pc:cxnChg>
      </pc:sldChg>
      <pc:sldChg chg="addSp modSp mod ord setBg">
        <pc:chgData name="Ramon Burgstad" userId="5061cdd7803951a7" providerId="LiveId" clId="{B7FF11D8-3041-4657-9CB1-CEED997B03BD}" dt="2021-04-08T11:51:50.583" v="20"/>
        <pc:sldMkLst>
          <pc:docMk/>
          <pc:sldMk cId="1739808091" sldId="264"/>
        </pc:sldMkLst>
        <pc:spChg chg="mod">
          <ac:chgData name="Ramon Burgstad" userId="5061cdd7803951a7" providerId="LiveId" clId="{B7FF11D8-3041-4657-9CB1-CEED997B03BD}" dt="2021-04-08T11:51:46.968" v="17" actId="26606"/>
          <ac:spMkLst>
            <pc:docMk/>
            <pc:sldMk cId="1739808091" sldId="264"/>
            <ac:spMk id="2" creationId="{C3B8BAC4-BCD2-41C8-9CBA-5A57D2D1A4F0}"/>
          </ac:spMkLst>
        </pc:spChg>
        <pc:spChg chg="mod">
          <ac:chgData name="Ramon Burgstad" userId="5061cdd7803951a7" providerId="LiveId" clId="{B7FF11D8-3041-4657-9CB1-CEED997B03BD}" dt="2021-04-08T11:51:46.968" v="17" actId="26606"/>
          <ac:spMkLst>
            <pc:docMk/>
            <pc:sldMk cId="1739808091" sldId="264"/>
            <ac:spMk id="3" creationId="{15B3916C-719A-42A4-87CF-D68E521DA075}"/>
          </ac:spMkLst>
        </pc:spChg>
        <pc:spChg chg="add">
          <ac:chgData name="Ramon Burgstad" userId="5061cdd7803951a7" providerId="LiveId" clId="{B7FF11D8-3041-4657-9CB1-CEED997B03BD}" dt="2021-04-08T11:51:46.968" v="17" actId="26606"/>
          <ac:spMkLst>
            <pc:docMk/>
            <pc:sldMk cId="1739808091" sldId="264"/>
            <ac:spMk id="8" creationId="{E8A8EAB8-D2FF-444D-B34B-7D32F106AD0E}"/>
          </ac:spMkLst>
        </pc:spChg>
        <pc:cxnChg chg="add">
          <ac:chgData name="Ramon Burgstad" userId="5061cdd7803951a7" providerId="LiveId" clId="{B7FF11D8-3041-4657-9CB1-CEED997B03BD}" dt="2021-04-08T11:51:46.968" v="17" actId="26606"/>
          <ac:cxnSpMkLst>
            <pc:docMk/>
            <pc:sldMk cId="1739808091" sldId="264"/>
            <ac:cxnSpMk id="10" creationId="{067633D1-6EE6-4118-B9F0-B363477BEE7A}"/>
          </ac:cxnSpMkLst>
        </pc:cxnChg>
        <pc:cxnChg chg="add">
          <ac:chgData name="Ramon Burgstad" userId="5061cdd7803951a7" providerId="LiveId" clId="{B7FF11D8-3041-4657-9CB1-CEED997B03BD}" dt="2021-04-08T11:51:46.968" v="17" actId="26606"/>
          <ac:cxnSpMkLst>
            <pc:docMk/>
            <pc:sldMk cId="1739808091" sldId="264"/>
            <ac:cxnSpMk id="12" creationId="{4AD7FFC6-42A9-49CB-B5E9-B3F6B038331B}"/>
          </ac:cxnSpMkLst>
        </pc:cxnChg>
      </pc:sldChg>
      <pc:sldChg chg="addSp delSp modSp mod setBg">
        <pc:chgData name="Ramon Burgstad" userId="5061cdd7803951a7" providerId="LiveId" clId="{B7FF11D8-3041-4657-9CB1-CEED997B03BD}" dt="2021-04-08T12:22:15.081" v="1438" actId="26606"/>
        <pc:sldMkLst>
          <pc:docMk/>
          <pc:sldMk cId="1091957359" sldId="265"/>
        </pc:sldMkLst>
        <pc:spChg chg="mod">
          <ac:chgData name="Ramon Burgstad" userId="5061cdd7803951a7" providerId="LiveId" clId="{B7FF11D8-3041-4657-9CB1-CEED997B03BD}" dt="2021-04-08T12:22:15.081" v="1438" actId="26606"/>
          <ac:spMkLst>
            <pc:docMk/>
            <pc:sldMk cId="1091957359" sldId="265"/>
            <ac:spMk id="2" creationId="{3CA1F15B-E541-4A7A-AFC1-4321B33AD063}"/>
          </ac:spMkLst>
        </pc:spChg>
        <pc:spChg chg="mod">
          <ac:chgData name="Ramon Burgstad" userId="5061cdd7803951a7" providerId="LiveId" clId="{B7FF11D8-3041-4657-9CB1-CEED997B03BD}" dt="2021-04-08T12:22:15.081" v="1438" actId="26606"/>
          <ac:spMkLst>
            <pc:docMk/>
            <pc:sldMk cId="1091957359" sldId="265"/>
            <ac:spMk id="3" creationId="{DB658381-80E0-4052-87F0-0CDFA46CBB8E}"/>
          </ac:spMkLst>
        </pc:spChg>
        <pc:spChg chg="add del">
          <ac:chgData name="Ramon Burgstad" userId="5061cdd7803951a7" providerId="LiveId" clId="{B7FF11D8-3041-4657-9CB1-CEED997B03BD}" dt="2021-04-08T12:22:02.041" v="1419" actId="26606"/>
          <ac:spMkLst>
            <pc:docMk/>
            <pc:sldMk cId="1091957359" sldId="265"/>
            <ac:spMk id="8" creationId="{A7AE9375-4664-4DB2-922D-2782A6E439AC}"/>
          </ac:spMkLst>
        </pc:spChg>
        <pc:spChg chg="add del">
          <ac:chgData name="Ramon Burgstad" userId="5061cdd7803951a7" providerId="LiveId" clId="{B7FF11D8-3041-4657-9CB1-CEED997B03BD}" dt="2021-04-08T12:22:02.041" v="1419" actId="26606"/>
          <ac:spMkLst>
            <pc:docMk/>
            <pc:sldMk cId="1091957359" sldId="265"/>
            <ac:spMk id="12" creationId="{9DD005C1-8C51-42D6-9BEE-B9B83849743D}"/>
          </ac:spMkLst>
        </pc:spChg>
        <pc:spChg chg="add del">
          <ac:chgData name="Ramon Burgstad" userId="5061cdd7803951a7" providerId="LiveId" clId="{B7FF11D8-3041-4657-9CB1-CEED997B03BD}" dt="2021-04-08T12:22:02.840" v="1421" actId="26606"/>
          <ac:spMkLst>
            <pc:docMk/>
            <pc:sldMk cId="1091957359" sldId="265"/>
            <ac:spMk id="14" creationId="{E8A8EAB8-D2FF-444D-B34B-7D32F106AD0E}"/>
          </ac:spMkLst>
        </pc:spChg>
        <pc:spChg chg="add del">
          <ac:chgData name="Ramon Burgstad" userId="5061cdd7803951a7" providerId="LiveId" clId="{B7FF11D8-3041-4657-9CB1-CEED997B03BD}" dt="2021-04-08T12:22:03.312" v="1423" actId="26606"/>
          <ac:spMkLst>
            <pc:docMk/>
            <pc:sldMk cId="1091957359" sldId="265"/>
            <ac:spMk id="18" creationId="{A7AE9375-4664-4DB2-922D-2782A6E439AC}"/>
          </ac:spMkLst>
        </pc:spChg>
        <pc:spChg chg="add del">
          <ac:chgData name="Ramon Burgstad" userId="5061cdd7803951a7" providerId="LiveId" clId="{B7FF11D8-3041-4657-9CB1-CEED997B03BD}" dt="2021-04-08T12:22:03.312" v="1423" actId="26606"/>
          <ac:spMkLst>
            <pc:docMk/>
            <pc:sldMk cId="1091957359" sldId="265"/>
            <ac:spMk id="20" creationId="{9DD005C1-8C51-42D6-9BEE-B9B83849743D}"/>
          </ac:spMkLst>
        </pc:spChg>
        <pc:spChg chg="add del">
          <ac:chgData name="Ramon Burgstad" userId="5061cdd7803951a7" providerId="LiveId" clId="{B7FF11D8-3041-4657-9CB1-CEED997B03BD}" dt="2021-04-08T12:22:04.044" v="1425" actId="26606"/>
          <ac:spMkLst>
            <pc:docMk/>
            <pc:sldMk cId="1091957359" sldId="265"/>
            <ac:spMk id="22" creationId="{A7AE9375-4664-4DB2-922D-2782A6E439AC}"/>
          </ac:spMkLst>
        </pc:spChg>
        <pc:spChg chg="add del">
          <ac:chgData name="Ramon Burgstad" userId="5061cdd7803951a7" providerId="LiveId" clId="{B7FF11D8-3041-4657-9CB1-CEED997B03BD}" dt="2021-04-08T12:22:04.044" v="1425" actId="26606"/>
          <ac:spMkLst>
            <pc:docMk/>
            <pc:sldMk cId="1091957359" sldId="265"/>
            <ac:spMk id="23" creationId="{C2C57604-0CFD-4023-B9BD-107166A25317}"/>
          </ac:spMkLst>
        </pc:spChg>
        <pc:spChg chg="add del">
          <ac:chgData name="Ramon Burgstad" userId="5061cdd7803951a7" providerId="LiveId" clId="{B7FF11D8-3041-4657-9CB1-CEED997B03BD}" dt="2021-04-08T12:22:04.839" v="1427" actId="26606"/>
          <ac:spMkLst>
            <pc:docMk/>
            <pc:sldMk cId="1091957359" sldId="265"/>
            <ac:spMk id="25" creationId="{B95B9BA8-1D69-4796-85F5-B6D0BD52354B}"/>
          </ac:spMkLst>
        </pc:spChg>
        <pc:spChg chg="add del">
          <ac:chgData name="Ramon Burgstad" userId="5061cdd7803951a7" providerId="LiveId" clId="{B7FF11D8-3041-4657-9CB1-CEED997B03BD}" dt="2021-04-08T12:22:05.527" v="1429" actId="26606"/>
          <ac:spMkLst>
            <pc:docMk/>
            <pc:sldMk cId="1091957359" sldId="265"/>
            <ac:spMk id="29" creationId="{A7AE9375-4664-4DB2-922D-2782A6E439AC}"/>
          </ac:spMkLst>
        </pc:spChg>
        <pc:spChg chg="add del">
          <ac:chgData name="Ramon Burgstad" userId="5061cdd7803951a7" providerId="LiveId" clId="{B7FF11D8-3041-4657-9CB1-CEED997B03BD}" dt="2021-04-08T12:22:05.527" v="1429" actId="26606"/>
          <ac:spMkLst>
            <pc:docMk/>
            <pc:sldMk cId="1091957359" sldId="265"/>
            <ac:spMk id="30" creationId="{C2C57604-0CFD-4023-B9BD-107166A25317}"/>
          </ac:spMkLst>
        </pc:spChg>
        <pc:spChg chg="add del">
          <ac:chgData name="Ramon Burgstad" userId="5061cdd7803951a7" providerId="LiveId" clId="{B7FF11D8-3041-4657-9CB1-CEED997B03BD}" dt="2021-04-08T12:22:12.488" v="1431" actId="26606"/>
          <ac:spMkLst>
            <pc:docMk/>
            <pc:sldMk cId="1091957359" sldId="265"/>
            <ac:spMk id="32" creationId="{A7AE9375-4664-4DB2-922D-2782A6E439AC}"/>
          </ac:spMkLst>
        </pc:spChg>
        <pc:spChg chg="add del">
          <ac:chgData name="Ramon Burgstad" userId="5061cdd7803951a7" providerId="LiveId" clId="{B7FF11D8-3041-4657-9CB1-CEED997B03BD}" dt="2021-04-08T12:22:12.488" v="1431" actId="26606"/>
          <ac:spMkLst>
            <pc:docMk/>
            <pc:sldMk cId="1091957359" sldId="265"/>
            <ac:spMk id="34" creationId="{9DD005C1-8C51-42D6-9BEE-B9B83849743D}"/>
          </ac:spMkLst>
        </pc:spChg>
        <pc:spChg chg="add del">
          <ac:chgData name="Ramon Burgstad" userId="5061cdd7803951a7" providerId="LiveId" clId="{B7FF11D8-3041-4657-9CB1-CEED997B03BD}" dt="2021-04-08T12:22:12.929" v="1433" actId="26606"/>
          <ac:spMkLst>
            <pc:docMk/>
            <pc:sldMk cId="1091957359" sldId="265"/>
            <ac:spMk id="36" creationId="{E8A8EAB8-D2FF-444D-B34B-7D32F106AD0E}"/>
          </ac:spMkLst>
        </pc:spChg>
        <pc:spChg chg="add del">
          <ac:chgData name="Ramon Burgstad" userId="5061cdd7803951a7" providerId="LiveId" clId="{B7FF11D8-3041-4657-9CB1-CEED997B03BD}" dt="2021-04-08T12:22:13.328" v="1435" actId="26606"/>
          <ac:spMkLst>
            <pc:docMk/>
            <pc:sldMk cId="1091957359" sldId="265"/>
            <ac:spMk id="40" creationId="{A7AE9375-4664-4DB2-922D-2782A6E439AC}"/>
          </ac:spMkLst>
        </pc:spChg>
        <pc:spChg chg="add del">
          <ac:chgData name="Ramon Burgstad" userId="5061cdd7803951a7" providerId="LiveId" clId="{B7FF11D8-3041-4657-9CB1-CEED997B03BD}" dt="2021-04-08T12:22:13.328" v="1435" actId="26606"/>
          <ac:spMkLst>
            <pc:docMk/>
            <pc:sldMk cId="1091957359" sldId="265"/>
            <ac:spMk id="42" creationId="{9DD005C1-8C51-42D6-9BEE-B9B83849743D}"/>
          </ac:spMkLst>
        </pc:spChg>
        <pc:spChg chg="add del">
          <ac:chgData name="Ramon Burgstad" userId="5061cdd7803951a7" providerId="LiveId" clId="{B7FF11D8-3041-4657-9CB1-CEED997B03BD}" dt="2021-04-08T12:22:15.075" v="1437" actId="26606"/>
          <ac:spMkLst>
            <pc:docMk/>
            <pc:sldMk cId="1091957359" sldId="265"/>
            <ac:spMk id="44" creationId="{A7AE9375-4664-4DB2-922D-2782A6E439AC}"/>
          </ac:spMkLst>
        </pc:spChg>
        <pc:spChg chg="add del">
          <ac:chgData name="Ramon Burgstad" userId="5061cdd7803951a7" providerId="LiveId" clId="{B7FF11D8-3041-4657-9CB1-CEED997B03BD}" dt="2021-04-08T12:22:15.075" v="1437" actId="26606"/>
          <ac:spMkLst>
            <pc:docMk/>
            <pc:sldMk cId="1091957359" sldId="265"/>
            <ac:spMk id="45" creationId="{C2C57604-0CFD-4023-B9BD-107166A25317}"/>
          </ac:spMkLst>
        </pc:spChg>
        <pc:spChg chg="add">
          <ac:chgData name="Ramon Burgstad" userId="5061cdd7803951a7" providerId="LiveId" clId="{B7FF11D8-3041-4657-9CB1-CEED997B03BD}" dt="2021-04-08T12:22:15.081" v="1438" actId="26606"/>
          <ac:spMkLst>
            <pc:docMk/>
            <pc:sldMk cId="1091957359" sldId="265"/>
            <ac:spMk id="47" creationId="{A7AE9375-4664-4DB2-922D-2782A6E439AC}"/>
          </ac:spMkLst>
        </pc:spChg>
        <pc:spChg chg="add">
          <ac:chgData name="Ramon Burgstad" userId="5061cdd7803951a7" providerId="LiveId" clId="{B7FF11D8-3041-4657-9CB1-CEED997B03BD}" dt="2021-04-08T12:22:15.081" v="1438" actId="26606"/>
          <ac:spMkLst>
            <pc:docMk/>
            <pc:sldMk cId="1091957359" sldId="265"/>
            <ac:spMk id="49" creationId="{9DD005C1-8C51-42D6-9BEE-B9B83849743D}"/>
          </ac:spMkLst>
        </pc:spChg>
        <pc:grpChg chg="add del">
          <ac:chgData name="Ramon Burgstad" userId="5061cdd7803951a7" providerId="LiveId" clId="{B7FF11D8-3041-4657-9CB1-CEED997B03BD}" dt="2021-04-08T12:22:04.839" v="1427" actId="26606"/>
          <ac:grpSpMkLst>
            <pc:docMk/>
            <pc:sldMk cId="1091957359" sldId="265"/>
            <ac:grpSpMk id="26" creationId="{4728F330-19FB-4D39-BD0F-53032ABFEB7F}"/>
          </ac:grpSpMkLst>
        </pc:grpChg>
        <pc:cxnChg chg="add del">
          <ac:chgData name="Ramon Burgstad" userId="5061cdd7803951a7" providerId="LiveId" clId="{B7FF11D8-3041-4657-9CB1-CEED997B03BD}" dt="2021-04-08T12:22:02.041" v="1419" actId="26606"/>
          <ac:cxnSpMkLst>
            <pc:docMk/>
            <pc:sldMk cId="1091957359" sldId="265"/>
            <ac:cxnSpMk id="10" creationId="{EE504C98-6397-41C1-A8D8-2D9C4ED307E0}"/>
          </ac:cxnSpMkLst>
        </pc:cxnChg>
        <pc:cxnChg chg="add del">
          <ac:chgData name="Ramon Burgstad" userId="5061cdd7803951a7" providerId="LiveId" clId="{B7FF11D8-3041-4657-9CB1-CEED997B03BD}" dt="2021-04-08T12:22:02.840" v="1421" actId="26606"/>
          <ac:cxnSpMkLst>
            <pc:docMk/>
            <pc:sldMk cId="1091957359" sldId="265"/>
            <ac:cxnSpMk id="15" creationId="{067633D1-6EE6-4118-B9F0-B363477BEE7A}"/>
          </ac:cxnSpMkLst>
        </pc:cxnChg>
        <pc:cxnChg chg="add del">
          <ac:chgData name="Ramon Burgstad" userId="5061cdd7803951a7" providerId="LiveId" clId="{B7FF11D8-3041-4657-9CB1-CEED997B03BD}" dt="2021-04-08T12:22:02.840" v="1421" actId="26606"/>
          <ac:cxnSpMkLst>
            <pc:docMk/>
            <pc:sldMk cId="1091957359" sldId="265"/>
            <ac:cxnSpMk id="16" creationId="{4AD7FFC6-42A9-49CB-B5E9-B3F6B038331B}"/>
          </ac:cxnSpMkLst>
        </pc:cxnChg>
        <pc:cxnChg chg="add del">
          <ac:chgData name="Ramon Burgstad" userId="5061cdd7803951a7" providerId="LiveId" clId="{B7FF11D8-3041-4657-9CB1-CEED997B03BD}" dt="2021-04-08T12:22:03.312" v="1423" actId="26606"/>
          <ac:cxnSpMkLst>
            <pc:docMk/>
            <pc:sldMk cId="1091957359" sldId="265"/>
            <ac:cxnSpMk id="19" creationId="{EE504C98-6397-41C1-A8D8-2D9C4ED307E0}"/>
          </ac:cxnSpMkLst>
        </pc:cxnChg>
        <pc:cxnChg chg="add del">
          <ac:chgData name="Ramon Burgstad" userId="5061cdd7803951a7" providerId="LiveId" clId="{B7FF11D8-3041-4657-9CB1-CEED997B03BD}" dt="2021-04-08T12:22:12.488" v="1431" actId="26606"/>
          <ac:cxnSpMkLst>
            <pc:docMk/>
            <pc:sldMk cId="1091957359" sldId="265"/>
            <ac:cxnSpMk id="33" creationId="{EE504C98-6397-41C1-A8D8-2D9C4ED307E0}"/>
          </ac:cxnSpMkLst>
        </pc:cxnChg>
        <pc:cxnChg chg="add del">
          <ac:chgData name="Ramon Burgstad" userId="5061cdd7803951a7" providerId="LiveId" clId="{B7FF11D8-3041-4657-9CB1-CEED997B03BD}" dt="2021-04-08T12:22:12.929" v="1433" actId="26606"/>
          <ac:cxnSpMkLst>
            <pc:docMk/>
            <pc:sldMk cId="1091957359" sldId="265"/>
            <ac:cxnSpMk id="37" creationId="{067633D1-6EE6-4118-B9F0-B363477BEE7A}"/>
          </ac:cxnSpMkLst>
        </pc:cxnChg>
        <pc:cxnChg chg="add del">
          <ac:chgData name="Ramon Burgstad" userId="5061cdd7803951a7" providerId="LiveId" clId="{B7FF11D8-3041-4657-9CB1-CEED997B03BD}" dt="2021-04-08T12:22:12.929" v="1433" actId="26606"/>
          <ac:cxnSpMkLst>
            <pc:docMk/>
            <pc:sldMk cId="1091957359" sldId="265"/>
            <ac:cxnSpMk id="38" creationId="{4AD7FFC6-42A9-49CB-B5E9-B3F6B038331B}"/>
          </ac:cxnSpMkLst>
        </pc:cxnChg>
        <pc:cxnChg chg="add del">
          <ac:chgData name="Ramon Burgstad" userId="5061cdd7803951a7" providerId="LiveId" clId="{B7FF11D8-3041-4657-9CB1-CEED997B03BD}" dt="2021-04-08T12:22:13.328" v="1435" actId="26606"/>
          <ac:cxnSpMkLst>
            <pc:docMk/>
            <pc:sldMk cId="1091957359" sldId="265"/>
            <ac:cxnSpMk id="41" creationId="{EE504C98-6397-41C1-A8D8-2D9C4ED307E0}"/>
          </ac:cxnSpMkLst>
        </pc:cxnChg>
        <pc:cxnChg chg="add">
          <ac:chgData name="Ramon Burgstad" userId="5061cdd7803951a7" providerId="LiveId" clId="{B7FF11D8-3041-4657-9CB1-CEED997B03BD}" dt="2021-04-08T12:22:15.081" v="1438" actId="26606"/>
          <ac:cxnSpMkLst>
            <pc:docMk/>
            <pc:sldMk cId="1091957359" sldId="265"/>
            <ac:cxnSpMk id="48" creationId="{EE504C98-6397-41C1-A8D8-2D9C4ED307E0}"/>
          </ac:cxnSpMkLst>
        </pc:cxnChg>
      </pc:sldChg>
      <pc:sldChg chg="addSp delSp modSp mod setBg">
        <pc:chgData name="Ramon Burgstad" userId="5061cdd7803951a7" providerId="LiveId" clId="{B7FF11D8-3041-4657-9CB1-CEED997B03BD}" dt="2021-04-08T12:25:50.169" v="1831" actId="26606"/>
        <pc:sldMkLst>
          <pc:docMk/>
          <pc:sldMk cId="3453657015" sldId="266"/>
        </pc:sldMkLst>
        <pc:spChg chg="mod">
          <ac:chgData name="Ramon Burgstad" userId="5061cdd7803951a7" providerId="LiveId" clId="{B7FF11D8-3041-4657-9CB1-CEED997B03BD}" dt="2021-04-08T12:25:50.169" v="1831" actId="26606"/>
          <ac:spMkLst>
            <pc:docMk/>
            <pc:sldMk cId="3453657015" sldId="266"/>
            <ac:spMk id="2" creationId="{3CA1F15B-E541-4A7A-AFC1-4321B33AD063}"/>
          </ac:spMkLst>
        </pc:spChg>
        <pc:spChg chg="mod">
          <ac:chgData name="Ramon Burgstad" userId="5061cdd7803951a7" providerId="LiveId" clId="{B7FF11D8-3041-4657-9CB1-CEED997B03BD}" dt="2021-04-08T12:25:50.169" v="1831" actId="26606"/>
          <ac:spMkLst>
            <pc:docMk/>
            <pc:sldMk cId="3453657015" sldId="266"/>
            <ac:spMk id="3" creationId="{DB658381-80E0-4052-87F0-0CDFA46CBB8E}"/>
          </ac:spMkLst>
        </pc:spChg>
        <pc:spChg chg="add del">
          <ac:chgData name="Ramon Burgstad" userId="5061cdd7803951a7" providerId="LiveId" clId="{B7FF11D8-3041-4657-9CB1-CEED997B03BD}" dt="2021-04-08T12:25:50.137" v="1830" actId="26606"/>
          <ac:spMkLst>
            <pc:docMk/>
            <pc:sldMk cId="3453657015" sldId="266"/>
            <ac:spMk id="8" creationId="{E8A8EAB8-D2FF-444D-B34B-7D32F106AD0E}"/>
          </ac:spMkLst>
        </pc:spChg>
        <pc:spChg chg="add">
          <ac:chgData name="Ramon Burgstad" userId="5061cdd7803951a7" providerId="LiveId" clId="{B7FF11D8-3041-4657-9CB1-CEED997B03BD}" dt="2021-04-08T12:25:50.169" v="1831" actId="26606"/>
          <ac:spMkLst>
            <pc:docMk/>
            <pc:sldMk cId="3453657015" sldId="266"/>
            <ac:spMk id="21" creationId="{B95B9BA8-1D69-4796-85F5-B6D0BD52354B}"/>
          </ac:spMkLst>
        </pc:spChg>
        <pc:grpChg chg="add">
          <ac:chgData name="Ramon Burgstad" userId="5061cdd7803951a7" providerId="LiveId" clId="{B7FF11D8-3041-4657-9CB1-CEED997B03BD}" dt="2021-04-08T12:25:50.169" v="1831" actId="26606"/>
          <ac:grpSpMkLst>
            <pc:docMk/>
            <pc:sldMk cId="3453657015" sldId="266"/>
            <ac:grpSpMk id="22" creationId="{5F892E19-92E7-4BB2-8C3F-DBDFE8D9D324}"/>
          </ac:grpSpMkLst>
        </pc:grpChg>
        <pc:cxnChg chg="add del">
          <ac:chgData name="Ramon Burgstad" userId="5061cdd7803951a7" providerId="LiveId" clId="{B7FF11D8-3041-4657-9CB1-CEED997B03BD}" dt="2021-04-08T12:25:50.137" v="1830" actId="26606"/>
          <ac:cxnSpMkLst>
            <pc:docMk/>
            <pc:sldMk cId="3453657015" sldId="266"/>
            <ac:cxnSpMk id="10" creationId="{067633D1-6EE6-4118-B9F0-B363477BEE7A}"/>
          </ac:cxnSpMkLst>
        </pc:cxnChg>
        <pc:cxnChg chg="add del">
          <ac:chgData name="Ramon Burgstad" userId="5061cdd7803951a7" providerId="LiveId" clId="{B7FF11D8-3041-4657-9CB1-CEED997B03BD}" dt="2021-04-08T12:25:50.137" v="1830" actId="26606"/>
          <ac:cxnSpMkLst>
            <pc:docMk/>
            <pc:sldMk cId="3453657015" sldId="266"/>
            <ac:cxnSpMk id="12" creationId="{4AD7FFC6-42A9-49CB-B5E9-B3F6B038331B}"/>
          </ac:cxnSpMkLst>
        </pc:cxnChg>
      </pc:sldChg>
      <pc:sldChg chg="modSp mod">
        <pc:chgData name="Ramon Burgstad" userId="5061cdd7803951a7" providerId="LiveId" clId="{B7FF11D8-3041-4657-9CB1-CEED997B03BD}" dt="2021-04-08T12:27:15.691" v="1929" actId="20577"/>
        <pc:sldMkLst>
          <pc:docMk/>
          <pc:sldMk cId="597531864" sldId="267"/>
        </pc:sldMkLst>
        <pc:spChg chg="mod">
          <ac:chgData name="Ramon Burgstad" userId="5061cdd7803951a7" providerId="LiveId" clId="{B7FF11D8-3041-4657-9CB1-CEED997B03BD}" dt="2021-04-08T12:27:15.691" v="1929" actId="20577"/>
          <ac:spMkLst>
            <pc:docMk/>
            <pc:sldMk cId="597531864" sldId="267"/>
            <ac:spMk id="3" creationId="{DB658381-80E0-4052-87F0-0CDFA46CBB8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0C1B29-4788-449C-92BC-7EDF4683C1F8}"/>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05F6BA09-342F-4594-AC0C-3A611DAF95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EAA0BDEE-2892-4306-A3ED-6CA22E3F8A82}"/>
              </a:ext>
            </a:extLst>
          </p:cNvPr>
          <p:cNvSpPr>
            <a:spLocks noGrp="1"/>
          </p:cNvSpPr>
          <p:nvPr>
            <p:ph type="dt" sz="half" idx="10"/>
          </p:nvPr>
        </p:nvSpPr>
        <p:spPr/>
        <p:txBody>
          <a:bodyPr/>
          <a:lstStyle/>
          <a:p>
            <a:fld id="{6ADD694F-E009-4546-B863-D8FC6D1D996D}" type="datetimeFigureOut">
              <a:rPr lang="nl-NL" smtClean="0"/>
              <a:t>8-4-2021</a:t>
            </a:fld>
            <a:endParaRPr lang="nl-NL"/>
          </a:p>
        </p:txBody>
      </p:sp>
      <p:sp>
        <p:nvSpPr>
          <p:cNvPr id="5" name="Tijdelijke aanduiding voor voettekst 4">
            <a:extLst>
              <a:ext uri="{FF2B5EF4-FFF2-40B4-BE49-F238E27FC236}">
                <a16:creationId xmlns:a16="http://schemas.microsoft.com/office/drawing/2014/main" id="{4FF25519-4188-412D-AA1E-CA1B6FF4F69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A77B6957-320A-4814-A4E0-C988F9915DA4}"/>
              </a:ext>
            </a:extLst>
          </p:cNvPr>
          <p:cNvSpPr>
            <a:spLocks noGrp="1"/>
          </p:cNvSpPr>
          <p:nvPr>
            <p:ph type="sldNum" sz="quarter" idx="12"/>
          </p:nvPr>
        </p:nvSpPr>
        <p:spPr/>
        <p:txBody>
          <a:bodyPr/>
          <a:lstStyle/>
          <a:p>
            <a:fld id="{A620E1BA-7744-4D23-8DAB-DDFEEE903489}" type="slidenum">
              <a:rPr lang="nl-NL" smtClean="0"/>
              <a:t>‹nr.›</a:t>
            </a:fld>
            <a:endParaRPr lang="nl-NL"/>
          </a:p>
        </p:txBody>
      </p:sp>
    </p:spTree>
    <p:extLst>
      <p:ext uri="{BB962C8B-B14F-4D97-AF65-F5344CB8AC3E}">
        <p14:creationId xmlns:p14="http://schemas.microsoft.com/office/powerpoint/2010/main" val="7043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5B67E6-EC86-44CA-8EA6-F3AEA40D49B1}"/>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DDDCABB2-0D5E-434B-99D0-5A80ABDCE1D1}"/>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14114CF1-4192-4F5A-BAF6-2646BD6B86D7}"/>
              </a:ext>
            </a:extLst>
          </p:cNvPr>
          <p:cNvSpPr>
            <a:spLocks noGrp="1"/>
          </p:cNvSpPr>
          <p:nvPr>
            <p:ph type="dt" sz="half" idx="10"/>
          </p:nvPr>
        </p:nvSpPr>
        <p:spPr/>
        <p:txBody>
          <a:bodyPr/>
          <a:lstStyle/>
          <a:p>
            <a:fld id="{6ADD694F-E009-4546-B863-D8FC6D1D996D}" type="datetimeFigureOut">
              <a:rPr lang="nl-NL" smtClean="0"/>
              <a:t>8-4-2021</a:t>
            </a:fld>
            <a:endParaRPr lang="nl-NL"/>
          </a:p>
        </p:txBody>
      </p:sp>
      <p:sp>
        <p:nvSpPr>
          <p:cNvPr id="5" name="Tijdelijke aanduiding voor voettekst 4">
            <a:extLst>
              <a:ext uri="{FF2B5EF4-FFF2-40B4-BE49-F238E27FC236}">
                <a16:creationId xmlns:a16="http://schemas.microsoft.com/office/drawing/2014/main" id="{CB5BF1A4-AFE1-46CF-86A1-5B9B49F6D380}"/>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215A7C2A-111C-4B01-B766-8925EE542D8F}"/>
              </a:ext>
            </a:extLst>
          </p:cNvPr>
          <p:cNvSpPr>
            <a:spLocks noGrp="1"/>
          </p:cNvSpPr>
          <p:nvPr>
            <p:ph type="sldNum" sz="quarter" idx="12"/>
          </p:nvPr>
        </p:nvSpPr>
        <p:spPr/>
        <p:txBody>
          <a:bodyPr/>
          <a:lstStyle/>
          <a:p>
            <a:fld id="{A620E1BA-7744-4D23-8DAB-DDFEEE903489}" type="slidenum">
              <a:rPr lang="nl-NL" smtClean="0"/>
              <a:t>‹nr.›</a:t>
            </a:fld>
            <a:endParaRPr lang="nl-NL"/>
          </a:p>
        </p:txBody>
      </p:sp>
    </p:spTree>
    <p:extLst>
      <p:ext uri="{BB962C8B-B14F-4D97-AF65-F5344CB8AC3E}">
        <p14:creationId xmlns:p14="http://schemas.microsoft.com/office/powerpoint/2010/main" val="3584488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2B0A084B-8A7E-407A-B219-5202B6BBF8FC}"/>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989AD461-7358-4BBB-A68E-318A59F3A06F}"/>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265D88BD-BCF3-4C61-B5B4-7B4DF4B42E05}"/>
              </a:ext>
            </a:extLst>
          </p:cNvPr>
          <p:cNvSpPr>
            <a:spLocks noGrp="1"/>
          </p:cNvSpPr>
          <p:nvPr>
            <p:ph type="dt" sz="half" idx="10"/>
          </p:nvPr>
        </p:nvSpPr>
        <p:spPr/>
        <p:txBody>
          <a:bodyPr/>
          <a:lstStyle/>
          <a:p>
            <a:fld id="{6ADD694F-E009-4546-B863-D8FC6D1D996D}" type="datetimeFigureOut">
              <a:rPr lang="nl-NL" smtClean="0"/>
              <a:t>8-4-2021</a:t>
            </a:fld>
            <a:endParaRPr lang="nl-NL"/>
          </a:p>
        </p:txBody>
      </p:sp>
      <p:sp>
        <p:nvSpPr>
          <p:cNvPr id="5" name="Tijdelijke aanduiding voor voettekst 4">
            <a:extLst>
              <a:ext uri="{FF2B5EF4-FFF2-40B4-BE49-F238E27FC236}">
                <a16:creationId xmlns:a16="http://schemas.microsoft.com/office/drawing/2014/main" id="{DD661524-C4A6-4D05-AF97-F675E2E3165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852A34F-4320-47F5-B04A-4440E72F47FF}"/>
              </a:ext>
            </a:extLst>
          </p:cNvPr>
          <p:cNvSpPr>
            <a:spLocks noGrp="1"/>
          </p:cNvSpPr>
          <p:nvPr>
            <p:ph type="sldNum" sz="quarter" idx="12"/>
          </p:nvPr>
        </p:nvSpPr>
        <p:spPr/>
        <p:txBody>
          <a:bodyPr/>
          <a:lstStyle/>
          <a:p>
            <a:fld id="{A620E1BA-7744-4D23-8DAB-DDFEEE903489}" type="slidenum">
              <a:rPr lang="nl-NL" smtClean="0"/>
              <a:t>‹nr.›</a:t>
            </a:fld>
            <a:endParaRPr lang="nl-NL"/>
          </a:p>
        </p:txBody>
      </p:sp>
    </p:spTree>
    <p:extLst>
      <p:ext uri="{BB962C8B-B14F-4D97-AF65-F5344CB8AC3E}">
        <p14:creationId xmlns:p14="http://schemas.microsoft.com/office/powerpoint/2010/main" val="38010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DDBDC1-6B1B-4AFB-BC17-3ED5D3069F8D}"/>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BADC114D-26D8-4F2C-9CA6-25B5AA9822CE}"/>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A60C01F9-A648-419C-9473-298E091FEA06}"/>
              </a:ext>
            </a:extLst>
          </p:cNvPr>
          <p:cNvSpPr>
            <a:spLocks noGrp="1"/>
          </p:cNvSpPr>
          <p:nvPr>
            <p:ph type="dt" sz="half" idx="10"/>
          </p:nvPr>
        </p:nvSpPr>
        <p:spPr/>
        <p:txBody>
          <a:bodyPr/>
          <a:lstStyle/>
          <a:p>
            <a:fld id="{6ADD694F-E009-4546-B863-D8FC6D1D996D}" type="datetimeFigureOut">
              <a:rPr lang="nl-NL" smtClean="0"/>
              <a:t>8-4-2021</a:t>
            </a:fld>
            <a:endParaRPr lang="nl-NL"/>
          </a:p>
        </p:txBody>
      </p:sp>
      <p:sp>
        <p:nvSpPr>
          <p:cNvPr id="5" name="Tijdelijke aanduiding voor voettekst 4">
            <a:extLst>
              <a:ext uri="{FF2B5EF4-FFF2-40B4-BE49-F238E27FC236}">
                <a16:creationId xmlns:a16="http://schemas.microsoft.com/office/drawing/2014/main" id="{60FB94E4-292D-45CA-8907-AECC38C8A8E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5A697CC-35DC-40CC-BBC3-834EB031A90C}"/>
              </a:ext>
            </a:extLst>
          </p:cNvPr>
          <p:cNvSpPr>
            <a:spLocks noGrp="1"/>
          </p:cNvSpPr>
          <p:nvPr>
            <p:ph type="sldNum" sz="quarter" idx="12"/>
          </p:nvPr>
        </p:nvSpPr>
        <p:spPr/>
        <p:txBody>
          <a:bodyPr/>
          <a:lstStyle/>
          <a:p>
            <a:fld id="{A620E1BA-7744-4D23-8DAB-DDFEEE903489}" type="slidenum">
              <a:rPr lang="nl-NL" smtClean="0"/>
              <a:t>‹nr.›</a:t>
            </a:fld>
            <a:endParaRPr lang="nl-NL"/>
          </a:p>
        </p:txBody>
      </p:sp>
    </p:spTree>
    <p:extLst>
      <p:ext uri="{BB962C8B-B14F-4D97-AF65-F5344CB8AC3E}">
        <p14:creationId xmlns:p14="http://schemas.microsoft.com/office/powerpoint/2010/main" val="2281265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5E6AF8-BDF3-4C62-886C-690DBB186A7B}"/>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90151DDD-4488-4EA8-8D9C-3298781755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BC49140F-EE93-42B0-A2C7-30E31B7341E8}"/>
              </a:ext>
            </a:extLst>
          </p:cNvPr>
          <p:cNvSpPr>
            <a:spLocks noGrp="1"/>
          </p:cNvSpPr>
          <p:nvPr>
            <p:ph type="dt" sz="half" idx="10"/>
          </p:nvPr>
        </p:nvSpPr>
        <p:spPr/>
        <p:txBody>
          <a:bodyPr/>
          <a:lstStyle/>
          <a:p>
            <a:fld id="{6ADD694F-E009-4546-B863-D8FC6D1D996D}" type="datetimeFigureOut">
              <a:rPr lang="nl-NL" smtClean="0"/>
              <a:t>8-4-2021</a:t>
            </a:fld>
            <a:endParaRPr lang="nl-NL"/>
          </a:p>
        </p:txBody>
      </p:sp>
      <p:sp>
        <p:nvSpPr>
          <p:cNvPr id="5" name="Tijdelijke aanduiding voor voettekst 4">
            <a:extLst>
              <a:ext uri="{FF2B5EF4-FFF2-40B4-BE49-F238E27FC236}">
                <a16:creationId xmlns:a16="http://schemas.microsoft.com/office/drawing/2014/main" id="{55D7551C-3F2A-4C7E-902E-432A17FD46C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D94B7E5-8A1D-42BF-86C5-6F772717CF05}"/>
              </a:ext>
            </a:extLst>
          </p:cNvPr>
          <p:cNvSpPr>
            <a:spLocks noGrp="1"/>
          </p:cNvSpPr>
          <p:nvPr>
            <p:ph type="sldNum" sz="quarter" idx="12"/>
          </p:nvPr>
        </p:nvSpPr>
        <p:spPr/>
        <p:txBody>
          <a:bodyPr/>
          <a:lstStyle/>
          <a:p>
            <a:fld id="{A620E1BA-7744-4D23-8DAB-DDFEEE903489}" type="slidenum">
              <a:rPr lang="nl-NL" smtClean="0"/>
              <a:t>‹nr.›</a:t>
            </a:fld>
            <a:endParaRPr lang="nl-NL"/>
          </a:p>
        </p:txBody>
      </p:sp>
    </p:spTree>
    <p:extLst>
      <p:ext uri="{BB962C8B-B14F-4D97-AF65-F5344CB8AC3E}">
        <p14:creationId xmlns:p14="http://schemas.microsoft.com/office/powerpoint/2010/main" val="4010635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C5E633-6871-4A4C-B45A-67C267A3AF3B}"/>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829AD791-FDB2-4B57-9A41-305052FFC894}"/>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6A5692E4-9D7A-46D8-BED3-D72BFF7D42EB}"/>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107067A5-A091-41AF-939A-5B5AA586CB2C}"/>
              </a:ext>
            </a:extLst>
          </p:cNvPr>
          <p:cNvSpPr>
            <a:spLocks noGrp="1"/>
          </p:cNvSpPr>
          <p:nvPr>
            <p:ph type="dt" sz="half" idx="10"/>
          </p:nvPr>
        </p:nvSpPr>
        <p:spPr/>
        <p:txBody>
          <a:bodyPr/>
          <a:lstStyle/>
          <a:p>
            <a:fld id="{6ADD694F-E009-4546-B863-D8FC6D1D996D}" type="datetimeFigureOut">
              <a:rPr lang="nl-NL" smtClean="0"/>
              <a:t>8-4-2021</a:t>
            </a:fld>
            <a:endParaRPr lang="nl-NL"/>
          </a:p>
        </p:txBody>
      </p:sp>
      <p:sp>
        <p:nvSpPr>
          <p:cNvPr id="6" name="Tijdelijke aanduiding voor voettekst 5">
            <a:extLst>
              <a:ext uri="{FF2B5EF4-FFF2-40B4-BE49-F238E27FC236}">
                <a16:creationId xmlns:a16="http://schemas.microsoft.com/office/drawing/2014/main" id="{9CBDA1BB-E2F9-4FED-AB49-1F3C40A6DF8A}"/>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1BEC7AAA-327D-47EB-B306-B0BB944656FA}"/>
              </a:ext>
            </a:extLst>
          </p:cNvPr>
          <p:cNvSpPr>
            <a:spLocks noGrp="1"/>
          </p:cNvSpPr>
          <p:nvPr>
            <p:ph type="sldNum" sz="quarter" idx="12"/>
          </p:nvPr>
        </p:nvSpPr>
        <p:spPr/>
        <p:txBody>
          <a:bodyPr/>
          <a:lstStyle/>
          <a:p>
            <a:fld id="{A620E1BA-7744-4D23-8DAB-DDFEEE903489}" type="slidenum">
              <a:rPr lang="nl-NL" smtClean="0"/>
              <a:t>‹nr.›</a:t>
            </a:fld>
            <a:endParaRPr lang="nl-NL"/>
          </a:p>
        </p:txBody>
      </p:sp>
    </p:spTree>
    <p:extLst>
      <p:ext uri="{BB962C8B-B14F-4D97-AF65-F5344CB8AC3E}">
        <p14:creationId xmlns:p14="http://schemas.microsoft.com/office/powerpoint/2010/main" val="1854389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E8FB96-4692-4FED-A91B-23700A4E29A2}"/>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17590B5B-63D7-4184-B479-F6B9181DA8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E6899988-3225-4DF8-85E9-594439FBEF6C}"/>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149E5B80-C323-4CC9-B73D-4F44010F9C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CAA342A4-6746-4FF3-871C-9ED3082D576D}"/>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CD43C17F-ED1F-411F-9D64-8862C9CFEE5C}"/>
              </a:ext>
            </a:extLst>
          </p:cNvPr>
          <p:cNvSpPr>
            <a:spLocks noGrp="1"/>
          </p:cNvSpPr>
          <p:nvPr>
            <p:ph type="dt" sz="half" idx="10"/>
          </p:nvPr>
        </p:nvSpPr>
        <p:spPr/>
        <p:txBody>
          <a:bodyPr/>
          <a:lstStyle/>
          <a:p>
            <a:fld id="{6ADD694F-E009-4546-B863-D8FC6D1D996D}" type="datetimeFigureOut">
              <a:rPr lang="nl-NL" smtClean="0"/>
              <a:t>8-4-2021</a:t>
            </a:fld>
            <a:endParaRPr lang="nl-NL"/>
          </a:p>
        </p:txBody>
      </p:sp>
      <p:sp>
        <p:nvSpPr>
          <p:cNvPr id="8" name="Tijdelijke aanduiding voor voettekst 7">
            <a:extLst>
              <a:ext uri="{FF2B5EF4-FFF2-40B4-BE49-F238E27FC236}">
                <a16:creationId xmlns:a16="http://schemas.microsoft.com/office/drawing/2014/main" id="{896D8AF9-DB59-45B8-AB6E-6834B0F16AA5}"/>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452631B5-888D-4770-B6A4-91D293803525}"/>
              </a:ext>
            </a:extLst>
          </p:cNvPr>
          <p:cNvSpPr>
            <a:spLocks noGrp="1"/>
          </p:cNvSpPr>
          <p:nvPr>
            <p:ph type="sldNum" sz="quarter" idx="12"/>
          </p:nvPr>
        </p:nvSpPr>
        <p:spPr/>
        <p:txBody>
          <a:bodyPr/>
          <a:lstStyle/>
          <a:p>
            <a:fld id="{A620E1BA-7744-4D23-8DAB-DDFEEE903489}" type="slidenum">
              <a:rPr lang="nl-NL" smtClean="0"/>
              <a:t>‹nr.›</a:t>
            </a:fld>
            <a:endParaRPr lang="nl-NL"/>
          </a:p>
        </p:txBody>
      </p:sp>
    </p:spTree>
    <p:extLst>
      <p:ext uri="{BB962C8B-B14F-4D97-AF65-F5344CB8AC3E}">
        <p14:creationId xmlns:p14="http://schemas.microsoft.com/office/powerpoint/2010/main" val="1816060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BE8FC7-5208-433B-8703-B319A93AA6DB}"/>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4A81C0C5-83C4-4757-8C87-BD7D990A6232}"/>
              </a:ext>
            </a:extLst>
          </p:cNvPr>
          <p:cNvSpPr>
            <a:spLocks noGrp="1"/>
          </p:cNvSpPr>
          <p:nvPr>
            <p:ph type="dt" sz="half" idx="10"/>
          </p:nvPr>
        </p:nvSpPr>
        <p:spPr/>
        <p:txBody>
          <a:bodyPr/>
          <a:lstStyle/>
          <a:p>
            <a:fld id="{6ADD694F-E009-4546-B863-D8FC6D1D996D}" type="datetimeFigureOut">
              <a:rPr lang="nl-NL" smtClean="0"/>
              <a:t>8-4-2021</a:t>
            </a:fld>
            <a:endParaRPr lang="nl-NL"/>
          </a:p>
        </p:txBody>
      </p:sp>
      <p:sp>
        <p:nvSpPr>
          <p:cNvPr id="4" name="Tijdelijke aanduiding voor voettekst 3">
            <a:extLst>
              <a:ext uri="{FF2B5EF4-FFF2-40B4-BE49-F238E27FC236}">
                <a16:creationId xmlns:a16="http://schemas.microsoft.com/office/drawing/2014/main" id="{D57C264B-8F69-4D92-A506-C85C6D3F258C}"/>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1BA1E4DA-079B-48AE-81C2-F7A9ED920A8C}"/>
              </a:ext>
            </a:extLst>
          </p:cNvPr>
          <p:cNvSpPr>
            <a:spLocks noGrp="1"/>
          </p:cNvSpPr>
          <p:nvPr>
            <p:ph type="sldNum" sz="quarter" idx="12"/>
          </p:nvPr>
        </p:nvSpPr>
        <p:spPr/>
        <p:txBody>
          <a:bodyPr/>
          <a:lstStyle/>
          <a:p>
            <a:fld id="{A620E1BA-7744-4D23-8DAB-DDFEEE903489}" type="slidenum">
              <a:rPr lang="nl-NL" smtClean="0"/>
              <a:t>‹nr.›</a:t>
            </a:fld>
            <a:endParaRPr lang="nl-NL"/>
          </a:p>
        </p:txBody>
      </p:sp>
    </p:spTree>
    <p:extLst>
      <p:ext uri="{BB962C8B-B14F-4D97-AF65-F5344CB8AC3E}">
        <p14:creationId xmlns:p14="http://schemas.microsoft.com/office/powerpoint/2010/main" val="244673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55E9EA98-8E42-4712-926D-F4A2F00A3A77}"/>
              </a:ext>
            </a:extLst>
          </p:cNvPr>
          <p:cNvSpPr>
            <a:spLocks noGrp="1"/>
          </p:cNvSpPr>
          <p:nvPr>
            <p:ph type="dt" sz="half" idx="10"/>
          </p:nvPr>
        </p:nvSpPr>
        <p:spPr/>
        <p:txBody>
          <a:bodyPr/>
          <a:lstStyle/>
          <a:p>
            <a:fld id="{6ADD694F-E009-4546-B863-D8FC6D1D996D}" type="datetimeFigureOut">
              <a:rPr lang="nl-NL" smtClean="0"/>
              <a:t>8-4-2021</a:t>
            </a:fld>
            <a:endParaRPr lang="nl-NL"/>
          </a:p>
        </p:txBody>
      </p:sp>
      <p:sp>
        <p:nvSpPr>
          <p:cNvPr id="3" name="Tijdelijke aanduiding voor voettekst 2">
            <a:extLst>
              <a:ext uri="{FF2B5EF4-FFF2-40B4-BE49-F238E27FC236}">
                <a16:creationId xmlns:a16="http://schemas.microsoft.com/office/drawing/2014/main" id="{F667D253-C2DF-4A59-923B-EF4BE1F4F9EB}"/>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A927ED6D-045F-4866-92A6-A3F6D2659E16}"/>
              </a:ext>
            </a:extLst>
          </p:cNvPr>
          <p:cNvSpPr>
            <a:spLocks noGrp="1"/>
          </p:cNvSpPr>
          <p:nvPr>
            <p:ph type="sldNum" sz="quarter" idx="12"/>
          </p:nvPr>
        </p:nvSpPr>
        <p:spPr/>
        <p:txBody>
          <a:bodyPr/>
          <a:lstStyle/>
          <a:p>
            <a:fld id="{A620E1BA-7744-4D23-8DAB-DDFEEE903489}" type="slidenum">
              <a:rPr lang="nl-NL" smtClean="0"/>
              <a:t>‹nr.›</a:t>
            </a:fld>
            <a:endParaRPr lang="nl-NL"/>
          </a:p>
        </p:txBody>
      </p:sp>
    </p:spTree>
    <p:extLst>
      <p:ext uri="{BB962C8B-B14F-4D97-AF65-F5344CB8AC3E}">
        <p14:creationId xmlns:p14="http://schemas.microsoft.com/office/powerpoint/2010/main" val="3056651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8C4B96-1BCC-4DDA-B059-85CCC6A4D018}"/>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493856CB-D86A-4F93-8F9A-83A60F0C75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52D943F8-7BF3-4862-8A3D-47F82A730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85CE044B-5EC0-47EE-A715-C421FFEB1617}"/>
              </a:ext>
            </a:extLst>
          </p:cNvPr>
          <p:cNvSpPr>
            <a:spLocks noGrp="1"/>
          </p:cNvSpPr>
          <p:nvPr>
            <p:ph type="dt" sz="half" idx="10"/>
          </p:nvPr>
        </p:nvSpPr>
        <p:spPr/>
        <p:txBody>
          <a:bodyPr/>
          <a:lstStyle/>
          <a:p>
            <a:fld id="{6ADD694F-E009-4546-B863-D8FC6D1D996D}" type="datetimeFigureOut">
              <a:rPr lang="nl-NL" smtClean="0"/>
              <a:t>8-4-2021</a:t>
            </a:fld>
            <a:endParaRPr lang="nl-NL"/>
          </a:p>
        </p:txBody>
      </p:sp>
      <p:sp>
        <p:nvSpPr>
          <p:cNvPr id="6" name="Tijdelijke aanduiding voor voettekst 5">
            <a:extLst>
              <a:ext uri="{FF2B5EF4-FFF2-40B4-BE49-F238E27FC236}">
                <a16:creationId xmlns:a16="http://schemas.microsoft.com/office/drawing/2014/main" id="{29EAC32D-7E4B-42A1-B33A-34BDDAF43E25}"/>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9B66B13E-8069-4341-9BBF-1AA9AAD2D58A}"/>
              </a:ext>
            </a:extLst>
          </p:cNvPr>
          <p:cNvSpPr>
            <a:spLocks noGrp="1"/>
          </p:cNvSpPr>
          <p:nvPr>
            <p:ph type="sldNum" sz="quarter" idx="12"/>
          </p:nvPr>
        </p:nvSpPr>
        <p:spPr/>
        <p:txBody>
          <a:bodyPr/>
          <a:lstStyle/>
          <a:p>
            <a:fld id="{A620E1BA-7744-4D23-8DAB-DDFEEE903489}" type="slidenum">
              <a:rPr lang="nl-NL" smtClean="0"/>
              <a:t>‹nr.›</a:t>
            </a:fld>
            <a:endParaRPr lang="nl-NL"/>
          </a:p>
        </p:txBody>
      </p:sp>
    </p:spTree>
    <p:extLst>
      <p:ext uri="{BB962C8B-B14F-4D97-AF65-F5344CB8AC3E}">
        <p14:creationId xmlns:p14="http://schemas.microsoft.com/office/powerpoint/2010/main" val="2160834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ADA3E-B654-459F-AADC-C1B1DBC3F654}"/>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01C3D37C-84D0-4C6F-B56B-86E7D8EDBE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941D215A-9E1C-48A0-B98E-577A54434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BC76E17C-D975-48CF-B358-35A7158AD11D}"/>
              </a:ext>
            </a:extLst>
          </p:cNvPr>
          <p:cNvSpPr>
            <a:spLocks noGrp="1"/>
          </p:cNvSpPr>
          <p:nvPr>
            <p:ph type="dt" sz="half" idx="10"/>
          </p:nvPr>
        </p:nvSpPr>
        <p:spPr/>
        <p:txBody>
          <a:bodyPr/>
          <a:lstStyle/>
          <a:p>
            <a:fld id="{6ADD694F-E009-4546-B863-D8FC6D1D996D}" type="datetimeFigureOut">
              <a:rPr lang="nl-NL" smtClean="0"/>
              <a:t>8-4-2021</a:t>
            </a:fld>
            <a:endParaRPr lang="nl-NL"/>
          </a:p>
        </p:txBody>
      </p:sp>
      <p:sp>
        <p:nvSpPr>
          <p:cNvPr id="6" name="Tijdelijke aanduiding voor voettekst 5">
            <a:extLst>
              <a:ext uri="{FF2B5EF4-FFF2-40B4-BE49-F238E27FC236}">
                <a16:creationId xmlns:a16="http://schemas.microsoft.com/office/drawing/2014/main" id="{02E4E05F-EF85-41C1-BEB4-42FB74E7B89C}"/>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D94E7B41-CCA4-454F-8957-A2243941E4D5}"/>
              </a:ext>
            </a:extLst>
          </p:cNvPr>
          <p:cNvSpPr>
            <a:spLocks noGrp="1"/>
          </p:cNvSpPr>
          <p:nvPr>
            <p:ph type="sldNum" sz="quarter" idx="12"/>
          </p:nvPr>
        </p:nvSpPr>
        <p:spPr/>
        <p:txBody>
          <a:bodyPr/>
          <a:lstStyle/>
          <a:p>
            <a:fld id="{A620E1BA-7744-4D23-8DAB-DDFEEE903489}" type="slidenum">
              <a:rPr lang="nl-NL" smtClean="0"/>
              <a:t>‹nr.›</a:t>
            </a:fld>
            <a:endParaRPr lang="nl-NL"/>
          </a:p>
        </p:txBody>
      </p:sp>
    </p:spTree>
    <p:extLst>
      <p:ext uri="{BB962C8B-B14F-4D97-AF65-F5344CB8AC3E}">
        <p14:creationId xmlns:p14="http://schemas.microsoft.com/office/powerpoint/2010/main" val="989620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5EF73C4D-D5FC-403E-92FC-0B780D2DD6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DEA002E3-E830-4857-8461-D60C6AB883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226A8761-3047-4C30-AFF2-C94622D48B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D694F-E009-4546-B863-D8FC6D1D996D}" type="datetimeFigureOut">
              <a:rPr lang="nl-NL" smtClean="0"/>
              <a:t>8-4-2021</a:t>
            </a:fld>
            <a:endParaRPr lang="nl-NL"/>
          </a:p>
        </p:txBody>
      </p:sp>
      <p:sp>
        <p:nvSpPr>
          <p:cNvPr id="5" name="Tijdelijke aanduiding voor voettekst 4">
            <a:extLst>
              <a:ext uri="{FF2B5EF4-FFF2-40B4-BE49-F238E27FC236}">
                <a16:creationId xmlns:a16="http://schemas.microsoft.com/office/drawing/2014/main" id="{71CA5B79-5C2B-401A-99C6-D026EF988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CB9F3226-D49B-4791-9ADC-0BAC443208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0E1BA-7744-4D23-8DAB-DDFEEE903489}" type="slidenum">
              <a:rPr lang="nl-NL" smtClean="0"/>
              <a:t>‹nr.›</a:t>
            </a:fld>
            <a:endParaRPr lang="nl-NL"/>
          </a:p>
        </p:txBody>
      </p:sp>
    </p:spTree>
    <p:extLst>
      <p:ext uri="{BB962C8B-B14F-4D97-AF65-F5344CB8AC3E}">
        <p14:creationId xmlns:p14="http://schemas.microsoft.com/office/powerpoint/2010/main" val="2462110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at doen banken met uw geld? - Crypto">
            <a:extLst>
              <a:ext uri="{FF2B5EF4-FFF2-40B4-BE49-F238E27FC236}">
                <a16:creationId xmlns:a16="http://schemas.microsoft.com/office/drawing/2014/main" id="{4EA12539-4371-45C5-A561-1023589442E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11995" b="13992"/>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83342EDE-3C59-43A7-B956-511E1E8648F6}"/>
              </a:ext>
            </a:extLst>
          </p:cNvPr>
          <p:cNvSpPr>
            <a:spLocks noGrp="1"/>
          </p:cNvSpPr>
          <p:nvPr>
            <p:ph type="ctrTitle"/>
          </p:nvPr>
        </p:nvSpPr>
        <p:spPr>
          <a:xfrm>
            <a:off x="4387349" y="1200152"/>
            <a:ext cx="6897171" cy="4457696"/>
          </a:xfrm>
        </p:spPr>
        <p:txBody>
          <a:bodyPr vert="horz" lIns="91440" tIns="45720" rIns="91440" bIns="45720" rtlCol="0" anchor="ctr">
            <a:normAutofit/>
          </a:bodyPr>
          <a:lstStyle/>
          <a:p>
            <a:pPr algn="l"/>
            <a:r>
              <a:rPr lang="en-US" sz="8000" kern="1200">
                <a:solidFill>
                  <a:srgbClr val="FFFFFF"/>
                </a:solidFill>
                <a:latin typeface="+mj-lt"/>
                <a:ea typeface="+mj-ea"/>
                <a:cs typeface="+mj-cs"/>
              </a:rPr>
              <a:t>Project 3/4</a:t>
            </a:r>
            <a:br>
              <a:rPr lang="en-US" sz="8000" kern="1200">
                <a:solidFill>
                  <a:srgbClr val="FFFFFF"/>
                </a:solidFill>
                <a:latin typeface="+mj-lt"/>
                <a:ea typeface="+mj-ea"/>
                <a:cs typeface="+mj-cs"/>
              </a:rPr>
            </a:br>
            <a:br>
              <a:rPr lang="en-US" sz="8000" kern="1200">
                <a:solidFill>
                  <a:srgbClr val="FFFFFF"/>
                </a:solidFill>
                <a:latin typeface="+mj-lt"/>
                <a:ea typeface="+mj-ea"/>
                <a:cs typeface="+mj-cs"/>
              </a:rPr>
            </a:br>
            <a:r>
              <a:rPr lang="en-US" sz="8000" kern="1200">
                <a:solidFill>
                  <a:srgbClr val="FFFFFF"/>
                </a:solidFill>
                <a:latin typeface="+mj-lt"/>
                <a:ea typeface="+mj-ea"/>
                <a:cs typeface="+mj-cs"/>
              </a:rPr>
              <a:t>Sprint 3</a:t>
            </a:r>
          </a:p>
        </p:txBody>
      </p:sp>
      <p:sp>
        <p:nvSpPr>
          <p:cNvPr id="3" name="Ondertitel 2">
            <a:extLst>
              <a:ext uri="{FF2B5EF4-FFF2-40B4-BE49-F238E27FC236}">
                <a16:creationId xmlns:a16="http://schemas.microsoft.com/office/drawing/2014/main" id="{2DE19B97-5105-4E7A-BCA9-76CA6F0D2ABC}"/>
              </a:ext>
            </a:extLst>
          </p:cNvPr>
          <p:cNvSpPr>
            <a:spLocks noGrp="1"/>
          </p:cNvSpPr>
          <p:nvPr>
            <p:ph type="subTitle" idx="1"/>
          </p:nvPr>
        </p:nvSpPr>
        <p:spPr>
          <a:xfrm>
            <a:off x="849963" y="1200152"/>
            <a:ext cx="2816535" cy="4457696"/>
          </a:xfrm>
        </p:spPr>
        <p:txBody>
          <a:bodyPr vert="horz" lIns="91440" tIns="45720" rIns="91440" bIns="45720" rtlCol="0" anchor="ctr">
            <a:normAutofit/>
          </a:bodyPr>
          <a:lstStyle/>
          <a:p>
            <a:pPr algn="l">
              <a:spcAft>
                <a:spcPts val="200"/>
              </a:spcAft>
            </a:pPr>
            <a:r>
              <a:rPr lang="en-US" sz="2600" dirty="0">
                <a:solidFill>
                  <a:srgbClr val="FFFFFF"/>
                </a:solidFill>
              </a:rPr>
              <a:t>Door</a:t>
            </a:r>
          </a:p>
          <a:p>
            <a:pPr indent="-228600" algn="l">
              <a:spcAft>
                <a:spcPts val="200"/>
              </a:spcAft>
              <a:buFont typeface="Arial" panose="020B0604020202020204" pitchFamily="34" charset="0"/>
              <a:buChar char="•"/>
            </a:pPr>
            <a:r>
              <a:rPr lang="en-US" sz="2600" dirty="0" err="1">
                <a:solidFill>
                  <a:srgbClr val="FFFFFF"/>
                </a:solidFill>
              </a:rPr>
              <a:t>Marjon</a:t>
            </a:r>
            <a:r>
              <a:rPr lang="en-US" sz="2600" dirty="0">
                <a:solidFill>
                  <a:srgbClr val="FFFFFF"/>
                </a:solidFill>
              </a:rPr>
              <a:t> </a:t>
            </a:r>
            <a:r>
              <a:rPr lang="en-US" sz="2600" dirty="0" err="1">
                <a:solidFill>
                  <a:srgbClr val="FFFFFF"/>
                </a:solidFill>
              </a:rPr>
              <a:t>Buijing</a:t>
            </a:r>
            <a:endParaRPr lang="en-US" sz="2600" dirty="0">
              <a:solidFill>
                <a:srgbClr val="FFFFFF"/>
              </a:solidFill>
            </a:endParaRPr>
          </a:p>
          <a:p>
            <a:pPr indent="-228600" algn="l">
              <a:spcAft>
                <a:spcPts val="200"/>
              </a:spcAft>
              <a:buFont typeface="Arial" panose="020B0604020202020204" pitchFamily="34" charset="0"/>
              <a:buChar char="•"/>
            </a:pPr>
            <a:r>
              <a:rPr lang="en-US" sz="2600" dirty="0" err="1">
                <a:solidFill>
                  <a:srgbClr val="FFFFFF"/>
                </a:solidFill>
              </a:rPr>
              <a:t>Jarno</a:t>
            </a:r>
            <a:r>
              <a:rPr lang="en-US" sz="2600" dirty="0">
                <a:solidFill>
                  <a:srgbClr val="FFFFFF"/>
                </a:solidFill>
              </a:rPr>
              <a:t> </a:t>
            </a:r>
            <a:r>
              <a:rPr lang="en-US" sz="2600" dirty="0" err="1">
                <a:solidFill>
                  <a:srgbClr val="FFFFFF"/>
                </a:solidFill>
              </a:rPr>
              <a:t>Vuijk</a:t>
            </a:r>
            <a:endParaRPr lang="en-US" sz="2600" dirty="0">
              <a:solidFill>
                <a:srgbClr val="FFFFFF"/>
              </a:solidFill>
            </a:endParaRPr>
          </a:p>
          <a:p>
            <a:pPr indent="-228600" algn="l">
              <a:spcAft>
                <a:spcPts val="200"/>
              </a:spcAft>
              <a:buFont typeface="Arial" panose="020B0604020202020204" pitchFamily="34" charset="0"/>
              <a:buChar char="•"/>
            </a:pPr>
            <a:r>
              <a:rPr lang="en-US" sz="2600" dirty="0">
                <a:solidFill>
                  <a:srgbClr val="FFFFFF"/>
                </a:solidFill>
              </a:rPr>
              <a:t>Sander </a:t>
            </a:r>
            <a:r>
              <a:rPr lang="en-US" sz="2600" dirty="0" err="1">
                <a:solidFill>
                  <a:srgbClr val="FFFFFF"/>
                </a:solidFill>
              </a:rPr>
              <a:t>Vielvoije</a:t>
            </a:r>
            <a:endParaRPr lang="en-US" sz="2600" dirty="0">
              <a:solidFill>
                <a:srgbClr val="FFFFFF"/>
              </a:solidFill>
            </a:endParaRPr>
          </a:p>
          <a:p>
            <a:pPr indent="-228600" algn="l">
              <a:spcAft>
                <a:spcPts val="200"/>
              </a:spcAft>
              <a:buFont typeface="Arial" panose="020B0604020202020204" pitchFamily="34" charset="0"/>
              <a:buChar char="•"/>
            </a:pPr>
            <a:r>
              <a:rPr lang="en-US" sz="2600" dirty="0">
                <a:solidFill>
                  <a:srgbClr val="FFFFFF"/>
                </a:solidFill>
              </a:rPr>
              <a:t>Ramon Burgstad</a:t>
            </a:r>
          </a:p>
          <a:p>
            <a:pPr algn="l">
              <a:spcAft>
                <a:spcPts val="200"/>
              </a:spcAft>
            </a:pPr>
            <a:r>
              <a:rPr lang="en-US" sz="2600" dirty="0">
                <a:solidFill>
                  <a:srgbClr val="FFFFFF"/>
                </a:solidFill>
              </a:rPr>
              <a:t>PO</a:t>
            </a:r>
          </a:p>
          <a:p>
            <a:pPr marL="285750" indent="-285750" algn="l">
              <a:spcAft>
                <a:spcPts val="200"/>
              </a:spcAft>
              <a:buFont typeface="Arial" panose="020B0604020202020204" pitchFamily="34" charset="0"/>
              <a:buChar char="•"/>
            </a:pPr>
            <a:r>
              <a:rPr lang="en-US" sz="2600" dirty="0">
                <a:solidFill>
                  <a:srgbClr val="FFFFFF"/>
                </a:solidFill>
              </a:rPr>
              <a:t>Thomas van </a:t>
            </a:r>
            <a:r>
              <a:rPr lang="en-US" sz="2600" dirty="0" err="1">
                <a:solidFill>
                  <a:srgbClr val="FFFFFF"/>
                </a:solidFill>
              </a:rPr>
              <a:t>Iersel</a:t>
            </a:r>
            <a:endParaRPr lang="en-US" sz="2600" dirty="0">
              <a:solidFill>
                <a:srgbClr val="FFFFFF"/>
              </a:solidFill>
            </a:endParaRPr>
          </a:p>
          <a:p>
            <a:pPr marL="285750" indent="-285750" algn="l">
              <a:spcAft>
                <a:spcPts val="200"/>
              </a:spcAft>
              <a:buFont typeface="Arial" panose="020B0604020202020204" pitchFamily="34" charset="0"/>
              <a:buChar char="•"/>
            </a:pPr>
            <a:r>
              <a:rPr lang="en-US" sz="2600" dirty="0">
                <a:solidFill>
                  <a:srgbClr val="FFFFFF"/>
                </a:solidFill>
              </a:rPr>
              <a:t>Matej </a:t>
            </a:r>
            <a:r>
              <a:rPr lang="en-US" sz="2600" dirty="0" err="1">
                <a:solidFill>
                  <a:srgbClr val="FFFFFF"/>
                </a:solidFill>
              </a:rPr>
              <a:t>Skelo</a:t>
            </a:r>
            <a:endParaRPr lang="en-US" sz="2600" dirty="0">
              <a:solidFill>
                <a:srgbClr val="FFFFFF"/>
              </a:solidFill>
            </a:endParaRPr>
          </a:p>
          <a:p>
            <a:pPr indent="-228600" algn="r">
              <a:spcAft>
                <a:spcPts val="200"/>
              </a:spcAft>
              <a:buFont typeface="Arial" panose="020B0604020202020204" pitchFamily="34" charset="0"/>
              <a:buChar char="•"/>
            </a:pPr>
            <a:endParaRPr lang="en-US" sz="2600" dirty="0">
              <a:solidFill>
                <a:srgbClr val="FFFFFF"/>
              </a:solidFill>
            </a:endParaRPr>
          </a:p>
        </p:txBody>
      </p:sp>
      <p:sp>
        <p:nvSpPr>
          <p:cNvPr id="79"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425871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A1F15B-E541-4A7A-AFC1-4321B33AD063}"/>
              </a:ext>
            </a:extLst>
          </p:cNvPr>
          <p:cNvSpPr>
            <a:spLocks noGrp="1"/>
          </p:cNvSpPr>
          <p:nvPr>
            <p:ph type="title"/>
          </p:nvPr>
        </p:nvSpPr>
        <p:spPr/>
        <p:txBody>
          <a:bodyPr>
            <a:normAutofit fontScale="90000"/>
          </a:bodyPr>
          <a:lstStyle/>
          <a:p>
            <a:r>
              <a:rPr lang="nl-NL" dirty="0"/>
              <a:t>Sprint </a:t>
            </a:r>
            <a:r>
              <a:rPr lang="nl-NL" dirty="0" err="1"/>
              <a:t>Backlog</a:t>
            </a:r>
            <a:br>
              <a:rPr lang="nl-NL" dirty="0"/>
            </a:br>
            <a:br>
              <a:rPr lang="nl-NL" dirty="0"/>
            </a:br>
            <a:r>
              <a:rPr lang="nl-NL" dirty="0"/>
              <a:t>Jarno</a:t>
            </a:r>
          </a:p>
        </p:txBody>
      </p:sp>
      <p:sp>
        <p:nvSpPr>
          <p:cNvPr id="3" name="Tijdelijke aanduiding voor inhoud 2">
            <a:extLst>
              <a:ext uri="{FF2B5EF4-FFF2-40B4-BE49-F238E27FC236}">
                <a16:creationId xmlns:a16="http://schemas.microsoft.com/office/drawing/2014/main" id="{DB658381-80E0-4052-87F0-0CDFA46CBB8E}"/>
              </a:ext>
            </a:extLst>
          </p:cNvPr>
          <p:cNvSpPr>
            <a:spLocks noGrp="1"/>
          </p:cNvSpPr>
          <p:nvPr>
            <p:ph idx="1"/>
          </p:nvPr>
        </p:nvSpPr>
        <p:spPr/>
        <p:txBody>
          <a:bodyPr/>
          <a:lstStyle/>
          <a:p>
            <a:pPr marL="0" indent="0">
              <a:buNone/>
            </a:pPr>
            <a:r>
              <a:rPr lang="nl-NL" b="1" dirty="0">
                <a:solidFill>
                  <a:schemeClr val="tx1">
                    <a:alpha val="80000"/>
                  </a:schemeClr>
                </a:solidFill>
              </a:rPr>
              <a:t>User story: </a:t>
            </a:r>
          </a:p>
          <a:p>
            <a:pPr marL="0" indent="0">
              <a:buNone/>
            </a:pPr>
            <a:r>
              <a:rPr lang="nl-NL" b="1" dirty="0">
                <a:solidFill>
                  <a:schemeClr val="tx1">
                    <a:alpha val="80000"/>
                  </a:schemeClr>
                </a:solidFill>
              </a:rPr>
              <a:t>Taak: </a:t>
            </a:r>
            <a:r>
              <a:rPr lang="nl-NL" dirty="0">
                <a:solidFill>
                  <a:schemeClr val="tx1">
                    <a:alpha val="80000"/>
                  </a:schemeClr>
                </a:solidFill>
              </a:rPr>
              <a:t>Bon printer integreren, GUI afmaken, </a:t>
            </a:r>
            <a:r>
              <a:rPr lang="nl-NL" dirty="0" err="1">
                <a:solidFill>
                  <a:schemeClr val="tx1">
                    <a:alpha val="80000"/>
                  </a:schemeClr>
                </a:solidFill>
              </a:rPr>
              <a:t>developer</a:t>
            </a:r>
            <a:r>
              <a:rPr lang="nl-NL" dirty="0">
                <a:solidFill>
                  <a:schemeClr val="tx1">
                    <a:alpha val="80000"/>
                  </a:schemeClr>
                </a:solidFill>
              </a:rPr>
              <a:t> mode toevoegen aan de GUI.</a:t>
            </a:r>
          </a:p>
          <a:p>
            <a:pPr marL="0" indent="0">
              <a:buNone/>
            </a:pPr>
            <a:r>
              <a:rPr lang="nl-NL" b="1" dirty="0" err="1">
                <a:solidFill>
                  <a:schemeClr val="tx1">
                    <a:alpha val="80000"/>
                  </a:schemeClr>
                </a:solidFill>
              </a:rPr>
              <a:t>Acceptance</a:t>
            </a:r>
            <a:r>
              <a:rPr lang="nl-NL" b="1" dirty="0">
                <a:solidFill>
                  <a:schemeClr val="tx1">
                    <a:alpha val="80000"/>
                  </a:schemeClr>
                </a:solidFill>
              </a:rPr>
              <a:t> Criteria: </a:t>
            </a:r>
          </a:p>
          <a:p>
            <a:pPr marL="0" indent="0">
              <a:buNone/>
            </a:pPr>
            <a:r>
              <a:rPr lang="nl-NL" b="1" dirty="0">
                <a:solidFill>
                  <a:schemeClr val="tx1">
                    <a:alpha val="80000"/>
                  </a:schemeClr>
                </a:solidFill>
              </a:rPr>
              <a:t>Story Points: </a:t>
            </a:r>
            <a:endParaRPr lang="nl-NL" dirty="0">
              <a:solidFill>
                <a:schemeClr val="tx1">
                  <a:alpha val="80000"/>
                </a:schemeClr>
              </a:solidFill>
            </a:endParaRPr>
          </a:p>
        </p:txBody>
      </p:sp>
    </p:spTree>
    <p:extLst>
      <p:ext uri="{BB962C8B-B14F-4D97-AF65-F5344CB8AC3E}">
        <p14:creationId xmlns:p14="http://schemas.microsoft.com/office/powerpoint/2010/main" val="597531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4281E1E-414C-4203-81BE-68396D9EB906}"/>
              </a:ext>
            </a:extLst>
          </p:cNvPr>
          <p:cNvSpPr>
            <a:spLocks noGrp="1"/>
          </p:cNvSpPr>
          <p:nvPr>
            <p:ph type="title"/>
          </p:nvPr>
        </p:nvSpPr>
        <p:spPr>
          <a:xfrm>
            <a:off x="1102368" y="1877492"/>
            <a:ext cx="4030132" cy="3215373"/>
          </a:xfrm>
        </p:spPr>
        <p:txBody>
          <a:bodyPr>
            <a:normAutofit/>
          </a:bodyPr>
          <a:lstStyle/>
          <a:p>
            <a:pPr algn="ctr"/>
            <a:r>
              <a:rPr lang="nl-NL" dirty="0" err="1">
                <a:solidFill>
                  <a:schemeClr val="bg1"/>
                </a:solidFill>
              </a:rPr>
              <a:t>Retrospective</a:t>
            </a:r>
            <a:endParaRPr lang="nl-NL" dirty="0">
              <a:solidFill>
                <a:schemeClr val="bg1"/>
              </a:solidFill>
            </a:endParaRPr>
          </a:p>
        </p:txBody>
      </p:sp>
      <p:grpSp>
        <p:nvGrpSpPr>
          <p:cNvPr id="27"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4"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ijdelijke aanduiding voor inhoud 2">
            <a:extLst>
              <a:ext uri="{FF2B5EF4-FFF2-40B4-BE49-F238E27FC236}">
                <a16:creationId xmlns:a16="http://schemas.microsoft.com/office/drawing/2014/main" id="{BE6DA206-6A7D-4033-8E7D-9EC835282FCD}"/>
              </a:ext>
            </a:extLst>
          </p:cNvPr>
          <p:cNvSpPr>
            <a:spLocks noGrp="1"/>
          </p:cNvSpPr>
          <p:nvPr>
            <p:ph idx="1"/>
          </p:nvPr>
        </p:nvSpPr>
        <p:spPr>
          <a:xfrm>
            <a:off x="6234868" y="1130846"/>
            <a:ext cx="5217173" cy="4351338"/>
          </a:xfrm>
        </p:spPr>
        <p:txBody>
          <a:bodyPr>
            <a:normAutofit/>
          </a:bodyPr>
          <a:lstStyle/>
          <a:p>
            <a:pPr marL="0" indent="0">
              <a:buNone/>
            </a:pPr>
            <a:r>
              <a:rPr lang="nl-NL" dirty="0">
                <a:solidFill>
                  <a:schemeClr val="bg1"/>
                </a:solidFill>
              </a:rPr>
              <a:t>Top:</a:t>
            </a:r>
          </a:p>
          <a:p>
            <a:pPr>
              <a:buFontTx/>
              <a:buChar char="-"/>
            </a:pPr>
            <a:r>
              <a:rPr lang="nl-NL" dirty="0">
                <a:solidFill>
                  <a:schemeClr val="bg1"/>
                </a:solidFill>
              </a:rPr>
              <a:t>We zijn nog steeds aardig voor elkaar</a:t>
            </a:r>
          </a:p>
          <a:p>
            <a:pPr>
              <a:buFontTx/>
              <a:buChar char="-"/>
            </a:pPr>
            <a:endParaRPr lang="nl-NL" dirty="0">
              <a:solidFill>
                <a:schemeClr val="bg1"/>
              </a:solidFill>
            </a:endParaRPr>
          </a:p>
          <a:p>
            <a:pPr marL="0" indent="0">
              <a:buNone/>
            </a:pPr>
            <a:r>
              <a:rPr lang="nl-NL" dirty="0">
                <a:solidFill>
                  <a:schemeClr val="bg1"/>
                </a:solidFill>
              </a:rPr>
              <a:t>Verbeter punt:</a:t>
            </a:r>
          </a:p>
          <a:p>
            <a:pPr marL="0" indent="0">
              <a:buNone/>
            </a:pPr>
            <a:endParaRPr lang="nl-NL"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412297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97F33EC-C621-4C4E-B68A-5D1FF3BC86B5}"/>
              </a:ext>
            </a:extLst>
          </p:cNvPr>
          <p:cNvSpPr>
            <a:spLocks noGrp="1"/>
          </p:cNvSpPr>
          <p:nvPr>
            <p:ph type="title"/>
          </p:nvPr>
        </p:nvSpPr>
        <p:spPr>
          <a:xfrm>
            <a:off x="5232400" y="1641752"/>
            <a:ext cx="6140449" cy="1323439"/>
          </a:xfrm>
        </p:spPr>
        <p:txBody>
          <a:bodyPr vert="horz" lIns="91440" tIns="45720" rIns="91440" bIns="45720" rtlCol="0" anchor="t">
            <a:normAutofit/>
          </a:bodyPr>
          <a:lstStyle/>
          <a:p>
            <a:r>
              <a:rPr lang="en-US" sz="4000" cap="all">
                <a:solidFill>
                  <a:schemeClr val="bg1"/>
                </a:solidFill>
              </a:rPr>
              <a:t>Vragen </a:t>
            </a:r>
          </a:p>
        </p:txBody>
      </p:sp>
      <p:pic>
        <p:nvPicPr>
          <p:cNvPr id="19" name="Picture 4" descr="Veel vraagtekens op een zwarte achtergrond">
            <a:extLst>
              <a:ext uri="{FF2B5EF4-FFF2-40B4-BE49-F238E27FC236}">
                <a16:creationId xmlns:a16="http://schemas.microsoft.com/office/drawing/2014/main" id="{44AB5191-80C6-4234-AC6B-AA795B809CFA}"/>
              </a:ext>
            </a:extLst>
          </p:cNvPr>
          <p:cNvPicPr>
            <a:picLocks noChangeAspect="1"/>
          </p:cNvPicPr>
          <p:nvPr/>
        </p:nvPicPr>
        <p:blipFill rotWithShape="1">
          <a:blip r:embed="rId2"/>
          <a:srcRect l="59558" r="2" b="2"/>
          <a:stretch/>
        </p:blipFill>
        <p:spPr>
          <a:xfrm>
            <a:off x="20" y="10"/>
            <a:ext cx="4546582"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grpSp>
        <p:nvGrpSpPr>
          <p:cNvPr id="26" name="Group 25">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27" name="Freeform: Shape 26">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ijdelijke aanduiding voor inhoud 2">
            <a:extLst>
              <a:ext uri="{FF2B5EF4-FFF2-40B4-BE49-F238E27FC236}">
                <a16:creationId xmlns:a16="http://schemas.microsoft.com/office/drawing/2014/main" id="{9AF683DD-4E67-4C24-B5FB-B4A91C99D094}"/>
              </a:ext>
            </a:extLst>
          </p:cNvPr>
          <p:cNvSpPr>
            <a:spLocks noGrp="1"/>
          </p:cNvSpPr>
          <p:nvPr>
            <p:ph idx="1"/>
          </p:nvPr>
        </p:nvSpPr>
        <p:spPr>
          <a:xfrm>
            <a:off x="5232401" y="3146400"/>
            <a:ext cx="6140449" cy="2682000"/>
          </a:xfrm>
        </p:spPr>
        <p:txBody>
          <a:bodyPr vert="horz" lIns="91440" tIns="45720" rIns="91440" bIns="45720" rtlCol="0">
            <a:normAutofit/>
          </a:bodyPr>
          <a:lstStyle/>
          <a:p>
            <a:pPr marL="0" indent="0">
              <a:spcBef>
                <a:spcPts val="0"/>
              </a:spcBef>
              <a:spcAft>
                <a:spcPts val="600"/>
              </a:spcAft>
              <a:buNone/>
            </a:pPr>
            <a:endParaRPr lang="en-US" sz="2400" dirty="0">
              <a:solidFill>
                <a:schemeClr val="bg1">
                  <a:alpha val="80000"/>
                </a:schemeClr>
              </a:solidFill>
            </a:endParaRPr>
          </a:p>
        </p:txBody>
      </p:sp>
    </p:spTree>
    <p:extLst>
      <p:ext uri="{BB962C8B-B14F-4D97-AF65-F5344CB8AC3E}">
        <p14:creationId xmlns:p14="http://schemas.microsoft.com/office/powerpoint/2010/main" val="1253352204"/>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at doen banken met uw geld? - Crypto">
            <a:extLst>
              <a:ext uri="{FF2B5EF4-FFF2-40B4-BE49-F238E27FC236}">
                <a16:creationId xmlns:a16="http://schemas.microsoft.com/office/drawing/2014/main" id="{516B8E74-4153-442C-8F25-26E138027224}"/>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11995" b="1399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781BD8F5-BF6C-4D06-BA75-69BB59F45F22}"/>
              </a:ext>
            </a:extLst>
          </p:cNvPr>
          <p:cNvSpPr>
            <a:spLocks noGrp="1"/>
          </p:cNvSpPr>
          <p:nvPr>
            <p:ph type="title"/>
          </p:nvPr>
        </p:nvSpPr>
        <p:spPr>
          <a:xfrm>
            <a:off x="838200" y="365125"/>
            <a:ext cx="10515600" cy="1325563"/>
          </a:xfrm>
        </p:spPr>
        <p:txBody>
          <a:bodyPr>
            <a:normAutofit/>
          </a:bodyPr>
          <a:lstStyle/>
          <a:p>
            <a:r>
              <a:rPr lang="nl-NL">
                <a:solidFill>
                  <a:srgbClr val="FFFFFF"/>
                </a:solidFill>
              </a:rPr>
              <a:t>Inhoud</a:t>
            </a:r>
          </a:p>
        </p:txBody>
      </p:sp>
      <p:sp>
        <p:nvSpPr>
          <p:cNvPr id="3" name="Tijdelijke aanduiding voor inhoud 2">
            <a:extLst>
              <a:ext uri="{FF2B5EF4-FFF2-40B4-BE49-F238E27FC236}">
                <a16:creationId xmlns:a16="http://schemas.microsoft.com/office/drawing/2014/main" id="{29012F1B-C891-4908-89C7-40C4ECC3F82D}"/>
              </a:ext>
            </a:extLst>
          </p:cNvPr>
          <p:cNvSpPr>
            <a:spLocks noGrp="1"/>
          </p:cNvSpPr>
          <p:nvPr>
            <p:ph idx="1"/>
          </p:nvPr>
        </p:nvSpPr>
        <p:spPr>
          <a:xfrm>
            <a:off x="838200" y="1825625"/>
            <a:ext cx="10515600" cy="4351338"/>
          </a:xfrm>
        </p:spPr>
        <p:txBody>
          <a:bodyPr>
            <a:normAutofit/>
          </a:bodyPr>
          <a:lstStyle/>
          <a:p>
            <a:r>
              <a:rPr lang="nl-NL">
                <a:solidFill>
                  <a:srgbClr val="FFFFFF"/>
                </a:solidFill>
              </a:rPr>
              <a:t>Sprint review</a:t>
            </a:r>
          </a:p>
          <a:p>
            <a:r>
              <a:rPr lang="nl-NL">
                <a:solidFill>
                  <a:srgbClr val="FFFFFF"/>
                </a:solidFill>
              </a:rPr>
              <a:t>Sprint backlog</a:t>
            </a:r>
          </a:p>
          <a:p>
            <a:r>
              <a:rPr lang="nl-NL">
                <a:solidFill>
                  <a:srgbClr val="FFFFFF"/>
                </a:solidFill>
              </a:rPr>
              <a:t>Retrospective</a:t>
            </a:r>
          </a:p>
          <a:p>
            <a:endParaRPr lang="nl-NL">
              <a:solidFill>
                <a:srgbClr val="FFFFFF"/>
              </a:solidFill>
            </a:endParaRPr>
          </a:p>
        </p:txBody>
      </p:sp>
    </p:spTree>
    <p:extLst>
      <p:ext uri="{BB962C8B-B14F-4D97-AF65-F5344CB8AC3E}">
        <p14:creationId xmlns:p14="http://schemas.microsoft.com/office/powerpoint/2010/main" val="213694146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8">
            <a:extLst>
              <a:ext uri="{FF2B5EF4-FFF2-40B4-BE49-F238E27FC236}">
                <a16:creationId xmlns:a16="http://schemas.microsoft.com/office/drawing/2014/main" id="{C3D6EC93-F369-413E-AA67-5D4104161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3B8BAC4-BCD2-41C8-9CBA-5A57D2D1A4F0}"/>
              </a:ext>
            </a:extLst>
          </p:cNvPr>
          <p:cNvSpPr>
            <a:spLocks noGrp="1"/>
          </p:cNvSpPr>
          <p:nvPr>
            <p:ph type="title"/>
          </p:nvPr>
        </p:nvSpPr>
        <p:spPr>
          <a:xfrm>
            <a:off x="838201" y="1641752"/>
            <a:ext cx="4394200" cy="1323439"/>
          </a:xfrm>
        </p:spPr>
        <p:txBody>
          <a:bodyPr anchor="t">
            <a:normAutofit/>
          </a:bodyPr>
          <a:lstStyle/>
          <a:p>
            <a:r>
              <a:rPr lang="nl-NL" sz="2800">
                <a:solidFill>
                  <a:schemeClr val="bg1"/>
                </a:solidFill>
              </a:rPr>
              <a:t>Sprint review</a:t>
            </a:r>
            <a:br>
              <a:rPr lang="nl-NL" sz="2800">
                <a:solidFill>
                  <a:schemeClr val="bg1"/>
                </a:solidFill>
              </a:rPr>
            </a:br>
            <a:br>
              <a:rPr lang="nl-NL" sz="2800">
                <a:solidFill>
                  <a:schemeClr val="bg1"/>
                </a:solidFill>
              </a:rPr>
            </a:br>
            <a:r>
              <a:rPr lang="nl-NL" sz="2800">
                <a:solidFill>
                  <a:schemeClr val="bg1"/>
                </a:solidFill>
              </a:rPr>
              <a:t>Ramon</a:t>
            </a:r>
          </a:p>
        </p:txBody>
      </p:sp>
      <p:sp>
        <p:nvSpPr>
          <p:cNvPr id="3" name="Tijdelijke aanduiding voor inhoud 2">
            <a:extLst>
              <a:ext uri="{FF2B5EF4-FFF2-40B4-BE49-F238E27FC236}">
                <a16:creationId xmlns:a16="http://schemas.microsoft.com/office/drawing/2014/main" id="{15B3916C-719A-42A4-87CF-D68E521DA075}"/>
              </a:ext>
            </a:extLst>
          </p:cNvPr>
          <p:cNvSpPr>
            <a:spLocks noGrp="1"/>
          </p:cNvSpPr>
          <p:nvPr>
            <p:ph idx="1"/>
          </p:nvPr>
        </p:nvSpPr>
        <p:spPr>
          <a:xfrm>
            <a:off x="838201" y="3146400"/>
            <a:ext cx="4394200" cy="2454300"/>
          </a:xfrm>
        </p:spPr>
        <p:txBody>
          <a:bodyPr>
            <a:normAutofit/>
          </a:bodyPr>
          <a:lstStyle/>
          <a:p>
            <a:pPr marL="0" indent="0">
              <a:buNone/>
            </a:pPr>
            <a:r>
              <a:rPr lang="nl-NL" sz="2400" b="1">
                <a:solidFill>
                  <a:schemeClr val="bg1">
                    <a:alpha val="80000"/>
                  </a:schemeClr>
                </a:solidFill>
              </a:rPr>
              <a:t>User story: </a:t>
            </a:r>
            <a:r>
              <a:rPr lang="nl-NL" sz="2400">
                <a:solidFill>
                  <a:schemeClr val="bg1">
                    <a:alpha val="80000"/>
                  </a:schemeClr>
                </a:solidFill>
              </a:rPr>
              <a:t>Als gebruiker wil ik dat mijn geld uit de automaat komt als ik dat op de GUI aangeef zodat ik geld van mijn bankrekening af kan halen</a:t>
            </a:r>
            <a:endParaRPr lang="nl-NL" sz="2400" b="1">
              <a:solidFill>
                <a:schemeClr val="bg1">
                  <a:alpha val="80000"/>
                </a:schemeClr>
              </a:solidFill>
            </a:endParaRPr>
          </a:p>
          <a:p>
            <a:endParaRPr lang="nl-NL" sz="2400">
              <a:solidFill>
                <a:schemeClr val="bg1">
                  <a:alpha val="80000"/>
                </a:schemeClr>
              </a:solidFill>
            </a:endParaRPr>
          </a:p>
        </p:txBody>
      </p:sp>
      <p:pic>
        <p:nvPicPr>
          <p:cNvPr id="4" name="Afbeelding 3">
            <a:extLst>
              <a:ext uri="{FF2B5EF4-FFF2-40B4-BE49-F238E27FC236}">
                <a16:creationId xmlns:a16="http://schemas.microsoft.com/office/drawing/2014/main" id="{CF55A7DA-06B2-4AEA-9F55-6C41A74E5DF8}"/>
              </a:ext>
            </a:extLst>
          </p:cNvPr>
          <p:cNvPicPr>
            <a:picLocks noChangeAspect="1"/>
          </p:cNvPicPr>
          <p:nvPr/>
        </p:nvPicPr>
        <p:blipFill rotWithShape="1">
          <a:blip r:embed="rId2"/>
          <a:srcRect t="1402" b="18728"/>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39" name="Group 20">
            <a:extLst>
              <a:ext uri="{FF2B5EF4-FFF2-40B4-BE49-F238E27FC236}">
                <a16:creationId xmlns:a16="http://schemas.microsoft.com/office/drawing/2014/main" id="{4EA04677-6B2C-40F4-975C-ED91965527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22" name="Freeform: Shape 21">
              <a:extLst>
                <a:ext uri="{FF2B5EF4-FFF2-40B4-BE49-F238E27FC236}">
                  <a16:creationId xmlns:a16="http://schemas.microsoft.com/office/drawing/2014/main" id="{3F1ABE2E-F19F-4BD3-B0FA-8A2D8885B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22">
              <a:extLst>
                <a:ext uri="{FF2B5EF4-FFF2-40B4-BE49-F238E27FC236}">
                  <a16:creationId xmlns:a16="http://schemas.microsoft.com/office/drawing/2014/main" id="{C86D0F14-D449-4833-830D-A382829E2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40945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el 1">
            <a:extLst>
              <a:ext uri="{FF2B5EF4-FFF2-40B4-BE49-F238E27FC236}">
                <a16:creationId xmlns:a16="http://schemas.microsoft.com/office/drawing/2014/main" id="{C3B8BAC4-BCD2-41C8-9CBA-5A57D2D1A4F0}"/>
              </a:ext>
            </a:extLst>
          </p:cNvPr>
          <p:cNvSpPr>
            <a:spLocks noGrp="1"/>
          </p:cNvSpPr>
          <p:nvPr>
            <p:ph type="title"/>
          </p:nvPr>
        </p:nvSpPr>
        <p:spPr>
          <a:xfrm>
            <a:off x="1014141" y="1450655"/>
            <a:ext cx="3932030" cy="3956690"/>
          </a:xfrm>
        </p:spPr>
        <p:txBody>
          <a:bodyPr anchor="ctr">
            <a:normAutofit/>
          </a:bodyPr>
          <a:lstStyle/>
          <a:p>
            <a:r>
              <a:rPr lang="nl-NL" sz="6800" dirty="0">
                <a:solidFill>
                  <a:schemeClr val="bg1"/>
                </a:solidFill>
              </a:rPr>
              <a:t>Sprint review</a:t>
            </a:r>
            <a:br>
              <a:rPr lang="nl-NL" sz="6800" dirty="0">
                <a:solidFill>
                  <a:schemeClr val="bg1"/>
                </a:solidFill>
              </a:rPr>
            </a:br>
            <a:br>
              <a:rPr lang="nl-NL" sz="6800" dirty="0">
                <a:solidFill>
                  <a:schemeClr val="bg1"/>
                </a:solidFill>
              </a:rPr>
            </a:br>
            <a:r>
              <a:rPr lang="nl-NL" sz="6800" dirty="0">
                <a:solidFill>
                  <a:schemeClr val="bg1"/>
                </a:solidFill>
              </a:rPr>
              <a:t>Marjon</a:t>
            </a:r>
          </a:p>
        </p:txBody>
      </p:sp>
      <p:cxnSp>
        <p:nvCxnSpPr>
          <p:cNvPr id="17"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15B3916C-719A-42A4-87CF-D68E521DA075}"/>
              </a:ext>
            </a:extLst>
          </p:cNvPr>
          <p:cNvSpPr>
            <a:spLocks noGrp="1"/>
          </p:cNvSpPr>
          <p:nvPr>
            <p:ph idx="1"/>
          </p:nvPr>
        </p:nvSpPr>
        <p:spPr>
          <a:xfrm>
            <a:off x="6096000" y="1108061"/>
            <a:ext cx="5008901" cy="4571972"/>
          </a:xfrm>
        </p:spPr>
        <p:txBody>
          <a:bodyPr anchor="ctr">
            <a:normAutofit/>
          </a:bodyPr>
          <a:lstStyle/>
          <a:p>
            <a:r>
              <a:rPr lang="nl-NL" sz="2000" b="1">
                <a:solidFill>
                  <a:schemeClr val="bg1"/>
                </a:solidFill>
              </a:rPr>
              <a:t>User story: </a:t>
            </a:r>
            <a:r>
              <a:rPr lang="nl-NL" sz="2000">
                <a:solidFill>
                  <a:schemeClr val="bg1"/>
                </a:solidFill>
              </a:rPr>
              <a:t>Als gebruiker wil ik dat mijn gegevens vertrouwd opgeslagen kunnen worden zodat mijn gegevens niet op straat komen te liggen.</a:t>
            </a:r>
          </a:p>
          <a:p>
            <a:endParaRPr lang="nl-NL" sz="2000">
              <a:solidFill>
                <a:schemeClr val="bg1"/>
              </a:solidFill>
            </a:endParaRPr>
          </a:p>
        </p:txBody>
      </p:sp>
    </p:spTree>
    <p:extLst>
      <p:ext uri="{BB962C8B-B14F-4D97-AF65-F5344CB8AC3E}">
        <p14:creationId xmlns:p14="http://schemas.microsoft.com/office/powerpoint/2010/main" val="1992875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el 1">
            <a:extLst>
              <a:ext uri="{FF2B5EF4-FFF2-40B4-BE49-F238E27FC236}">
                <a16:creationId xmlns:a16="http://schemas.microsoft.com/office/drawing/2014/main" id="{C3B8BAC4-BCD2-41C8-9CBA-5A57D2D1A4F0}"/>
              </a:ext>
            </a:extLst>
          </p:cNvPr>
          <p:cNvSpPr>
            <a:spLocks noGrp="1"/>
          </p:cNvSpPr>
          <p:nvPr>
            <p:ph type="title"/>
          </p:nvPr>
        </p:nvSpPr>
        <p:spPr>
          <a:xfrm>
            <a:off x="1014141" y="1450655"/>
            <a:ext cx="3932030" cy="3956690"/>
          </a:xfrm>
        </p:spPr>
        <p:txBody>
          <a:bodyPr anchor="ctr">
            <a:normAutofit/>
          </a:bodyPr>
          <a:lstStyle/>
          <a:p>
            <a:r>
              <a:rPr lang="nl-NL" sz="6800">
                <a:solidFill>
                  <a:schemeClr val="bg1"/>
                </a:solidFill>
              </a:rPr>
              <a:t>Sprint review</a:t>
            </a:r>
            <a:br>
              <a:rPr lang="nl-NL" sz="6800">
                <a:solidFill>
                  <a:schemeClr val="bg1"/>
                </a:solidFill>
              </a:rPr>
            </a:br>
            <a:br>
              <a:rPr lang="nl-NL" sz="6800">
                <a:solidFill>
                  <a:schemeClr val="bg1"/>
                </a:solidFill>
              </a:rPr>
            </a:br>
            <a:r>
              <a:rPr lang="nl-NL" sz="6800">
                <a:solidFill>
                  <a:schemeClr val="bg1"/>
                </a:solidFill>
              </a:rPr>
              <a:t>Sander</a:t>
            </a:r>
          </a:p>
        </p:txBody>
      </p:sp>
      <p:cxnSp>
        <p:nvCxnSpPr>
          <p:cNvPr id="19" name="Straight Connector 18">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15B3916C-719A-42A4-87CF-D68E521DA075}"/>
              </a:ext>
            </a:extLst>
          </p:cNvPr>
          <p:cNvSpPr>
            <a:spLocks noGrp="1"/>
          </p:cNvSpPr>
          <p:nvPr>
            <p:ph idx="1"/>
          </p:nvPr>
        </p:nvSpPr>
        <p:spPr>
          <a:xfrm>
            <a:off x="6096000" y="1108061"/>
            <a:ext cx="5008901" cy="4571972"/>
          </a:xfrm>
        </p:spPr>
        <p:txBody>
          <a:bodyPr anchor="ctr">
            <a:normAutofit/>
          </a:bodyPr>
          <a:lstStyle/>
          <a:p>
            <a:r>
              <a:rPr lang="nl-NL" sz="2000" b="1" dirty="0">
                <a:solidFill>
                  <a:schemeClr val="bg1"/>
                </a:solidFill>
              </a:rPr>
              <a:t>User story: </a:t>
            </a:r>
            <a:r>
              <a:rPr lang="nl-NL" sz="2000" dirty="0">
                <a:solidFill>
                  <a:schemeClr val="bg1"/>
                </a:solidFill>
              </a:rPr>
              <a:t>Als gebruiker wil ik dat mijn pincode gekoppeld staat met mijn bankrekening zodat ik via mijn pincode en pasje mijn bankrekening kan inzien.</a:t>
            </a:r>
            <a:endParaRPr lang="nl-NL" sz="2000" b="1" dirty="0">
              <a:solidFill>
                <a:schemeClr val="bg1"/>
              </a:solidFill>
            </a:endParaRPr>
          </a:p>
          <a:p>
            <a:endParaRPr lang="nl-NL" sz="2000" dirty="0">
              <a:solidFill>
                <a:schemeClr val="bg1"/>
              </a:solidFill>
            </a:endParaRPr>
          </a:p>
        </p:txBody>
      </p:sp>
    </p:spTree>
    <p:extLst>
      <p:ext uri="{BB962C8B-B14F-4D97-AF65-F5344CB8AC3E}">
        <p14:creationId xmlns:p14="http://schemas.microsoft.com/office/powerpoint/2010/main" val="4142464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el 1">
            <a:extLst>
              <a:ext uri="{FF2B5EF4-FFF2-40B4-BE49-F238E27FC236}">
                <a16:creationId xmlns:a16="http://schemas.microsoft.com/office/drawing/2014/main" id="{C3B8BAC4-BCD2-41C8-9CBA-5A57D2D1A4F0}"/>
              </a:ext>
            </a:extLst>
          </p:cNvPr>
          <p:cNvSpPr>
            <a:spLocks noGrp="1"/>
          </p:cNvSpPr>
          <p:nvPr>
            <p:ph type="title"/>
          </p:nvPr>
        </p:nvSpPr>
        <p:spPr>
          <a:xfrm>
            <a:off x="1014141" y="1450655"/>
            <a:ext cx="3932030" cy="3956690"/>
          </a:xfrm>
        </p:spPr>
        <p:txBody>
          <a:bodyPr anchor="ctr">
            <a:normAutofit/>
          </a:bodyPr>
          <a:lstStyle/>
          <a:p>
            <a:r>
              <a:rPr lang="nl-NL" sz="6800">
                <a:solidFill>
                  <a:schemeClr val="bg1"/>
                </a:solidFill>
              </a:rPr>
              <a:t>Sprint review</a:t>
            </a:r>
            <a:br>
              <a:rPr lang="nl-NL" sz="6800">
                <a:solidFill>
                  <a:schemeClr val="bg1"/>
                </a:solidFill>
              </a:rPr>
            </a:br>
            <a:br>
              <a:rPr lang="nl-NL" sz="6800">
                <a:solidFill>
                  <a:schemeClr val="bg1"/>
                </a:solidFill>
              </a:rPr>
            </a:br>
            <a:r>
              <a:rPr lang="nl-NL" sz="6800">
                <a:solidFill>
                  <a:schemeClr val="bg1"/>
                </a:solidFill>
              </a:rPr>
              <a:t>Jarno</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15B3916C-719A-42A4-87CF-D68E521DA075}"/>
              </a:ext>
            </a:extLst>
          </p:cNvPr>
          <p:cNvSpPr>
            <a:spLocks noGrp="1"/>
          </p:cNvSpPr>
          <p:nvPr>
            <p:ph idx="1"/>
          </p:nvPr>
        </p:nvSpPr>
        <p:spPr>
          <a:xfrm>
            <a:off x="6096000" y="1108061"/>
            <a:ext cx="5008901" cy="4571972"/>
          </a:xfrm>
        </p:spPr>
        <p:txBody>
          <a:bodyPr anchor="ctr">
            <a:normAutofit/>
          </a:bodyPr>
          <a:lstStyle/>
          <a:p>
            <a:r>
              <a:rPr lang="nl-NL" sz="2000" b="1" dirty="0">
                <a:solidFill>
                  <a:schemeClr val="bg1"/>
                </a:solidFill>
              </a:rPr>
              <a:t>User story: </a:t>
            </a:r>
            <a:r>
              <a:rPr lang="nl-NL" sz="2000" dirty="0">
                <a:solidFill>
                  <a:schemeClr val="bg1"/>
                </a:solidFill>
              </a:rPr>
              <a:t>Als gebruiker wil ik mijn pasje kunnen scannen, pin kunnen invoeren en de </a:t>
            </a:r>
            <a:r>
              <a:rPr lang="nl-NL" sz="2000" dirty="0" err="1">
                <a:solidFill>
                  <a:schemeClr val="bg1"/>
                </a:solidFill>
              </a:rPr>
              <a:t>keypad</a:t>
            </a:r>
            <a:r>
              <a:rPr lang="nl-NL" sz="2000" dirty="0">
                <a:solidFill>
                  <a:schemeClr val="bg1"/>
                </a:solidFill>
              </a:rPr>
              <a:t> kunnen gebruiken zodat ik door de GUI heen kan navigeren.</a:t>
            </a:r>
            <a:endParaRPr lang="nl-NL" sz="2000" b="1" dirty="0">
              <a:solidFill>
                <a:schemeClr val="bg1"/>
              </a:solidFill>
            </a:endParaRPr>
          </a:p>
          <a:p>
            <a:endParaRPr lang="nl-NL" sz="2000" dirty="0">
              <a:solidFill>
                <a:schemeClr val="bg1"/>
              </a:solidFill>
            </a:endParaRPr>
          </a:p>
        </p:txBody>
      </p:sp>
    </p:spTree>
    <p:extLst>
      <p:ext uri="{BB962C8B-B14F-4D97-AF65-F5344CB8AC3E}">
        <p14:creationId xmlns:p14="http://schemas.microsoft.com/office/powerpoint/2010/main" val="1739808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el 1">
            <a:extLst>
              <a:ext uri="{FF2B5EF4-FFF2-40B4-BE49-F238E27FC236}">
                <a16:creationId xmlns:a16="http://schemas.microsoft.com/office/drawing/2014/main" id="{3CA1F15B-E541-4A7A-AFC1-4321B33AD063}"/>
              </a:ext>
            </a:extLst>
          </p:cNvPr>
          <p:cNvSpPr>
            <a:spLocks noGrp="1"/>
          </p:cNvSpPr>
          <p:nvPr>
            <p:ph type="title"/>
          </p:nvPr>
        </p:nvSpPr>
        <p:spPr>
          <a:xfrm>
            <a:off x="1268127" y="2023558"/>
            <a:ext cx="3521265" cy="2491292"/>
          </a:xfrm>
        </p:spPr>
        <p:txBody>
          <a:bodyPr anchor="t">
            <a:normAutofit/>
          </a:bodyPr>
          <a:lstStyle/>
          <a:p>
            <a:r>
              <a:rPr lang="nl-NL" sz="4000">
                <a:solidFill>
                  <a:schemeClr val="bg1"/>
                </a:solidFill>
              </a:rPr>
              <a:t>Sprint Backlog</a:t>
            </a:r>
            <a:br>
              <a:rPr lang="nl-NL" sz="4000">
                <a:solidFill>
                  <a:schemeClr val="bg1"/>
                </a:solidFill>
              </a:rPr>
            </a:br>
            <a:br>
              <a:rPr lang="nl-NL" sz="4000">
                <a:solidFill>
                  <a:schemeClr val="bg1"/>
                </a:solidFill>
              </a:rPr>
            </a:br>
            <a:r>
              <a:rPr lang="nl-NL" sz="4000">
                <a:solidFill>
                  <a:schemeClr val="bg1"/>
                </a:solidFill>
              </a:rPr>
              <a:t>Marjon</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jdelijke aanduiding voor inhoud 2">
            <a:extLst>
              <a:ext uri="{FF2B5EF4-FFF2-40B4-BE49-F238E27FC236}">
                <a16:creationId xmlns:a16="http://schemas.microsoft.com/office/drawing/2014/main" id="{DB658381-80E0-4052-87F0-0CDFA46CBB8E}"/>
              </a:ext>
            </a:extLst>
          </p:cNvPr>
          <p:cNvSpPr>
            <a:spLocks noGrp="1"/>
          </p:cNvSpPr>
          <p:nvPr>
            <p:ph idx="1"/>
          </p:nvPr>
        </p:nvSpPr>
        <p:spPr>
          <a:xfrm>
            <a:off x="6099175" y="1311088"/>
            <a:ext cx="5276850" cy="4327261"/>
          </a:xfrm>
        </p:spPr>
        <p:txBody>
          <a:bodyPr>
            <a:normAutofit/>
          </a:bodyPr>
          <a:lstStyle/>
          <a:p>
            <a:pPr marL="0" indent="0">
              <a:buNone/>
            </a:pPr>
            <a:r>
              <a:rPr lang="nl-NL" sz="2400" b="1">
                <a:solidFill>
                  <a:schemeClr val="bg1">
                    <a:alpha val="80000"/>
                  </a:schemeClr>
                </a:solidFill>
              </a:rPr>
              <a:t>User story: </a:t>
            </a:r>
            <a:r>
              <a:rPr lang="nl-NL" sz="2400">
                <a:solidFill>
                  <a:schemeClr val="bg1">
                    <a:alpha val="80000"/>
                  </a:schemeClr>
                </a:solidFill>
              </a:rPr>
              <a:t>Als gebruiker wil ik dat het geld wat ik gebruik makkelijk te onderscheiden is van waarde zodat ik weet welke waarde mijn geld heeft.</a:t>
            </a:r>
          </a:p>
          <a:p>
            <a:pPr marL="0" indent="0">
              <a:buNone/>
            </a:pPr>
            <a:r>
              <a:rPr lang="nl-NL" sz="2400" b="1">
                <a:solidFill>
                  <a:schemeClr val="bg1">
                    <a:alpha val="80000"/>
                  </a:schemeClr>
                </a:solidFill>
              </a:rPr>
              <a:t>Taak: </a:t>
            </a:r>
            <a:r>
              <a:rPr lang="nl-NL" sz="2400">
                <a:solidFill>
                  <a:schemeClr val="bg1">
                    <a:alpha val="80000"/>
                  </a:schemeClr>
                </a:solidFill>
              </a:rPr>
              <a:t>Een ontwerp designen voor het geld, het geld uitprinten en lamineren.</a:t>
            </a:r>
          </a:p>
          <a:p>
            <a:pPr marL="0" indent="0">
              <a:buNone/>
            </a:pPr>
            <a:r>
              <a:rPr lang="nl-NL" sz="2400" b="1">
                <a:solidFill>
                  <a:schemeClr val="bg1">
                    <a:alpha val="80000"/>
                  </a:schemeClr>
                </a:solidFill>
              </a:rPr>
              <a:t>Acceptance Criteria:</a:t>
            </a:r>
            <a:r>
              <a:rPr lang="nl-NL" sz="2400">
                <a:solidFill>
                  <a:schemeClr val="bg1">
                    <a:alpha val="80000"/>
                  </a:schemeClr>
                </a:solidFill>
              </a:rPr>
              <a:t> Geld kunnen gebruiken</a:t>
            </a:r>
          </a:p>
          <a:p>
            <a:pPr marL="0" indent="0">
              <a:buNone/>
            </a:pPr>
            <a:r>
              <a:rPr lang="nl-NL" sz="2400" b="1">
                <a:solidFill>
                  <a:schemeClr val="bg1">
                    <a:alpha val="80000"/>
                  </a:schemeClr>
                </a:solidFill>
              </a:rPr>
              <a:t>Story Points: </a:t>
            </a:r>
            <a:r>
              <a:rPr lang="nl-NL" sz="2400">
                <a:solidFill>
                  <a:schemeClr val="bg1">
                    <a:alpha val="80000"/>
                  </a:schemeClr>
                </a:solidFill>
              </a:rPr>
              <a:t>2</a:t>
            </a:r>
          </a:p>
          <a:p>
            <a:endParaRPr lang="nl-NL" sz="2400">
              <a:solidFill>
                <a:schemeClr val="bg1">
                  <a:alpha val="80000"/>
                </a:schemeClr>
              </a:solidFill>
            </a:endParaRPr>
          </a:p>
        </p:txBody>
      </p:sp>
    </p:spTree>
    <p:extLst>
      <p:ext uri="{BB962C8B-B14F-4D97-AF65-F5344CB8AC3E}">
        <p14:creationId xmlns:p14="http://schemas.microsoft.com/office/powerpoint/2010/main" val="13334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el 1">
            <a:extLst>
              <a:ext uri="{FF2B5EF4-FFF2-40B4-BE49-F238E27FC236}">
                <a16:creationId xmlns:a16="http://schemas.microsoft.com/office/drawing/2014/main" id="{3CA1F15B-E541-4A7A-AFC1-4321B33AD063}"/>
              </a:ext>
            </a:extLst>
          </p:cNvPr>
          <p:cNvSpPr>
            <a:spLocks noGrp="1"/>
          </p:cNvSpPr>
          <p:nvPr>
            <p:ph type="title"/>
          </p:nvPr>
        </p:nvSpPr>
        <p:spPr>
          <a:xfrm>
            <a:off x="838200" y="669925"/>
            <a:ext cx="4508946" cy="1325563"/>
          </a:xfrm>
        </p:spPr>
        <p:txBody>
          <a:bodyPr anchor="b">
            <a:normAutofit/>
          </a:bodyPr>
          <a:lstStyle/>
          <a:p>
            <a:pPr algn="r"/>
            <a:r>
              <a:rPr lang="nl-NL" sz="2800">
                <a:solidFill>
                  <a:schemeClr val="bg1"/>
                </a:solidFill>
              </a:rPr>
              <a:t>Sprint Backlog</a:t>
            </a:r>
            <a:br>
              <a:rPr lang="nl-NL" sz="2800">
                <a:solidFill>
                  <a:schemeClr val="bg1"/>
                </a:solidFill>
              </a:rPr>
            </a:br>
            <a:br>
              <a:rPr lang="nl-NL" sz="2800">
                <a:solidFill>
                  <a:schemeClr val="bg1"/>
                </a:solidFill>
              </a:rPr>
            </a:br>
            <a:r>
              <a:rPr lang="nl-NL" sz="2800">
                <a:solidFill>
                  <a:schemeClr val="bg1"/>
                </a:solidFill>
              </a:rPr>
              <a:t>Sander</a:t>
            </a:r>
          </a:p>
        </p:txBody>
      </p:sp>
      <p:cxnSp>
        <p:nvCxnSpPr>
          <p:cNvPr id="48"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DB658381-80E0-4052-87F0-0CDFA46CBB8E}"/>
              </a:ext>
            </a:extLst>
          </p:cNvPr>
          <p:cNvSpPr>
            <a:spLocks noGrp="1"/>
          </p:cNvSpPr>
          <p:nvPr>
            <p:ph idx="1"/>
          </p:nvPr>
        </p:nvSpPr>
        <p:spPr>
          <a:xfrm>
            <a:off x="1392667" y="2398957"/>
            <a:ext cx="9406666" cy="3526144"/>
          </a:xfrm>
        </p:spPr>
        <p:txBody>
          <a:bodyPr>
            <a:normAutofit/>
          </a:bodyPr>
          <a:lstStyle/>
          <a:p>
            <a:pPr marL="0" indent="0">
              <a:buNone/>
            </a:pPr>
            <a:r>
              <a:rPr lang="nl-NL" sz="1900" b="1">
                <a:solidFill>
                  <a:schemeClr val="bg1"/>
                </a:solidFill>
              </a:rPr>
              <a:t>User story: </a:t>
            </a:r>
            <a:r>
              <a:rPr lang="nl-NL" sz="1900">
                <a:solidFill>
                  <a:schemeClr val="bg1"/>
                </a:solidFill>
              </a:rPr>
              <a:t>Als gebruiker ik verschillende acties kunnen uitvoeren zoals het bekijken van mijn balans en het opnemen van geld zodat ik weet hoeveel geld ik op mijn rekening heb staan en geld van mijn rekening af kan halen.</a:t>
            </a:r>
            <a:endParaRPr lang="nl-NL" sz="1900" b="1">
              <a:solidFill>
                <a:schemeClr val="bg1"/>
              </a:solidFill>
            </a:endParaRPr>
          </a:p>
          <a:p>
            <a:pPr marL="0" indent="0">
              <a:buNone/>
            </a:pPr>
            <a:r>
              <a:rPr lang="nl-NL" sz="1900" b="1">
                <a:solidFill>
                  <a:schemeClr val="bg1"/>
                </a:solidFill>
              </a:rPr>
              <a:t>Taak: </a:t>
            </a:r>
            <a:r>
              <a:rPr lang="nl-NL" sz="1900">
                <a:solidFill>
                  <a:schemeClr val="bg1"/>
                </a:solidFill>
              </a:rPr>
              <a:t>Verschillende php bestanden maken die aangeroepen kunnen worden door het banksysteem met verschillende functies en de beveiliging hiervan alvast volgens het beveiligingsplan veilig maken.</a:t>
            </a:r>
          </a:p>
          <a:p>
            <a:pPr marL="0" indent="0">
              <a:buNone/>
            </a:pPr>
            <a:r>
              <a:rPr lang="nl-NL" sz="1900">
                <a:solidFill>
                  <a:schemeClr val="bg1"/>
                </a:solidFill>
              </a:rPr>
              <a:t>En Jarno helpen met de code voor het banksysteem.</a:t>
            </a:r>
          </a:p>
          <a:p>
            <a:pPr marL="0" indent="0">
              <a:buNone/>
            </a:pPr>
            <a:r>
              <a:rPr lang="nl-NL" sz="1900" b="1">
                <a:solidFill>
                  <a:schemeClr val="bg1"/>
                </a:solidFill>
              </a:rPr>
              <a:t>Acceptance Criteria: </a:t>
            </a:r>
            <a:r>
              <a:rPr lang="nl-NL" sz="1900">
                <a:solidFill>
                  <a:schemeClr val="bg1"/>
                </a:solidFill>
              </a:rPr>
              <a:t>Verschillende php bestanden kunnen aangeroepen worden door het banksysteem voor verschillende functies zoals het verifiëren van de pincode en het bekijken van de balans.</a:t>
            </a:r>
          </a:p>
          <a:p>
            <a:pPr marL="0" indent="0">
              <a:buNone/>
            </a:pPr>
            <a:r>
              <a:rPr lang="nl-NL" sz="1900" b="1">
                <a:solidFill>
                  <a:schemeClr val="bg1"/>
                </a:solidFill>
              </a:rPr>
              <a:t>Story Points: </a:t>
            </a:r>
            <a:r>
              <a:rPr lang="nl-NL" sz="1900">
                <a:solidFill>
                  <a:schemeClr val="bg1"/>
                </a:solidFill>
              </a:rPr>
              <a:t>3</a:t>
            </a:r>
          </a:p>
          <a:p>
            <a:endParaRPr lang="nl-NL" sz="1900">
              <a:solidFill>
                <a:schemeClr val="bg1"/>
              </a:solidFill>
            </a:endParaRPr>
          </a:p>
        </p:txBody>
      </p:sp>
      <p:sp>
        <p:nvSpPr>
          <p:cNvPr id="49"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957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3"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el 1">
            <a:extLst>
              <a:ext uri="{FF2B5EF4-FFF2-40B4-BE49-F238E27FC236}">
                <a16:creationId xmlns:a16="http://schemas.microsoft.com/office/drawing/2014/main" id="{3CA1F15B-E541-4A7A-AFC1-4321B33AD063}"/>
              </a:ext>
            </a:extLst>
          </p:cNvPr>
          <p:cNvSpPr>
            <a:spLocks noGrp="1"/>
          </p:cNvSpPr>
          <p:nvPr>
            <p:ph type="title"/>
          </p:nvPr>
        </p:nvSpPr>
        <p:spPr>
          <a:xfrm>
            <a:off x="827088" y="1641752"/>
            <a:ext cx="2655887" cy="3213277"/>
          </a:xfrm>
        </p:spPr>
        <p:txBody>
          <a:bodyPr anchor="t">
            <a:normAutofit/>
          </a:bodyPr>
          <a:lstStyle/>
          <a:p>
            <a:r>
              <a:rPr lang="nl-NL" sz="4000">
                <a:solidFill>
                  <a:schemeClr val="bg1"/>
                </a:solidFill>
              </a:rPr>
              <a:t>Sprint Backlog</a:t>
            </a:r>
            <a:br>
              <a:rPr lang="nl-NL" sz="4000">
                <a:solidFill>
                  <a:schemeClr val="bg1"/>
                </a:solidFill>
              </a:rPr>
            </a:br>
            <a:br>
              <a:rPr lang="nl-NL" sz="4000">
                <a:solidFill>
                  <a:schemeClr val="bg1"/>
                </a:solidFill>
              </a:rPr>
            </a:br>
            <a:r>
              <a:rPr lang="nl-NL" sz="4000">
                <a:solidFill>
                  <a:schemeClr val="bg1"/>
                </a:solidFill>
              </a:rPr>
              <a:t>Ramon</a:t>
            </a:r>
          </a:p>
        </p:txBody>
      </p:sp>
      <p:sp>
        <p:nvSpPr>
          <p:cNvPr id="3" name="Tijdelijke aanduiding voor inhoud 2">
            <a:extLst>
              <a:ext uri="{FF2B5EF4-FFF2-40B4-BE49-F238E27FC236}">
                <a16:creationId xmlns:a16="http://schemas.microsoft.com/office/drawing/2014/main" id="{DB658381-80E0-4052-87F0-0CDFA46CBB8E}"/>
              </a:ext>
            </a:extLst>
          </p:cNvPr>
          <p:cNvSpPr>
            <a:spLocks noGrp="1"/>
          </p:cNvSpPr>
          <p:nvPr>
            <p:ph idx="1"/>
          </p:nvPr>
        </p:nvSpPr>
        <p:spPr>
          <a:xfrm>
            <a:off x="5232401" y="1721579"/>
            <a:ext cx="6140449" cy="3952648"/>
          </a:xfrm>
        </p:spPr>
        <p:txBody>
          <a:bodyPr>
            <a:normAutofit/>
          </a:bodyPr>
          <a:lstStyle/>
          <a:p>
            <a:pPr marL="0" indent="0">
              <a:buNone/>
            </a:pPr>
            <a:r>
              <a:rPr lang="nl-NL" sz="2400" b="1">
                <a:solidFill>
                  <a:schemeClr val="bg1">
                    <a:alpha val="80000"/>
                  </a:schemeClr>
                </a:solidFill>
              </a:rPr>
              <a:t>User story: </a:t>
            </a:r>
            <a:r>
              <a:rPr lang="nl-NL" sz="2400">
                <a:solidFill>
                  <a:schemeClr val="bg1">
                    <a:alpha val="80000"/>
                  </a:schemeClr>
                </a:solidFill>
              </a:rPr>
              <a:t>Als gebruiker wil ik dat mijn geld netjes op 1 stapel komt te liggen zodat ik mijn geld makkelijk kan pakken nadat ik gepind heb.</a:t>
            </a:r>
            <a:endParaRPr lang="nl-NL" sz="2400" b="1">
              <a:solidFill>
                <a:schemeClr val="bg1">
                  <a:alpha val="80000"/>
                </a:schemeClr>
              </a:solidFill>
            </a:endParaRPr>
          </a:p>
          <a:p>
            <a:pPr marL="0" indent="0">
              <a:buNone/>
            </a:pPr>
            <a:r>
              <a:rPr lang="nl-NL" sz="2400" b="1">
                <a:solidFill>
                  <a:schemeClr val="bg1">
                    <a:alpha val="80000"/>
                  </a:schemeClr>
                </a:solidFill>
              </a:rPr>
              <a:t>Taak: </a:t>
            </a:r>
            <a:r>
              <a:rPr lang="nl-NL" sz="2400">
                <a:solidFill>
                  <a:schemeClr val="bg1">
                    <a:alpha val="80000"/>
                  </a:schemeClr>
                </a:solidFill>
              </a:rPr>
              <a:t>Geld printer laser snijden en in elkaar zetten, daarbij zit ook alle hardware.</a:t>
            </a:r>
          </a:p>
          <a:p>
            <a:pPr marL="0" indent="0">
              <a:buNone/>
            </a:pPr>
            <a:r>
              <a:rPr lang="nl-NL" sz="2400" b="1">
                <a:solidFill>
                  <a:schemeClr val="bg1">
                    <a:alpha val="80000"/>
                  </a:schemeClr>
                </a:solidFill>
              </a:rPr>
              <a:t>Acceptance Criteria: </a:t>
            </a:r>
            <a:r>
              <a:rPr lang="nl-NL" sz="2400">
                <a:solidFill>
                  <a:schemeClr val="bg1">
                    <a:alpha val="80000"/>
                  </a:schemeClr>
                </a:solidFill>
              </a:rPr>
              <a:t>De geld dispenser moet verschillende biljetten op 1 stapel kunnen leggen zodat de gebruiker het makkelijk kan pakken.</a:t>
            </a:r>
            <a:endParaRPr lang="nl-NL" sz="2400" b="1">
              <a:solidFill>
                <a:schemeClr val="bg1">
                  <a:alpha val="80000"/>
                </a:schemeClr>
              </a:solidFill>
            </a:endParaRPr>
          </a:p>
          <a:p>
            <a:pPr marL="0" indent="0">
              <a:buNone/>
            </a:pPr>
            <a:r>
              <a:rPr lang="nl-NL" sz="2400" b="1">
                <a:solidFill>
                  <a:schemeClr val="bg1">
                    <a:alpha val="80000"/>
                  </a:schemeClr>
                </a:solidFill>
              </a:rPr>
              <a:t>Story Points: </a:t>
            </a:r>
            <a:r>
              <a:rPr lang="nl-NL" sz="2400">
                <a:solidFill>
                  <a:schemeClr val="bg1">
                    <a:alpha val="80000"/>
                  </a:schemeClr>
                </a:solidFill>
              </a:rPr>
              <a:t>3</a:t>
            </a:r>
          </a:p>
          <a:p>
            <a:endParaRPr lang="nl-NL" sz="2400">
              <a:solidFill>
                <a:schemeClr val="bg1">
                  <a:alpha val="80000"/>
                </a:schemeClr>
              </a:solidFill>
            </a:endParaRPr>
          </a:p>
        </p:txBody>
      </p:sp>
    </p:spTree>
    <p:extLst>
      <p:ext uri="{BB962C8B-B14F-4D97-AF65-F5344CB8AC3E}">
        <p14:creationId xmlns:p14="http://schemas.microsoft.com/office/powerpoint/2010/main" val="3453657015"/>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451</Words>
  <Application>Microsoft Office PowerPoint</Application>
  <PresentationFormat>Breedbeeld</PresentationFormat>
  <Paragraphs>48</Paragraphs>
  <Slides>12</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12</vt:i4>
      </vt:variant>
    </vt:vector>
  </HeadingPairs>
  <TitlesOfParts>
    <vt:vector size="16" baseType="lpstr">
      <vt:lpstr>Arial</vt:lpstr>
      <vt:lpstr>Calibri</vt:lpstr>
      <vt:lpstr>Calibri Light</vt:lpstr>
      <vt:lpstr>Kantoorthema</vt:lpstr>
      <vt:lpstr>Project 3/4  Sprint 3</vt:lpstr>
      <vt:lpstr>Inhoud</vt:lpstr>
      <vt:lpstr>Sprint review  Ramon</vt:lpstr>
      <vt:lpstr>Sprint review  Marjon</vt:lpstr>
      <vt:lpstr>Sprint review  Sander</vt:lpstr>
      <vt:lpstr>Sprint review  Jarno</vt:lpstr>
      <vt:lpstr>Sprint Backlog  Marjon</vt:lpstr>
      <vt:lpstr>Sprint Backlog  Sander</vt:lpstr>
      <vt:lpstr>Sprint Backlog  Ramon</vt:lpstr>
      <vt:lpstr>Sprint Backlog  Jarno</vt:lpstr>
      <vt:lpstr>Retrospective</vt:lpstr>
      <vt:lpstr>Vragen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3/4  Sprint 3</dc:title>
  <dc:creator>Ramon Burgstad</dc:creator>
  <cp:lastModifiedBy>Ramon Burgstad</cp:lastModifiedBy>
  <cp:revision>2</cp:revision>
  <dcterms:created xsi:type="dcterms:W3CDTF">2021-04-07T14:11:30Z</dcterms:created>
  <dcterms:modified xsi:type="dcterms:W3CDTF">2021-04-08T12:34:30Z</dcterms:modified>
</cp:coreProperties>
</file>