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3C86E-DF27-4254-88F3-1D5F05F7997F}" v="9" dt="2021-03-11T12:08:1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Burgstad" userId="5061cdd7803951a7" providerId="LiveId" clId="{A0A3C86E-DF27-4254-88F3-1D5F05F7997F}"/>
    <pc:docChg chg="undo redo custSel mod delSld modSld">
      <pc:chgData name="Ramon Burgstad" userId="5061cdd7803951a7" providerId="LiveId" clId="{A0A3C86E-DF27-4254-88F3-1D5F05F7997F}" dt="2021-03-11T12:08:33.693" v="851" actId="26606"/>
      <pc:docMkLst>
        <pc:docMk/>
      </pc:docMkLst>
      <pc:sldChg chg="addSp delSp modSp mod">
        <pc:chgData name="Ramon Burgstad" userId="5061cdd7803951a7" providerId="LiveId" clId="{A0A3C86E-DF27-4254-88F3-1D5F05F7997F}" dt="2021-03-11T12:08:33.693" v="851" actId="26606"/>
        <pc:sldMkLst>
          <pc:docMk/>
          <pc:sldMk cId="2280707965" sldId="256"/>
        </pc:sldMkLst>
        <pc:spChg chg="mo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2" creationId="{82F46373-ED09-4AC9-ADDC-298FD996CA91}"/>
          </ac:spMkLst>
        </pc:spChg>
        <pc:spChg chg="mo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3" creationId="{CCBAAD34-DCAF-4134-A4DE-7721BD58B61B}"/>
          </ac:spMkLst>
        </pc:spChg>
        <pc:spChg chg="del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5" creationId="{5ABA7F3F-D56F-4C06-84AC-03FC83B0642E}"/>
          </ac:spMkLst>
        </pc:spChg>
        <pc:spChg chg="del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6" creationId="{0568FE6B-CB7A-42D9-9690-487E3B8F412C}"/>
          </ac:spMkLst>
        </pc:spChg>
        <pc:spChg chg="del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7" creationId="{2BCE8A39-72D0-46ED-AB46-91B68881D2C2}"/>
          </ac:spMkLst>
        </pc:spChg>
        <pc:spChg chg="del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14" creationId="{970E03B3-76EE-4C15-B250-1173359CDD3D}"/>
          </ac:spMkLst>
        </pc:spChg>
        <pc:spChg chg="ad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19" creationId="{2A97F59D-628C-4053-B41F-489D0045FD5C}"/>
          </ac:spMkLst>
        </pc:spChg>
        <pc:spChg chg="ad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21" creationId="{A14902AA-4E7E-4D93-A756-AC2EF9AAF932}"/>
          </ac:spMkLst>
        </pc:spChg>
        <pc:spChg chg="ad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23" creationId="{AE0AE5A0-0098-4DC4-82DC-CCE4071B655B}"/>
          </ac:spMkLst>
        </pc:spChg>
        <pc:spChg chg="ad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25" creationId="{B6D28670-6E3D-4F4B-AD22-EFA33BF3CA29}"/>
          </ac:spMkLst>
        </pc:spChg>
      </pc:sldChg>
      <pc:sldChg chg="addSp delSp modSp mod setBg setClrOvrMap">
        <pc:chgData name="Ramon Burgstad" userId="5061cdd7803951a7" providerId="LiveId" clId="{A0A3C86E-DF27-4254-88F3-1D5F05F7997F}" dt="2021-03-11T12:08:21.208" v="850" actId="26606"/>
        <pc:sldMkLst>
          <pc:docMk/>
          <pc:sldMk cId="677196817" sldId="257"/>
        </pc:sldMkLst>
        <pc:spChg chg="mod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2" creationId="{606CBA3B-D6C1-471C-9E96-5C9D9FC2F2C7}"/>
          </ac:spMkLst>
        </pc:spChg>
        <pc:spChg chg="mod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3" creationId="{134CA8B7-AB92-4B35-99A0-6CB1CD73EB6B}"/>
          </ac:spMkLst>
        </pc:spChg>
        <pc:spChg chg="del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8" creationId="{32812C54-7AEF-4ABB-826E-221F51CB0F30}"/>
          </ac:spMkLst>
        </pc:spChg>
        <pc:spChg chg="del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12" creationId="{72171013-D973-4187-9CF2-EE098EEF8194}"/>
          </ac:spMkLst>
        </pc:spChg>
        <pc:spChg chg="del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26" creationId="{891F40E4-8A76-44CF-91EC-907367352626}"/>
          </ac:spMkLst>
        </pc:spChg>
        <pc:spChg chg="add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71" creationId="{F8B556C4-7E49-4C36-845D-FC58F507345E}"/>
          </ac:spMkLst>
        </pc:spChg>
        <pc:picChg chg="add mod ord">
          <ac:chgData name="Ramon Burgstad" userId="5061cdd7803951a7" providerId="LiveId" clId="{A0A3C86E-DF27-4254-88F3-1D5F05F7997F}" dt="2021-03-11T12:08:21.208" v="850" actId="26606"/>
          <ac:picMkLst>
            <pc:docMk/>
            <pc:sldMk cId="677196817" sldId="257"/>
            <ac:picMk id="1026" creationId="{8C92FD71-A610-48A5-AF28-FE9CE0B505DD}"/>
          </ac:picMkLst>
        </pc:picChg>
      </pc:sldChg>
      <pc:sldChg chg="addSp delSp modSp mod setBg setClrOvrMap">
        <pc:chgData name="Ramon Burgstad" userId="5061cdd7803951a7" providerId="LiveId" clId="{A0A3C86E-DF27-4254-88F3-1D5F05F7997F}" dt="2021-03-11T11:48:39.102" v="848" actId="20577"/>
        <pc:sldMkLst>
          <pc:docMk/>
          <pc:sldMk cId="3811199517" sldId="258"/>
        </pc:sldMkLst>
        <pc:spChg chg="mod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2" creationId="{5B096327-4F1B-47EE-8BFC-5D73593A5CFE}"/>
          </ac:spMkLst>
        </pc:spChg>
        <pc:spChg chg="mod">
          <ac:chgData name="Ramon Burgstad" userId="5061cdd7803951a7" providerId="LiveId" clId="{A0A3C86E-DF27-4254-88F3-1D5F05F7997F}" dt="2021-03-11T11:48:39.102" v="848" actId="20577"/>
          <ac:spMkLst>
            <pc:docMk/>
            <pc:sldMk cId="3811199517" sldId="258"/>
            <ac:spMk id="3" creationId="{529F7983-E3AD-4C39-A7AF-FA6345481B8A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8" creationId="{32812C54-7AEF-4ABB-826E-221F51CB0F30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10" creationId="{891F40E4-8A76-44CF-91EC-907367352626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12" creationId="{72171013-D973-4187-9CF2-EE098EEF8194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71" creationId="{3CBA2BA5-DF4D-437C-9273-F945CF857D8B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73" creationId="{7754EA86-2D7A-4D51-B5F6-DA6349D5F4DC}"/>
          </ac:spMkLst>
        </pc:spChg>
        <pc:picChg chg="add mod ord">
          <ac:chgData name="Ramon Burgstad" userId="5061cdd7803951a7" providerId="LiveId" clId="{A0A3C86E-DF27-4254-88F3-1D5F05F7997F}" dt="2021-03-11T11:45:17.842" v="758" actId="26606"/>
          <ac:picMkLst>
            <pc:docMk/>
            <pc:sldMk cId="3811199517" sldId="258"/>
            <ac:picMk id="1026" creationId="{25166C93-E821-4514-BEEE-8F79E67CBFFE}"/>
          </ac:picMkLst>
        </pc:picChg>
      </pc:sldChg>
      <pc:sldChg chg="modSp mod">
        <pc:chgData name="Ramon Burgstad" userId="5061cdd7803951a7" providerId="LiveId" clId="{A0A3C86E-DF27-4254-88F3-1D5F05F7997F}" dt="2021-03-11T11:18:48.129" v="164"/>
        <pc:sldMkLst>
          <pc:docMk/>
          <pc:sldMk cId="1881999346" sldId="260"/>
        </pc:sldMkLst>
        <pc:spChg chg="mod">
          <ac:chgData name="Ramon Burgstad" userId="5061cdd7803951a7" providerId="LiveId" clId="{A0A3C86E-DF27-4254-88F3-1D5F05F7997F}" dt="2021-03-11T11:18:48.129" v="164"/>
          <ac:spMkLst>
            <pc:docMk/>
            <pc:sldMk cId="1881999346" sldId="260"/>
            <ac:spMk id="2" creationId="{8A5C09EF-E7FF-4E61-A482-141291EC65BD}"/>
          </ac:spMkLst>
        </pc:spChg>
      </pc:sldChg>
      <pc:sldChg chg="del">
        <pc:chgData name="Ramon Burgstad" userId="5061cdd7803951a7" providerId="LiveId" clId="{A0A3C86E-DF27-4254-88F3-1D5F05F7997F}" dt="2021-03-11T11:18:56.115" v="166" actId="47"/>
        <pc:sldMkLst>
          <pc:docMk/>
          <pc:sldMk cId="364781491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926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2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48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8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839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6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6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36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40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5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F46373-ED09-4AC9-ADDC-298FD996C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1916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/>
              <a:t>Project 3/4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BAAD34-DCAF-4134-A4DE-7721BD5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20620"/>
            <a:ext cx="9601200" cy="2946779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Door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Marjon Buijing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Jarno Vuijk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Sander Vielvoije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Ramon Burgstad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PO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Thomas van Iersel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Matej Skelo</a:t>
            </a:r>
          </a:p>
        </p:txBody>
      </p:sp>
    </p:spTree>
    <p:extLst>
      <p:ext uri="{BB962C8B-B14F-4D97-AF65-F5344CB8AC3E}">
        <p14:creationId xmlns:p14="http://schemas.microsoft.com/office/powerpoint/2010/main" val="228070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k PNG">
            <a:extLst>
              <a:ext uri="{FF2B5EF4-FFF2-40B4-BE49-F238E27FC236}">
                <a16:creationId xmlns:a16="http://schemas.microsoft.com/office/drawing/2014/main" id="{8C92FD71-A610-48A5-AF28-FE9CE0B50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1" b="4840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6CBA3B-D6C1-471C-9E96-5C9D9FC2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4CA8B7-AB92-4B35-99A0-6CB1CD73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nl-NL" dirty="0"/>
              <a:t>Sprint review</a:t>
            </a:r>
          </a:p>
          <a:p>
            <a:r>
              <a:rPr lang="nl-NL" dirty="0"/>
              <a:t>Sprint </a:t>
            </a:r>
            <a:r>
              <a:rPr lang="nl-NL" dirty="0" err="1"/>
              <a:t>backlog</a:t>
            </a:r>
            <a:endParaRPr lang="nl-NL" dirty="0"/>
          </a:p>
          <a:p>
            <a:r>
              <a:rPr lang="nl-NL" dirty="0" err="1"/>
              <a:t>Retrospective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7196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96327-4F1B-47EE-8BFC-5D7359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/>
              <a:t>Sprint review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9F7983-E3AD-4C39-A7AF-FA634548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nl-NL" dirty="0"/>
              <a:t>Als gebruiker wil ik mijn pincode kunnen invoeren zodat ik mijn gegevens kan bekijken (Test programma pincode).</a:t>
            </a:r>
          </a:p>
          <a:p>
            <a:r>
              <a:rPr lang="nl-NL" dirty="0"/>
              <a:t>Als gebruiker wil ik mijn pinpas kunnen scannen zodat de </a:t>
            </a:r>
            <a:r>
              <a:rPr lang="nl-NL" dirty="0" err="1"/>
              <a:t>atm</a:t>
            </a:r>
            <a:r>
              <a:rPr lang="nl-NL" dirty="0"/>
              <a:t> weet wie ik ben. (RFID testen)</a:t>
            </a:r>
          </a:p>
          <a:p>
            <a:r>
              <a:rPr lang="nl-NL" dirty="0"/>
              <a:t>Als gebruiker wil ik mijn pincode op een veilige manier in kunnen vullen zodat omstanders niet kunnen zien wat mijn pincode is. (Ontwerp maken voor veilig pinnen)</a:t>
            </a:r>
          </a:p>
          <a:p>
            <a:r>
              <a:rPr lang="nl-NL" dirty="0"/>
              <a:t>Als gebruiker wil ik kunnen zien wat ik moet doen zodat ik informatie kan verkrijgen (GUI)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166C93-E821-4514-BEEE-8F79E67C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7824" cy="24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9951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/>
              <a:t>Sprint </a:t>
            </a:r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4288904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C09EF-E7FF-4E61-A482-141291E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E77D33-1997-4BBB-95C1-E68E4AF0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999346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C09EF-E7FF-4E61-A482-141291E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/>
              <a:t>Vragen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E77D33-1997-4BBB-95C1-E68E4AF0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8786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Breedbeeld</PresentationFormat>
  <Paragraphs>23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Franklin Gothic Book</vt:lpstr>
      <vt:lpstr>Bijgesneden</vt:lpstr>
      <vt:lpstr>Project 3/4</vt:lpstr>
      <vt:lpstr>Inhoud</vt:lpstr>
      <vt:lpstr>Sprint review</vt:lpstr>
      <vt:lpstr>Sprint backlog</vt:lpstr>
      <vt:lpstr>Retrospective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3/4</dc:title>
  <dc:creator>Ramon Burgstad</dc:creator>
  <cp:lastModifiedBy>Ramon Burgstad</cp:lastModifiedBy>
  <cp:revision>3</cp:revision>
  <dcterms:created xsi:type="dcterms:W3CDTF">2021-03-04T14:36:18Z</dcterms:created>
  <dcterms:modified xsi:type="dcterms:W3CDTF">2021-03-11T12:08:33Z</dcterms:modified>
</cp:coreProperties>
</file>