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1" r:id="rId6"/>
    <p:sldId id="263" r:id="rId7"/>
    <p:sldId id="273" r:id="rId8"/>
    <p:sldId id="274" r:id="rId9"/>
    <p:sldId id="275" r:id="rId10"/>
    <p:sldId id="260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12AE-D664-4EBD-95A6-C7DC18AC1A5F}" v="52" dt="2021-03-25T14:10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FC6212AE-D664-4EBD-95A6-C7DC18AC1A5F}"/>
    <pc:docChg chg="undo custSel mod addSld delSld modSld">
      <pc:chgData name="Ramon Burgstad" userId="5061cdd7803951a7" providerId="LiveId" clId="{FC6212AE-D664-4EBD-95A6-C7DC18AC1A5F}" dt="2021-03-25T14:10:38.005" v="3010" actId="26606"/>
      <pc:docMkLst>
        <pc:docMk/>
      </pc:docMkLst>
      <pc:sldChg chg="addSp delSp modSp mod setBg setClrOvrMap">
        <pc:chgData name="Ramon Burgstad" userId="5061cdd7803951a7" providerId="LiveId" clId="{FC6212AE-D664-4EBD-95A6-C7DC18AC1A5F}" dt="2021-03-25T14:10:38.005" v="3010" actId="26606"/>
        <pc:sldMkLst>
          <pc:docMk/>
          <pc:sldMk cId="2710948967" sldId="256"/>
        </pc:sldMkLst>
        <pc:spChg chg="mod or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2" creationId="{59AF8C64-2138-4142-A719-A95962E7FF85}"/>
          </ac:spMkLst>
        </pc:spChg>
        <pc:spChg chg="del mod ord">
          <ac:chgData name="Ramon Burgstad" userId="5061cdd7803951a7" providerId="LiveId" clId="{FC6212AE-D664-4EBD-95A6-C7DC18AC1A5F}" dt="2021-03-25T11:14:43.895" v="422" actId="478"/>
          <ac:spMkLst>
            <pc:docMk/>
            <pc:sldMk cId="2710948967" sldId="256"/>
            <ac:spMk id="3" creationId="{D0B2D58D-B506-468A-AF92-8DC2F8192C9A}"/>
          </ac:spMkLst>
        </pc:spChg>
        <pc:spChg chg="add mo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4" creationId="{B2D22607-6D95-4FDD-BA83-A4248FA447C5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8" creationId="{0671A8AE-40A1-4631-A6B8-581AFF065482}"/>
          </ac:spMkLst>
        </pc:spChg>
        <pc:spChg chg="add del">
          <ac:chgData name="Ramon Burgstad" userId="5061cdd7803951a7" providerId="LiveId" clId="{FC6212AE-D664-4EBD-95A6-C7DC18AC1A5F}" dt="2021-03-18T14:44:42.363" v="7" actId="26606"/>
          <ac:spMkLst>
            <pc:docMk/>
            <pc:sldMk cId="2710948967" sldId="256"/>
            <ac:spMk id="9" creationId="{87CC2527-562A-4F69-B487-4371E5B243E7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3" creationId="{AB58EF07-17C2-48CF-ABB0-EEF1F17CB8F0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5" creationId="{AF2F604E-43BE-4DC3-B983-E071523364F8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7" creationId="{08C9B587-E65E-4B52-B37C-ABEBB6E87928}"/>
          </ac:spMkLst>
        </pc:spChg>
        <pc:spChg chg="add del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19" creationId="{17CDB40A-75BB-4498-A20B-59C3984A3A94}"/>
          </ac:spMkLst>
        </pc:spChg>
        <pc:spChg chg="ad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21" creationId="{A2679492-7988-4050-9056-542444452411}"/>
          </ac:spMkLst>
        </pc:spChg>
        <pc:spChg chg="ad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22" creationId="{B091B163-7D61-4891-ABCF-5C13D9C418D0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4" creationId="{22A397E7-BF60-45B2-84C7-B074B76C37A7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6" creationId="{890DEF05-784E-4B61-89E4-04C4ECF4E5A0}"/>
          </ac:spMkLst>
        </pc:spChg>
        <pc:picChg chg="add del">
          <ac:chgData name="Ramon Burgstad" userId="5061cdd7803951a7" providerId="LiveId" clId="{FC6212AE-D664-4EBD-95A6-C7DC18AC1A5F}" dt="2021-03-18T14:44:42.363" v="7" actId="26606"/>
          <ac:picMkLst>
            <pc:docMk/>
            <pc:sldMk cId="2710948967" sldId="256"/>
            <ac:picMk id="5" creationId="{4902359A-0D89-418F-A261-CB812E639537}"/>
          </ac:picMkLst>
        </pc:picChg>
        <pc:picChg chg="add mod ord">
          <ac:chgData name="Ramon Burgstad" userId="5061cdd7803951a7" providerId="LiveId" clId="{FC6212AE-D664-4EBD-95A6-C7DC18AC1A5F}" dt="2021-03-25T14:10:38.005" v="3010" actId="26606"/>
          <ac:picMkLst>
            <pc:docMk/>
            <pc:sldMk cId="2710948967" sldId="256"/>
            <ac:picMk id="6" creationId="{2AE1F8F2-93B3-4882-95A4-13799ED3ABBE}"/>
          </ac:picMkLst>
        </pc:picChg>
        <pc:cxnChg chg="add del">
          <ac:chgData name="Ramon Burgstad" userId="5061cdd7803951a7" providerId="LiveId" clId="{FC6212AE-D664-4EBD-95A6-C7DC18AC1A5F}" dt="2021-03-18T14:44:42.363" v="7" actId="26606"/>
          <ac:cxnSpMkLst>
            <pc:docMk/>
            <pc:sldMk cId="2710948967" sldId="256"/>
            <ac:cxnSpMk id="11" creationId="{BCDAEC91-5BCE-4B55-9CC0-43EF94CB734B}"/>
          </ac:cxnSpMkLst>
        </pc:cxnChg>
        <pc:cxnChg chg="add">
          <ac:chgData name="Ramon Burgstad" userId="5061cdd7803951a7" providerId="LiveId" clId="{FC6212AE-D664-4EBD-95A6-C7DC18AC1A5F}" dt="2021-03-25T14:10:38.005" v="3010" actId="26606"/>
          <ac:cxnSpMkLst>
            <pc:docMk/>
            <pc:sldMk cId="2710948967" sldId="256"/>
            <ac:cxnSpMk id="23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18T14:47:15.119" v="114" actId="26606"/>
          <ac:cxnSpMkLst>
            <pc:docMk/>
            <pc:sldMk cId="2710948967" sldId="256"/>
            <ac:cxnSpMk id="28" creationId="{C41BAEC7-F7B0-4224-8B18-8F74B7D87F0B}"/>
          </ac:cxnSpMkLst>
        </pc:cxnChg>
      </pc:sldChg>
      <pc:sldChg chg="addSp modSp new mod modTransition setBg">
        <pc:chgData name="Ramon Burgstad" userId="5061cdd7803951a7" providerId="LiveId" clId="{FC6212AE-D664-4EBD-95A6-C7DC18AC1A5F}" dt="2021-03-25T14:09:33.672" v="2999"/>
        <pc:sldMkLst>
          <pc:docMk/>
          <pc:sldMk cId="932760222" sldId="257"/>
        </pc:sldMkLst>
        <pc:spChg chg="mod">
          <ac:chgData name="Ramon Burgstad" userId="5061cdd7803951a7" providerId="LiveId" clId="{FC6212AE-D664-4EBD-95A6-C7DC18AC1A5F}" dt="2021-03-18T14:49:50.620" v="130" actId="403"/>
          <ac:spMkLst>
            <pc:docMk/>
            <pc:sldMk cId="932760222" sldId="257"/>
            <ac:spMk id="2" creationId="{09AD0570-0A7E-4277-BF86-6C84274F90DB}"/>
          </ac:spMkLst>
        </pc:spChg>
        <pc:spChg chg="mod">
          <ac:chgData name="Ramon Burgstad" userId="5061cdd7803951a7" providerId="LiveId" clId="{FC6212AE-D664-4EBD-95A6-C7DC18AC1A5F}" dt="2021-03-18T14:49:43.837" v="126" actId="403"/>
          <ac:spMkLst>
            <pc:docMk/>
            <pc:sldMk cId="932760222" sldId="257"/>
            <ac:spMk id="3" creationId="{C52867C3-EC70-433D-BD78-8232329DDD9F}"/>
          </ac:spMkLst>
        </pc:spChg>
        <pc:spChg chg="add">
          <ac:chgData name="Ramon Burgstad" userId="5061cdd7803951a7" providerId="LiveId" clId="{FC6212AE-D664-4EBD-95A6-C7DC18AC1A5F}" dt="2021-03-18T14:49:37.619" v="124" actId="26606"/>
          <ac:spMkLst>
            <pc:docMk/>
            <pc:sldMk cId="932760222" sldId="257"/>
            <ac:spMk id="10" creationId="{3CD9DF72-87A3-404E-A828-84CBF11A8303}"/>
          </ac:spMkLst>
        </pc:spChg>
        <pc:picChg chg="add mod ord">
          <ac:chgData name="Ramon Burgstad" userId="5061cdd7803951a7" providerId="LiveId" clId="{FC6212AE-D664-4EBD-95A6-C7DC18AC1A5F}" dt="2021-03-18T14:49:46.864" v="128" actId="1076"/>
          <ac:picMkLst>
            <pc:docMk/>
            <pc:sldMk cId="932760222" sldId="257"/>
            <ac:picMk id="5" creationId="{DC684A16-ADF6-4897-8454-8E60C80AAB94}"/>
          </ac:picMkLst>
        </pc:picChg>
        <pc:cxnChg chg="add">
          <ac:chgData name="Ramon Burgstad" userId="5061cdd7803951a7" providerId="LiveId" clId="{FC6212AE-D664-4EBD-95A6-C7DC18AC1A5F}" dt="2021-03-18T14:49:37.619" v="124" actId="26606"/>
          <ac:cxnSpMkLst>
            <pc:docMk/>
            <pc:sldMk cId="932760222" sldId="257"/>
            <ac:cxnSpMk id="12" creationId="{20E3A342-4D61-4E3F-AF90-1AB42AEB96CC}"/>
          </ac:cxnSpMkLst>
        </pc:cxnChg>
      </pc:sldChg>
      <pc:sldChg chg="new del">
        <pc:chgData name="Ramon Burgstad" userId="5061cdd7803951a7" providerId="LiveId" clId="{FC6212AE-D664-4EBD-95A6-C7DC18AC1A5F}" dt="2021-03-18T14:44:42.115" v="6" actId="680"/>
        <pc:sldMkLst>
          <pc:docMk/>
          <pc:sldMk cId="2246787915" sldId="257"/>
        </pc:sldMkLst>
      </pc:sldChg>
      <pc:sldChg chg="new del">
        <pc:chgData name="Ramon Burgstad" userId="5061cdd7803951a7" providerId="LiveId" clId="{FC6212AE-D664-4EBD-95A6-C7DC18AC1A5F}" dt="2021-03-18T14:44:41.844" v="5" actId="680"/>
        <pc:sldMkLst>
          <pc:docMk/>
          <pc:sldMk cId="1425578604" sldId="258"/>
        </pc:sldMkLst>
      </pc:sldChg>
      <pc:sldChg chg="addSp delSp modSp new del mod setBg">
        <pc:chgData name="Ramon Burgstad" userId="5061cdd7803951a7" providerId="LiveId" clId="{FC6212AE-D664-4EBD-95A6-C7DC18AC1A5F}" dt="2021-03-25T11:06:49.278" v="153" actId="47"/>
        <pc:sldMkLst>
          <pc:docMk/>
          <pc:sldMk cId="2846609261" sldId="258"/>
        </pc:sldMkLst>
        <pc:spChg chg="del">
          <ac:chgData name="Ramon Burgstad" userId="5061cdd7803951a7" providerId="LiveId" clId="{FC6212AE-D664-4EBD-95A6-C7DC18AC1A5F}" dt="2021-03-24T18:14:39.069" v="132" actId="26606"/>
          <ac:spMkLst>
            <pc:docMk/>
            <pc:sldMk cId="2846609261" sldId="258"/>
            <ac:spMk id="2" creationId="{1B6E3E4A-E8AB-44C1-85D2-85B1DECF3C49}"/>
          </ac:spMkLst>
        </pc:spChg>
        <pc:spChg chg="del">
          <ac:chgData name="Ramon Burgstad" userId="5061cdd7803951a7" providerId="LiveId" clId="{FC6212AE-D664-4EBD-95A6-C7DC18AC1A5F}" dt="2021-03-24T18:14:39.069" v="132" actId="26606"/>
          <ac:spMkLst>
            <pc:docMk/>
            <pc:sldMk cId="2846609261" sldId="258"/>
            <ac:spMk id="3" creationId="{CBA31745-F7DC-4CFB-B04E-51D963178EDA}"/>
          </ac:spMkLst>
        </pc:spChg>
        <pc:picChg chg="add mod">
          <ac:chgData name="Ramon Burgstad" userId="5061cdd7803951a7" providerId="LiveId" clId="{FC6212AE-D664-4EBD-95A6-C7DC18AC1A5F}" dt="2021-03-25T11:04:22.406" v="136" actId="732"/>
          <ac:picMkLst>
            <pc:docMk/>
            <pc:sldMk cId="2846609261" sldId="258"/>
            <ac:picMk id="1026" creationId="{BCFAFB7E-7341-45BB-B733-D20F4B90A3E1}"/>
          </ac:picMkLst>
        </pc:picChg>
      </pc:sldChg>
      <pc:sldChg chg="new del">
        <pc:chgData name="Ramon Burgstad" userId="5061cdd7803951a7" providerId="LiveId" clId="{FC6212AE-D664-4EBD-95A6-C7DC18AC1A5F}" dt="2021-03-18T14:44:41.514" v="4" actId="680"/>
        <pc:sldMkLst>
          <pc:docMk/>
          <pc:sldMk cId="2767345579" sldId="259"/>
        </pc:sldMkLst>
      </pc:sldChg>
      <pc:sldChg chg="new del">
        <pc:chgData name="Ramon Burgstad" userId="5061cdd7803951a7" providerId="LiveId" clId="{FC6212AE-D664-4EBD-95A6-C7DC18AC1A5F}" dt="2021-03-25T11:08:27.965" v="219" actId="47"/>
        <pc:sldMkLst>
          <pc:docMk/>
          <pc:sldMk cId="3323282130" sldId="259"/>
        </pc:sldMkLst>
      </pc:sldChg>
      <pc:sldChg chg="addSp delSp modSp add del mod modTransition setBg delDesignElem">
        <pc:chgData name="Ramon Burgstad" userId="5061cdd7803951a7" providerId="LiveId" clId="{FC6212AE-D664-4EBD-95A6-C7DC18AC1A5F}" dt="2021-03-25T14:09:48.894" v="3007"/>
        <pc:sldMkLst>
          <pc:docMk/>
          <pc:sldMk cId="1881999346" sldId="260"/>
        </pc:sldMkLst>
        <pc:spChg chg="mo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2" creationId="{8A5C09EF-E7FF-4E61-A482-141291EC65BD}"/>
          </ac:spMkLst>
        </pc:spChg>
        <pc:spChg chg="add del mod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3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0:47.844" v="254" actId="26606"/>
          <ac:spMkLst>
            <pc:docMk/>
            <pc:sldMk cId="1881999346" sldId="260"/>
            <ac:spMk id="5" creationId="{6A8AAC95-3719-4BCD-B710-4160043D9237}"/>
          </ac:spMkLst>
        </pc:spChg>
        <pc:spChg chg="add del">
          <ac:chgData name="Ramon Burgstad" userId="5061cdd7803951a7" providerId="LiveId" clId="{FC6212AE-D664-4EBD-95A6-C7DC18AC1A5F}" dt="2021-03-25T11:10:47.844" v="254" actId="26606"/>
          <ac:spMkLst>
            <pc:docMk/>
            <pc:sldMk cId="1881999346" sldId="260"/>
            <ac:spMk id="6" creationId="{73A6D7BA-50E4-42FE-A0E3-FC42B7EC4372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81999346" sldId="260"/>
            <ac:spMk id="8" creationId="{32812C54-7AEF-4ABB-826E-221F51CB0F30}"/>
          </ac:spMkLst>
        </pc:spChg>
        <pc:spChg chg="add del">
          <ac:chgData name="Ramon Burgstad" userId="5061cdd7803951a7" providerId="LiveId" clId="{FC6212AE-D664-4EBD-95A6-C7DC18AC1A5F}" dt="2021-03-25T11:10:49.236" v="256" actId="26606"/>
          <ac:spMkLst>
            <pc:docMk/>
            <pc:sldMk cId="1881999346" sldId="260"/>
            <ac:spMk id="9" creationId="{FA3C7DEA-BCC2-4295-8850-147993296189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81999346" sldId="260"/>
            <ac:spMk id="10" creationId="{891F40E4-8A76-44CF-91EC-907367352626}"/>
          </ac:spMkLst>
        </pc:spChg>
        <pc:spChg chg="add del">
          <ac:chgData name="Ramon Burgstad" userId="5061cdd7803951a7" providerId="LiveId" clId="{FC6212AE-D664-4EBD-95A6-C7DC18AC1A5F}" dt="2021-03-25T11:10:49.236" v="256" actId="26606"/>
          <ac:spMkLst>
            <pc:docMk/>
            <pc:sldMk cId="1881999346" sldId="260"/>
            <ac:spMk id="11" creationId="{C289949D-B9F6-468A-86FE-2694DC5AE773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81999346" sldId="260"/>
            <ac:spMk id="12" creationId="{72171013-D973-4187-9CF2-EE098EEF8194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14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16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10:59.060" v="258" actId="26606"/>
          <ac:spMkLst>
            <pc:docMk/>
            <pc:sldMk cId="1881999346" sldId="260"/>
            <ac:spMk id="19" creationId="{B3623F37-A8C4-480F-BCB1-CF9E49F0CF84}"/>
          </ac:spMkLst>
        </pc:spChg>
        <pc:spChg chg="add del">
          <ac:chgData name="Ramon Burgstad" userId="5061cdd7803951a7" providerId="LiveId" clId="{FC6212AE-D664-4EBD-95A6-C7DC18AC1A5F}" dt="2021-03-25T11:10:59.060" v="258" actId="26606"/>
          <ac:spMkLst>
            <pc:docMk/>
            <pc:sldMk cId="1881999346" sldId="260"/>
            <ac:spMk id="20" creationId="{FEA3E6C2-0820-41EE-816A-5D9A9CB330C8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26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27" creationId="{C1F06963-6374-4B48-844F-071A9BAAAE02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28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1:12.493" v="261" actId="26606"/>
          <ac:spMkLst>
            <pc:docMk/>
            <pc:sldMk cId="1881999346" sldId="260"/>
            <ac:spMk id="33" creationId="{5B0AD8C2-CA64-45DC-B5E0-FA242F7B1CD7}"/>
          </ac:spMkLst>
        </pc:spChg>
        <pc:spChg chg="add del">
          <ac:chgData name="Ramon Burgstad" userId="5061cdd7803951a7" providerId="LiveId" clId="{FC6212AE-D664-4EBD-95A6-C7DC18AC1A5F}" dt="2021-03-25T11:11:18.802" v="269" actId="26606"/>
          <ac:spMkLst>
            <pc:docMk/>
            <pc:sldMk cId="1881999346" sldId="260"/>
            <ac:spMk id="34" creationId="{4071723A-CF26-4534-89C4-B73C60B664EB}"/>
          </ac:spMkLst>
        </pc:spChg>
        <pc:spChg chg="add del">
          <ac:chgData name="Ramon Burgstad" userId="5061cdd7803951a7" providerId="LiveId" clId="{FC6212AE-D664-4EBD-95A6-C7DC18AC1A5F}" dt="2021-03-25T11:11:12.493" v="261" actId="26606"/>
          <ac:spMkLst>
            <pc:docMk/>
            <pc:sldMk cId="1881999346" sldId="260"/>
            <ac:spMk id="35" creationId="{4DE0FBC4-76C2-4FA1-A14B-AF5A773FF09E}"/>
          </ac:spMkLst>
        </pc:spChg>
        <pc:spChg chg="add del">
          <ac:chgData name="Ramon Burgstad" userId="5061cdd7803951a7" providerId="LiveId" clId="{FC6212AE-D664-4EBD-95A6-C7DC18AC1A5F}" dt="2021-03-25T11:11:18.802" v="269" actId="26606"/>
          <ac:spMkLst>
            <pc:docMk/>
            <pc:sldMk cId="1881999346" sldId="260"/>
            <ac:spMk id="36" creationId="{A79570B8-A1F0-45BA-881E-728CB053E648}"/>
          </ac:spMkLst>
        </pc:spChg>
        <pc:spChg chg="add del">
          <ac:chgData name="Ramon Burgstad" userId="5061cdd7803951a7" providerId="LiveId" clId="{FC6212AE-D664-4EBD-95A6-C7DC18AC1A5F}" dt="2021-03-25T11:11:12.493" v="261" actId="26606"/>
          <ac:spMkLst>
            <pc:docMk/>
            <pc:sldMk cId="1881999346" sldId="260"/>
            <ac:spMk id="37" creationId="{921838FE-7D65-41EB-8BD1-5B6A2A613467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39" creationId="{C7278469-3C3C-49CE-AEEE-E176A4900B78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0" creationId="{5A0118C5-4F8D-4CF4-BADD-53FEACC6C42A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4" creationId="{4E0A5C5C-2A95-428E-9F6A-0D29EBD57C9F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5" creationId="{4C6598AB-1C17-4D54-951C-A082D94ACB7A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6" creationId="{1056F38F-7C4E-461D-8709-7D0024AE1F79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7" creationId="{C83B66D7-137D-4AC1-B172-53D60F08BEB5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9" creationId="{F6B92503-6984-4D15-8B98-8718709B785D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51" creationId="{08DDF938-524E-4C18-A47D-C00627832366}"/>
          </ac:spMkLst>
        </pc:spChg>
        <pc:spChg chg="add del">
          <ac:chgData name="Ramon Burgstad" userId="5061cdd7803951a7" providerId="LiveId" clId="{FC6212AE-D664-4EBD-95A6-C7DC18AC1A5F}" dt="2021-03-25T11:11:18.802" v="269" actId="26606"/>
          <ac:spMkLst>
            <pc:docMk/>
            <pc:sldMk cId="1881999346" sldId="260"/>
            <ac:spMk id="52" creationId="{A7C1323A-4221-4D82-A549-EE210916EC4B}"/>
          </ac:spMkLst>
        </pc:spChg>
        <pc:spChg chg="add del">
          <ac:chgData name="Ramon Burgstad" userId="5061cdd7803951a7" providerId="LiveId" clId="{FC6212AE-D664-4EBD-95A6-C7DC18AC1A5F}" dt="2021-03-25T11:11:14.484" v="265" actId="26606"/>
          <ac:spMkLst>
            <pc:docMk/>
            <pc:sldMk cId="1881999346" sldId="260"/>
            <ac:spMk id="60" creationId="{889C5E17-24D0-4696-A3C5-A2261FB455FA}"/>
          </ac:spMkLst>
        </pc:spChg>
        <pc:spChg chg="add del">
          <ac:chgData name="Ramon Burgstad" userId="5061cdd7803951a7" providerId="LiveId" clId="{FC6212AE-D664-4EBD-95A6-C7DC18AC1A5F}" dt="2021-03-25T11:11:14.484" v="265" actId="26606"/>
          <ac:spMkLst>
            <pc:docMk/>
            <pc:sldMk cId="1881999346" sldId="260"/>
            <ac:spMk id="61" creationId="{6929B58F-2358-44CC-ACE5-EF1BD3C6C824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6" creationId="{CDBF2F9D-983F-4E90-827D-5A23216DEA35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7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8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9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5:41.029" v="424" actId="26606"/>
          <ac:spMkLst>
            <pc:docMk/>
            <pc:sldMk cId="1881999346" sldId="260"/>
            <ac:spMk id="90" creationId="{100EDD19-6802-4EC3-95CE-CFFAB042CFD6}"/>
          </ac:spMkLst>
        </pc:spChg>
        <pc:spChg chg="add del">
          <ac:chgData name="Ramon Burgstad" userId="5061cdd7803951a7" providerId="LiveId" clId="{FC6212AE-D664-4EBD-95A6-C7DC18AC1A5F}" dt="2021-03-25T11:15:41.029" v="424" actId="26606"/>
          <ac:spMkLst>
            <pc:docMk/>
            <pc:sldMk cId="1881999346" sldId="260"/>
            <ac:spMk id="92" creationId="{DB17E863-922E-4C26-BD64-E8FD41D28661}"/>
          </ac:spMkLst>
        </pc:spChg>
        <pc:spChg chg="ad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05" creationId="{A2679492-7988-4050-9056-542444452411}"/>
          </ac:spMkLst>
        </pc:spChg>
        <pc:spChg chg="ad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07" creationId="{B091B163-7D61-4891-ABCF-5C13D9C418D0}"/>
          </ac:spMkLst>
        </pc:spChg>
        <pc:spChg chg="add del">
          <ac:chgData name="Ramon Burgstad" userId="5061cdd7803951a7" providerId="LiveId" clId="{FC6212AE-D664-4EBD-95A6-C7DC18AC1A5F}" dt="2021-03-25T11:11:20.306" v="271" actId="26606"/>
          <ac:spMkLst>
            <pc:docMk/>
            <pc:sldMk cId="1881999346" sldId="260"/>
            <ac:spMk id="113" creationId="{2E442304-DDBD-4F7B-8017-36BCC863FB40}"/>
          </ac:spMkLst>
        </pc:spChg>
        <pc:spChg chg="add del">
          <ac:chgData name="Ramon Burgstad" userId="5061cdd7803951a7" providerId="LiveId" clId="{FC6212AE-D664-4EBD-95A6-C7DC18AC1A5F}" dt="2021-03-25T11:11:20.306" v="271" actId="26606"/>
          <ac:spMkLst>
            <pc:docMk/>
            <pc:sldMk cId="1881999346" sldId="260"/>
            <ac:spMk id="114" creationId="{5E107275-3853-46FD-A241-DE4355A42675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17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18" creationId="{C1F06963-6374-4B48-844F-071A9BAAAE02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19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20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21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22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4" creationId="{6166C6D1-23AC-49C4-BA07-238E4E9F8CEB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5" creationId="{1C091803-41C2-48E0-9228-5148460C7479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6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7" creationId="{A35BD09B-BC3A-45C0-AF8E-950F364CDD42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8" creationId="{05CC4153-3F0D-4F4C-8F12-E8FC3FA40AEE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0" creationId="{76EFD3D9-44F0-4267-BCC1-1613E79D8274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1" creationId="{A779A851-95D6-41AF-937A-B0E4B7F6FA8D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2" creationId="{953FB2E7-B6CB-429C-81EB-D9516D6D5C8D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3" creationId="{2EC40DB1-B719-4A13-9A4D-0966B4B27866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4" creationId="{82211336-CFF3-412D-868A-6679C1004C45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5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1:49.427" v="279" actId="26606"/>
          <ac:spMkLst>
            <pc:docMk/>
            <pc:sldMk cId="1881999346" sldId="260"/>
            <ac:spMk id="137" creationId="{6A1473A6-3F22-483E-8A30-80B9D2B14592}"/>
          </ac:spMkLst>
        </pc:spChg>
        <pc:spChg chg="add del">
          <ac:chgData name="Ramon Burgstad" userId="5061cdd7803951a7" providerId="LiveId" clId="{FC6212AE-D664-4EBD-95A6-C7DC18AC1A5F}" dt="2021-03-25T11:11:49.427" v="279" actId="26606"/>
          <ac:spMkLst>
            <pc:docMk/>
            <pc:sldMk cId="1881999346" sldId="260"/>
            <ac:spMk id="142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4" creationId="{76EFD3D9-44F0-4267-BCC1-1613E79D8274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5" creationId="{A779A851-95D6-41AF-937A-B0E4B7F6FA8D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6" creationId="{953FB2E7-B6CB-429C-81EB-D9516D6D5C8D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7" creationId="{2EC40DB1-B719-4A13-9A4D-0966B4B27866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8" creationId="{82211336-CFF3-412D-868A-6679C1004C45}"/>
          </ac:spMkLst>
        </pc:spChg>
        <pc:spChg chg="add del mo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49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54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56" creationId="{C1F06963-6374-4B48-844F-071A9BAAAE02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58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60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62" creationId="{E3020543-B24B-4EC4-8FFC-8DD88EEA91A8}"/>
          </ac:spMkLst>
        </pc:spChg>
        <pc:spChg chg="add mod">
          <ac:chgData name="Ramon Burgstad" userId="5061cdd7803951a7" providerId="LiveId" clId="{FC6212AE-D664-4EBD-95A6-C7DC18AC1A5F}" dt="2021-03-25T14:07:56.106" v="2935" actId="20577"/>
          <ac:spMkLst>
            <pc:docMk/>
            <pc:sldMk cId="1881999346" sldId="260"/>
            <ac:spMk id="170" creationId="{16E77D33-1997-4BBB-95C1-E68E4AF05645}"/>
          </ac:spMkLst>
        </pc:spChg>
        <pc:grpChg chg="add del">
          <ac:chgData name="Ramon Burgstad" userId="5061cdd7803951a7" providerId="LiveId" clId="{FC6212AE-D664-4EBD-95A6-C7DC18AC1A5F}" dt="2021-03-25T11:10:49.236" v="256" actId="26606"/>
          <ac:grpSpMkLst>
            <pc:docMk/>
            <pc:sldMk cId="1881999346" sldId="260"/>
            <ac:grpSpMk id="17" creationId="{E4DF0958-0C87-4C28-9554-2FADC788C2B1}"/>
          </ac:grpSpMkLst>
        </pc:grpChg>
        <pc:grpChg chg="add del">
          <ac:chgData name="Ramon Burgstad" userId="5061cdd7803951a7" providerId="LiveId" clId="{FC6212AE-D664-4EBD-95A6-C7DC18AC1A5F}" dt="2021-03-25T11:10:59.060" v="258" actId="26606"/>
          <ac:grpSpMkLst>
            <pc:docMk/>
            <pc:sldMk cId="1881999346" sldId="260"/>
            <ac:grpSpMk id="23" creationId="{B16AE491-4898-437E-9E32-86A2F192095E}"/>
          </ac:grpSpMkLst>
        </pc:grpChg>
        <pc:grpChg chg="add del">
          <ac:chgData name="Ramon Burgstad" userId="5061cdd7803951a7" providerId="LiveId" clId="{FC6212AE-D664-4EBD-95A6-C7DC18AC1A5F}" dt="2021-03-25T11:11:18.802" v="269" actId="26606"/>
          <ac:grpSpMkLst>
            <pc:docMk/>
            <pc:sldMk cId="1881999346" sldId="260"/>
            <ac:grpSpMk id="38" creationId="{AC4F8715-86BE-45B6-95A5-47A5FACAB301}"/>
          </ac:grpSpMkLst>
        </pc:grpChg>
        <pc:grpChg chg="add del">
          <ac:chgData name="Ramon Burgstad" userId="5061cdd7803951a7" providerId="LiveId" clId="{FC6212AE-D664-4EBD-95A6-C7DC18AC1A5F}" dt="2021-03-25T11:11:13.427" v="263" actId="26606"/>
          <ac:grpSpMkLst>
            <pc:docMk/>
            <pc:sldMk cId="1881999346" sldId="260"/>
            <ac:grpSpMk id="41" creationId="{93DC754C-7E09-422D-A8BB-AF632E90DFA2}"/>
          </ac:grpSpMkLst>
        </pc:grpChg>
        <pc:grpChg chg="add del">
          <ac:chgData name="Ramon Burgstad" userId="5061cdd7803951a7" providerId="LiveId" clId="{FC6212AE-D664-4EBD-95A6-C7DC18AC1A5F}" dt="2021-03-25T11:11:13.427" v="263" actId="26606"/>
          <ac:grpSpMkLst>
            <pc:docMk/>
            <pc:sldMk cId="1881999346" sldId="260"/>
            <ac:grpSpMk id="53" creationId="{3773FAF5-C452-4455-9411-D6AF5EBD4CA9}"/>
          </ac:grpSpMkLst>
        </pc:grpChg>
        <pc:grpChg chg="add del">
          <ac:chgData name="Ramon Burgstad" userId="5061cdd7803951a7" providerId="LiveId" clId="{FC6212AE-D664-4EBD-95A6-C7DC18AC1A5F}" dt="2021-03-25T11:11:18.802" v="269" actId="26606"/>
          <ac:grpSpMkLst>
            <pc:docMk/>
            <pc:sldMk cId="1881999346" sldId="260"/>
            <ac:grpSpMk id="54" creationId="{79875FCB-4062-40DC-86BA-A06DEDC927A9}"/>
          </ac:grpSpMkLst>
        </pc:grpChg>
        <pc:grpChg chg="add del">
          <ac:chgData name="Ramon Burgstad" userId="5061cdd7803951a7" providerId="LiveId" clId="{FC6212AE-D664-4EBD-95A6-C7DC18AC1A5F}" dt="2021-03-25T11:11:14.484" v="265" actId="26606"/>
          <ac:grpSpMkLst>
            <pc:docMk/>
            <pc:sldMk cId="1881999346" sldId="260"/>
            <ac:grpSpMk id="62" creationId="{09DA5303-A1AF-4830-806C-51FCD96188B7}"/>
          </ac:grpSpMkLst>
        </pc:grpChg>
        <pc:grpChg chg="add">
          <ac:chgData name="Ramon Burgstad" userId="5061cdd7803951a7" providerId="LiveId" clId="{FC6212AE-D664-4EBD-95A6-C7DC18AC1A5F}" dt="2021-03-25T11:16:22.423" v="429" actId="26606"/>
          <ac:grpSpMkLst>
            <pc:docMk/>
            <pc:sldMk cId="1881999346" sldId="260"/>
            <ac:grpSpMk id="109" creationId="{0474DF76-993E-44DE-AFB0-C416182ACECF}"/>
          </ac:grpSpMkLst>
        </pc:grpChg>
        <pc:grpChg chg="add del">
          <ac:chgData name="Ramon Burgstad" userId="5061cdd7803951a7" providerId="LiveId" clId="{FC6212AE-D664-4EBD-95A6-C7DC18AC1A5F}" dt="2021-03-25T11:11:49.427" v="279" actId="26606"/>
          <ac:grpSpMkLst>
            <pc:docMk/>
            <pc:sldMk cId="1881999346" sldId="260"/>
            <ac:grpSpMk id="138" creationId="{AA1375E3-3E53-4D75-BAB7-E5929BFCB25F}"/>
          </ac:grpSpMkLst>
        </pc:grpChg>
        <pc:graphicFrameChg chg="add del">
          <ac:chgData name="Ramon Burgstad" userId="5061cdd7803951a7" providerId="LiveId" clId="{FC6212AE-D664-4EBD-95A6-C7DC18AC1A5F}" dt="2021-03-25T11:11:18.802" v="269" actId="26606"/>
          <ac:graphicFrameMkLst>
            <pc:docMk/>
            <pc:sldMk cId="1881999346" sldId="260"/>
            <ac:graphicFrameMk id="30" creationId="{D60F61F0-FC9A-492A-AAF1-FC8E43E22354}"/>
          </ac:graphicFrameMkLst>
        </pc:graphicFrameChg>
        <pc:graphicFrameChg chg="add del">
          <ac:chgData name="Ramon Burgstad" userId="5061cdd7803951a7" providerId="LiveId" clId="{FC6212AE-D664-4EBD-95A6-C7DC18AC1A5F}" dt="2021-03-25T11:11:20.306" v="271" actId="26606"/>
          <ac:graphicFrameMkLst>
            <pc:docMk/>
            <pc:sldMk cId="1881999346" sldId="260"/>
            <ac:graphicFrameMk id="115" creationId="{1F6DBE0C-F1E7-4BB8-9A7D-9FA30DF3E818}"/>
          </ac:graphicFrameMkLst>
        </pc:graphicFrameChg>
        <pc:graphicFrameChg chg="add del">
          <ac:chgData name="Ramon Burgstad" userId="5061cdd7803951a7" providerId="LiveId" clId="{FC6212AE-D664-4EBD-95A6-C7DC18AC1A5F}" dt="2021-03-25T11:15:51.300" v="426" actId="26606"/>
          <ac:graphicFrameMkLst>
            <pc:docMk/>
            <pc:sldMk cId="1881999346" sldId="260"/>
            <ac:graphicFrameMk id="166" creationId="{2B9F4B1F-D8E9-403D-A984-8267E42F0F06}"/>
          </ac:graphicFrameMkLst>
        </pc:graphicFrameChg>
        <pc:graphicFrameChg chg="add del">
          <ac:chgData name="Ramon Burgstad" userId="5061cdd7803951a7" providerId="LiveId" clId="{FC6212AE-D664-4EBD-95A6-C7DC18AC1A5F}" dt="2021-03-25T11:16:22.412" v="428" actId="26606"/>
          <ac:graphicFrameMkLst>
            <pc:docMk/>
            <pc:sldMk cId="1881999346" sldId="260"/>
            <ac:graphicFrameMk id="168" creationId="{C85827A9-2F8D-4A1B-B0A5-62DCE9570D78}"/>
          </ac:graphicFrameMkLst>
        </pc:graphicFrameChg>
        <pc:cxnChg chg="add del">
          <ac:chgData name="Ramon Burgstad" userId="5061cdd7803951a7" providerId="LiveId" clId="{FC6212AE-D664-4EBD-95A6-C7DC18AC1A5F}" dt="2021-03-25T11:11:49.440" v="280" actId="26606"/>
          <ac:cxnSpMkLst>
            <pc:docMk/>
            <pc:sldMk cId="1881999346" sldId="260"/>
            <ac:cxnSpMk id="18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1:10:59.060" v="258" actId="26606"/>
          <ac:cxnSpMkLst>
            <pc:docMk/>
            <pc:sldMk cId="1881999346" sldId="260"/>
            <ac:cxnSpMk id="21" creationId="{A2CF87F1-3B54-482D-A798-9F4A99449EC9}"/>
          </ac:cxnSpMkLst>
        </pc:cxnChg>
        <pc:cxnChg chg="add del">
          <ac:chgData name="Ramon Burgstad" userId="5061cdd7803951a7" providerId="LiveId" clId="{FC6212AE-D664-4EBD-95A6-C7DC18AC1A5F}" dt="2021-03-25T11:10:59.060" v="258" actId="26606"/>
          <ac:cxnSpMkLst>
            <pc:docMk/>
            <pc:sldMk cId="1881999346" sldId="260"/>
            <ac:cxnSpMk id="22" creationId="{C3994C9B-C550-4E20-89C5-83F12CB5A908}"/>
          </ac:cxnSpMkLst>
        </pc:cxnChg>
        <pc:cxnChg chg="add del">
          <ac:chgData name="Ramon Burgstad" userId="5061cdd7803951a7" providerId="LiveId" clId="{FC6212AE-D664-4EBD-95A6-C7DC18AC1A5F}" dt="2021-03-25T11:11:23.698" v="273" actId="26606"/>
          <ac:cxnSpMkLst>
            <pc:docMk/>
            <pc:sldMk cId="1881999346" sldId="260"/>
            <ac:cxnSpMk id="43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1:11:16.657" v="267" actId="26606"/>
          <ac:cxnSpMkLst>
            <pc:docMk/>
            <pc:sldMk cId="1881999346" sldId="260"/>
            <ac:cxnSpMk id="70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1:16:22.423" v="429" actId="26606"/>
          <ac:cxnSpMkLst>
            <pc:docMk/>
            <pc:sldMk cId="1881999346" sldId="260"/>
            <ac:cxnSpMk id="164" creationId="{C49DA8F6-BCC1-4447-B54C-57856834B94B}"/>
          </ac:cxnSpMkLst>
        </pc:cxnChg>
        <pc:cxnChg chg="add">
          <ac:chgData name="Ramon Burgstad" userId="5061cdd7803951a7" providerId="LiveId" clId="{FC6212AE-D664-4EBD-95A6-C7DC18AC1A5F}" dt="2021-03-25T11:16:22.423" v="429" actId="26606"/>
          <ac:cxnSpMkLst>
            <pc:docMk/>
            <pc:sldMk cId="1881999346" sldId="260"/>
            <ac:cxnSpMk id="171" creationId="{C49DA8F6-BCC1-4447-B54C-57856834B94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41.246" v="3003"/>
        <pc:sldMkLst>
          <pc:docMk/>
          <pc:sldMk cId="3591178993" sldId="263"/>
        </pc:sldMkLst>
        <pc:spChg chg="mod">
          <ac:chgData name="Ramon Burgstad" userId="5061cdd7803951a7" providerId="LiveId" clId="{FC6212AE-D664-4EBD-95A6-C7DC18AC1A5F}" dt="2021-03-25T11:09:59.277" v="241" actId="20577"/>
          <ac:spMkLst>
            <pc:docMk/>
            <pc:sldMk cId="3591178993" sldId="263"/>
            <ac:spMk id="2" creationId="{FA0B3428-3255-4023-88EC-B3C9CFAB377B}"/>
          </ac:spMkLst>
        </pc:spChg>
        <pc:spChg chg="mod">
          <ac:chgData name="Ramon Burgstad" userId="5061cdd7803951a7" providerId="LiveId" clId="{FC6212AE-D664-4EBD-95A6-C7DC18AC1A5F}" dt="2021-03-25T12:37:26.263" v="783" actId="20577"/>
          <ac:spMkLst>
            <pc:docMk/>
            <pc:sldMk cId="3591178993" sldId="263"/>
            <ac:spMk id="3" creationId="{2EF60DF6-8C83-4460-AA7E-305F4338BBA6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1178993" sldId="263"/>
            <ac:spMk id="5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1178993" sldId="263"/>
            <ac:spMk id="6" creationId="{18B8B265-E68C-4B64-9238-781F0102C57B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2" creationId="{6CB927A4-E432-4310-9CD5-E89FF5063179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4" creationId="{1453BF6C-B012-48B7-B4E8-6D7AC7C27D02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6" creationId="{E3020543-B24B-4EC4-8FFC-8DD88EEA91A8}"/>
          </ac:spMkLst>
        </pc:spChg>
        <pc:cxnChg chg="add">
          <ac:chgData name="Ramon Burgstad" userId="5061cdd7803951a7" providerId="LiveId" clId="{FC6212AE-D664-4EBD-95A6-C7DC18AC1A5F}" dt="2021-03-25T11:08:40.024" v="220" actId="26606"/>
          <ac:cxnSpMkLst>
            <pc:docMk/>
            <pc:sldMk cId="3591178993" sldId="263"/>
            <ac:cxnSpMk id="18" creationId="{C49DA8F6-BCC1-4447-B54C-57856834B94B}"/>
          </ac:cxnSpMkLst>
        </pc:cxnChg>
      </pc:sldChg>
      <pc:sldChg chg="delSp add del setBg delDesignElem">
        <pc:chgData name="Ramon Burgstad" userId="5061cdd7803951a7" providerId="LiveId" clId="{FC6212AE-D664-4EBD-95A6-C7DC18AC1A5F}" dt="2021-03-25T11:09:43.048" v="231" actId="47"/>
        <pc:sldMkLst>
          <pc:docMk/>
          <pc:sldMk cId="3943384943" sldId="265"/>
        </pc:sldMkLst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943384943" sldId="265"/>
            <ac:spMk id="8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943384943" sldId="265"/>
            <ac:spMk id="10" creationId="{18B8B265-E68C-4B64-9238-781F0102C57B}"/>
          </ac:spMkLst>
        </pc:spChg>
      </pc:sldChg>
      <pc:sldChg chg="delSp add del setBg delDesignElem">
        <pc:chgData name="Ramon Burgstad" userId="5061cdd7803951a7" providerId="LiveId" clId="{FC6212AE-D664-4EBD-95A6-C7DC18AC1A5F}" dt="2021-03-25T11:09:44.591" v="233" actId="47"/>
        <pc:sldMkLst>
          <pc:docMk/>
          <pc:sldMk cId="3596625458" sldId="266"/>
        </pc:sldMkLst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6625458" sldId="266"/>
            <ac:spMk id="5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6625458" sldId="266"/>
            <ac:spMk id="6" creationId="{18B8B265-E68C-4B64-9238-781F0102C57B}"/>
          </ac:spMkLst>
        </pc:spChg>
      </pc:sldChg>
      <pc:sldChg chg="delSp add del setBg delDesignElem">
        <pc:chgData name="Ramon Burgstad" userId="5061cdd7803951a7" providerId="LiveId" clId="{FC6212AE-D664-4EBD-95A6-C7DC18AC1A5F}" dt="2021-03-25T11:09:43.832" v="232" actId="47"/>
        <pc:sldMkLst>
          <pc:docMk/>
          <pc:sldMk cId="1912793606" sldId="267"/>
        </pc:sldMkLst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912793606" sldId="267"/>
            <ac:spMk id="5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912793606" sldId="267"/>
            <ac:spMk id="6" creationId="{18B8B265-E68C-4B64-9238-781F0102C57B}"/>
          </ac:spMkLst>
        </pc:spChg>
      </pc:sldChg>
      <pc:sldChg chg="addSp delSp modSp add mod modTransition setBg delAnim delDesignElem">
        <pc:chgData name="Ramon Burgstad" userId="5061cdd7803951a7" providerId="LiveId" clId="{FC6212AE-D664-4EBD-95A6-C7DC18AC1A5F}" dt="2021-03-25T14:09:36.503" v="3000"/>
        <pc:sldMkLst>
          <pc:docMk/>
          <pc:sldMk cId="2418174887" sldId="268"/>
        </pc:sldMkLst>
        <pc:spChg chg="add del mod">
          <ac:chgData name="Ramon Burgstad" userId="5061cdd7803951a7" providerId="LiveId" clId="{FC6212AE-D664-4EBD-95A6-C7DC18AC1A5F}" dt="2021-03-25T11:06:30.586" v="149" actId="478"/>
          <ac:spMkLst>
            <pc:docMk/>
            <pc:sldMk cId="2418174887" sldId="268"/>
            <ac:spMk id="3" creationId="{6B8513C2-9963-450C-BB0C-1AD8757E84EE}"/>
          </ac:spMkLst>
        </pc:spChg>
        <pc:spChg chg="mod ord">
          <ac:chgData name="Ramon Burgstad" userId="5061cdd7803951a7" providerId="LiveId" clId="{FC6212AE-D664-4EBD-95A6-C7DC18AC1A5F}" dt="2021-03-25T13:33:36.275" v="1616" actId="5793"/>
          <ac:spMkLst>
            <pc:docMk/>
            <pc:sldMk cId="2418174887" sldId="268"/>
            <ac:spMk id="5" creationId="{D6600B62-6184-499F-BE00-7E314E12750D}"/>
          </ac:spMkLst>
        </pc:spChg>
        <pc:spChg chg="add del mod">
          <ac:chgData name="Ramon Burgstad" userId="5061cdd7803951a7" providerId="LiveId" clId="{FC6212AE-D664-4EBD-95A6-C7DC18AC1A5F}" dt="2021-03-25T11:23:22.917" v="430" actId="478"/>
          <ac:spMkLst>
            <pc:docMk/>
            <pc:sldMk cId="2418174887" sldId="268"/>
            <ac:spMk id="6" creationId="{47B50CCA-4932-44BA-AF7D-A1FB718C3749}"/>
          </ac:spMkLst>
        </pc:spChg>
        <pc:spChg chg="mod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20" creationId="{3365E02B-D88D-4B4D-A0A6-89ED07EEE961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2418174887" sldId="268"/>
            <ac:spMk id="38" creationId="{CC1026F7-DECB-49B4-A565-518BBA445471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2418174887" sldId="268"/>
            <ac:spMk id="39" creationId="{1D868099-6145-4BC0-A5EA-74BEF1776BA9}"/>
          </ac:spMkLst>
        </pc:spChg>
        <pc:spChg chg="add del">
          <ac:chgData name="Ramon Burgstad" userId="5061cdd7803951a7" providerId="LiveId" clId="{FC6212AE-D664-4EBD-95A6-C7DC18AC1A5F}" dt="2021-03-25T13:31:52.740" v="1567" actId="26606"/>
          <ac:spMkLst>
            <pc:docMk/>
            <pc:sldMk cId="2418174887" sldId="268"/>
            <ac:spMk id="71" creationId="{577D1452-F0B7-431E-9A24-D3F7103D8510}"/>
          </ac:spMkLst>
        </pc:spChg>
        <pc:spChg chg="add del">
          <ac:chgData name="Ramon Burgstad" userId="5061cdd7803951a7" providerId="LiveId" clId="{FC6212AE-D664-4EBD-95A6-C7DC18AC1A5F}" dt="2021-03-25T13:31:52.740" v="1567" actId="26606"/>
          <ac:spMkLst>
            <pc:docMk/>
            <pc:sldMk cId="2418174887" sldId="268"/>
            <ac:spMk id="73" creationId="{A660F4F9-5DF5-4F15-BE6A-CD8648BB1148}"/>
          </ac:spMkLst>
        </pc:spChg>
        <pc:spChg chg="add del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78" creationId="{6D6CDB20-394C-4D51-9C5B-8751E21338DC}"/>
          </ac:spMkLst>
        </pc:spChg>
        <pc:spChg chg="add del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80" creationId="{46DFD1E0-DCA7-47E6-B78B-6ECDDF873DD6}"/>
          </ac:spMkLst>
        </pc:spChg>
        <pc:spChg chg="add del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82" creationId="{8AAB0B1E-BB97-40E0-8DCD-D1197A0E1D6A}"/>
          </ac:spMkLst>
        </pc:spChg>
        <pc:spChg chg="add del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89" creationId="{577D1452-F0B7-431E-9A24-D3F7103D8510}"/>
          </ac:spMkLst>
        </pc:spChg>
        <pc:spChg chg="add del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91" creationId="{A660F4F9-5DF5-4F15-BE6A-CD8648BB1148}"/>
          </ac:spMkLst>
        </pc:spChg>
        <pc:spChg chg="add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96" creationId="{577D1452-F0B7-431E-9A24-D3F7103D8510}"/>
          </ac:spMkLst>
        </pc:spChg>
        <pc:spChg chg="add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98" creationId="{A660F4F9-5DF5-4F15-BE6A-CD8648BB1148}"/>
          </ac:spMkLst>
        </pc:spChg>
        <pc:picChg chg="del">
          <ac:chgData name="Ramon Burgstad" userId="5061cdd7803951a7" providerId="LiveId" clId="{FC6212AE-D664-4EBD-95A6-C7DC18AC1A5F}" dt="2021-03-25T11:06:28.203" v="148" actId="478"/>
          <ac:picMkLst>
            <pc:docMk/>
            <pc:sldMk cId="2418174887" sldId="268"/>
            <ac:picMk id="4" creationId="{09B3A096-100D-4683-AA4D-A5540AA4ECB3}"/>
          </ac:picMkLst>
        </pc:picChg>
        <pc:picChg chg="add del mod">
          <ac:chgData name="Ramon Burgstad" userId="5061cdd7803951a7" providerId="LiveId" clId="{FC6212AE-D664-4EBD-95A6-C7DC18AC1A5F}" dt="2021-03-25T11:06:54.542" v="155" actId="21"/>
          <ac:picMkLst>
            <pc:docMk/>
            <pc:sldMk cId="2418174887" sldId="268"/>
            <ac:picMk id="9" creationId="{39AEA155-8BA1-42D4-9EF2-72AB8A95599B}"/>
          </ac:picMkLst>
        </pc:picChg>
        <pc:picChg chg="add mod">
          <ac:chgData name="Ramon Burgstad" userId="5061cdd7803951a7" providerId="LiveId" clId="{FC6212AE-D664-4EBD-95A6-C7DC18AC1A5F}" dt="2021-03-25T13:32:59.294" v="1598"/>
          <ac:picMkLst>
            <pc:docMk/>
            <pc:sldMk cId="2418174887" sldId="268"/>
            <ac:picMk id="18" creationId="{0FE216E7-B8C8-41E0-9C33-9AC45416A17C}"/>
          </ac:picMkLst>
        </pc:picChg>
        <pc:picChg chg="add del mod">
          <ac:chgData name="Ramon Burgstad" userId="5061cdd7803951a7" providerId="LiveId" clId="{FC6212AE-D664-4EBD-95A6-C7DC18AC1A5F}" dt="2021-03-25T12:50:05.804" v="1051" actId="478"/>
          <ac:picMkLst>
            <pc:docMk/>
            <pc:sldMk cId="2418174887" sldId="268"/>
            <ac:picMk id="1026" creationId="{70BA60CC-E3B1-4CE5-A53B-2D68B215983C}"/>
          </ac:picMkLst>
        </pc:picChg>
        <pc:cxnChg chg="add del">
          <ac:chgData name="Ramon Burgstad" userId="5061cdd7803951a7" providerId="LiveId" clId="{FC6212AE-D664-4EBD-95A6-C7DC18AC1A5F}" dt="2021-03-25T13:33:03.114" v="1599" actId="26606"/>
          <ac:cxnSpMkLst>
            <pc:docMk/>
            <pc:sldMk cId="2418174887" sldId="268"/>
            <ac:cxnSpMk id="84" creationId="{F492F8DF-EE34-4FC5-9FFE-76EB2E3BBA95}"/>
          </ac:cxnSpMkLst>
        </pc:cxnChg>
      </pc:sldChg>
      <pc:sldChg chg="addSp delSp modSp add del mod setBg delAnim delDesignElem">
        <pc:chgData name="Ramon Burgstad" userId="5061cdd7803951a7" providerId="LiveId" clId="{FC6212AE-D664-4EBD-95A6-C7DC18AC1A5F}" dt="2021-03-25T13:33:42.828" v="1617" actId="47"/>
        <pc:sldMkLst>
          <pc:docMk/>
          <pc:sldMk cId="1803062081" sldId="269"/>
        </pc:sldMkLst>
        <pc:spChg chg="mod ord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3" creationId="{31501356-2C65-4BF3-B591-43C531562149}"/>
          </ac:spMkLst>
        </pc:spChg>
        <pc:spChg chg="mod">
          <ac:chgData name="Ramon Burgstad" userId="5061cdd7803951a7" providerId="LiveId" clId="{FC6212AE-D664-4EBD-95A6-C7DC18AC1A5F}" dt="2021-03-25T12:50:03.676" v="1050" actId="26606"/>
          <ac:spMkLst>
            <pc:docMk/>
            <pc:sldMk cId="1803062081" sldId="269"/>
            <ac:spMk id="11" creationId="{A625B587-125C-4D33-A77D-E75BEBA304B6}"/>
          </ac:spMkLst>
        </pc:spChg>
        <pc:spChg chg="add del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16" creationId="{577D1452-F0B7-431E-9A24-D3F7103D8510}"/>
          </ac:spMkLst>
        </pc:spChg>
        <pc:spChg chg="add del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18" creationId="{A660F4F9-5DF5-4F15-BE6A-CD8648BB1148}"/>
          </ac:spMkLst>
        </pc:spChg>
        <pc:spChg chg="add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23" creationId="{577D1452-F0B7-431E-9A24-D3F7103D8510}"/>
          </ac:spMkLst>
        </pc:spChg>
        <pc:spChg chg="add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25" creationId="{A660F4F9-5DF5-4F15-BE6A-CD8648BB114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03062081" sldId="269"/>
            <ac:spMk id="78" creationId="{1D868099-6145-4BC0-A5EA-74BEF1776BA9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03062081" sldId="269"/>
            <ac:spMk id="80" creationId="{CC1026F7-DECB-49B4-A565-518BBA445471}"/>
          </ac:spMkLst>
        </pc:spChg>
        <pc:picChg chg="del">
          <ac:chgData name="Ramon Burgstad" userId="5061cdd7803951a7" providerId="LiveId" clId="{FC6212AE-D664-4EBD-95A6-C7DC18AC1A5F}" dt="2021-03-25T11:06:32.859" v="150" actId="478"/>
          <ac:picMkLst>
            <pc:docMk/>
            <pc:sldMk cId="1803062081" sldId="269"/>
            <ac:picMk id="2" creationId="{6014C7D4-C300-4E53-A3A8-FD3218DAF79C}"/>
          </ac:picMkLst>
        </pc:picChg>
        <pc:picChg chg="add del mod">
          <ac:chgData name="Ramon Burgstad" userId="5061cdd7803951a7" providerId="LiveId" clId="{FC6212AE-D664-4EBD-95A6-C7DC18AC1A5F}" dt="2021-03-25T12:51:34.688" v="1061" actId="478"/>
          <ac:picMkLst>
            <pc:docMk/>
            <pc:sldMk cId="1803062081" sldId="269"/>
            <ac:picMk id="7" creationId="{D3ED8DA2-8031-4562-A0C9-1FDF6E6CE60C}"/>
          </ac:picMkLst>
        </pc:picChg>
        <pc:picChg chg="add del mod">
          <ac:chgData name="Ramon Burgstad" userId="5061cdd7803951a7" providerId="LiveId" clId="{FC6212AE-D664-4EBD-95A6-C7DC18AC1A5F}" dt="2021-03-25T13:31:44.168" v="1565" actId="478"/>
          <ac:picMkLst>
            <pc:docMk/>
            <pc:sldMk cId="1803062081" sldId="269"/>
            <ac:picMk id="10" creationId="{4FF4036C-2177-485D-89AA-84FFCA6170C4}"/>
          </ac:picMkLst>
        </pc:picChg>
        <pc:picChg chg="add mod">
          <ac:chgData name="Ramon Burgstad" userId="5061cdd7803951a7" providerId="LiveId" clId="{FC6212AE-D664-4EBD-95A6-C7DC18AC1A5F}" dt="2021-03-25T13:31:44.582" v="1566"/>
          <ac:picMkLst>
            <pc:docMk/>
            <pc:sldMk cId="1803062081" sldId="269"/>
            <ac:picMk id="13" creationId="{78059E9C-A3AA-4846-997E-C879562DBE15}"/>
          </ac:picMkLst>
        </pc:picChg>
      </pc:sldChg>
      <pc:sldChg chg="addSp delSp modSp add mod modTransition setBg setClrOvrMap delDesignElem">
        <pc:chgData name="Ramon Burgstad" userId="5061cdd7803951a7" providerId="LiveId" clId="{FC6212AE-D664-4EBD-95A6-C7DC18AC1A5F}" dt="2021-03-25T14:09:38.080" v="3001"/>
        <pc:sldMkLst>
          <pc:docMk/>
          <pc:sldMk cId="3811199517" sldId="270"/>
        </pc:sldMkLst>
        <pc:spChg chg="mod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2" creationId="{5B096327-4F1B-47EE-8BFC-5D73593A5CFE}"/>
          </ac:spMkLst>
        </pc:spChg>
        <pc:spChg chg="mod ord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3" creationId="{529F7983-E3AD-4C39-A7AF-FA6345481B8A}"/>
          </ac:spMkLst>
        </pc:spChg>
        <pc:spChg chg="add del">
          <ac:chgData name="Ramon Burgstad" userId="5061cdd7803951a7" providerId="LiveId" clId="{FC6212AE-D664-4EBD-95A6-C7DC18AC1A5F}" dt="2021-03-25T11:07:10.024" v="162" actId="26606"/>
          <ac:spMkLst>
            <pc:docMk/>
            <pc:sldMk cId="3811199517" sldId="270"/>
            <ac:spMk id="12" creationId="{8E20FA99-AAAC-4AF3-9FAE-707420324F1C}"/>
          </ac:spMkLst>
        </pc:spChg>
        <pc:spChg chg="add del">
          <ac:chgData name="Ramon Burgstad" userId="5061cdd7803951a7" providerId="LiveId" clId="{FC6212AE-D664-4EBD-95A6-C7DC18AC1A5F}" dt="2021-03-25T11:07:10.024" v="162" actId="26606"/>
          <ac:spMkLst>
            <pc:docMk/>
            <pc:sldMk cId="3811199517" sldId="270"/>
            <ac:spMk id="14" creationId="{9573BE85-6043-4C3A-A7DD-483A0A5FB740}"/>
          </ac:spMkLst>
        </pc:spChg>
        <pc:spChg chg="add del">
          <ac:chgData name="Ramon Burgstad" userId="5061cdd7803951a7" providerId="LiveId" clId="{FC6212AE-D664-4EBD-95A6-C7DC18AC1A5F}" dt="2021-03-25T11:07:10.016" v="161" actId="26606"/>
          <ac:spMkLst>
            <pc:docMk/>
            <pc:sldMk cId="3811199517" sldId="270"/>
            <ac:spMk id="19" creationId="{8E20FA99-AAAC-4AF3-9FAE-707420324F1C}"/>
          </ac:spMkLst>
        </pc:spChg>
        <pc:spChg chg="add del">
          <ac:chgData name="Ramon Burgstad" userId="5061cdd7803951a7" providerId="LiveId" clId="{FC6212AE-D664-4EBD-95A6-C7DC18AC1A5F}" dt="2021-03-25T11:07:10.016" v="161" actId="26606"/>
          <ac:spMkLst>
            <pc:docMk/>
            <pc:sldMk cId="3811199517" sldId="270"/>
            <ac:spMk id="21" creationId="{9573BE85-6043-4C3A-A7DD-483A0A5FB740}"/>
          </ac:spMkLst>
        </pc:spChg>
        <pc:spChg chg="add del">
          <ac:chgData name="Ramon Burgstad" userId="5061cdd7803951a7" providerId="LiveId" clId="{FC6212AE-D664-4EBD-95A6-C7DC18AC1A5F}" dt="2021-03-25T13:34:17.175" v="1627" actId="26606"/>
          <ac:spMkLst>
            <pc:docMk/>
            <pc:sldMk cId="3811199517" sldId="270"/>
            <ac:spMk id="23" creationId="{787900AF-3ED0-4C02-A309-3984EBBD202C}"/>
          </ac:spMkLst>
        </pc:spChg>
        <pc:spChg chg="add del">
          <ac:chgData name="Ramon Burgstad" userId="5061cdd7803951a7" providerId="LiveId" clId="{FC6212AE-D664-4EBD-95A6-C7DC18AC1A5F}" dt="2021-03-25T13:34:17.175" v="1627" actId="26606"/>
          <ac:spMkLst>
            <pc:docMk/>
            <pc:sldMk cId="3811199517" sldId="270"/>
            <ac:spMk id="24" creationId="{8DEDEE5C-3126-4336-A7D4-9277AF5A04B4}"/>
          </ac:spMkLst>
        </pc:spChg>
        <pc:spChg chg="add del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29" creationId="{8E20FA99-AAAC-4AF3-9FAE-707420324F1C}"/>
          </ac:spMkLst>
        </pc:spChg>
        <pc:spChg chg="add del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31" creationId="{9573BE85-6043-4C3A-A7DD-483A0A5FB740}"/>
          </ac:spMkLst>
        </pc:spChg>
        <pc:spChg chg="add del">
          <ac:chgData name="Ramon Burgstad" userId="5061cdd7803951a7" providerId="LiveId" clId="{FC6212AE-D664-4EBD-95A6-C7DC18AC1A5F}" dt="2021-03-25T13:41:13.455" v="1636" actId="26606"/>
          <ac:spMkLst>
            <pc:docMk/>
            <pc:sldMk cId="3811199517" sldId="270"/>
            <ac:spMk id="36" creationId="{0AA75791-ABD6-45E2-B58A-77112BD0F85A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2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3" creationId="{CDBF2F9D-983F-4E90-827D-5A23216DEA35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5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6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3:41:16.849" v="1640" actId="26606"/>
          <ac:spMkLst>
            <pc:docMk/>
            <pc:sldMk cId="3811199517" sldId="270"/>
            <ac:spMk id="48" creationId="{ED4D6CE2-C4FB-4B4D-991A-84C9705CD762}"/>
          </ac:spMkLst>
        </pc:spChg>
        <pc:spChg chg="add del">
          <ac:chgData name="Ramon Burgstad" userId="5061cdd7803951a7" providerId="LiveId" clId="{FC6212AE-D664-4EBD-95A6-C7DC18AC1A5F}" dt="2021-03-25T13:41:17.494" v="1642" actId="26606"/>
          <ac:spMkLst>
            <pc:docMk/>
            <pc:sldMk cId="3811199517" sldId="270"/>
            <ac:spMk id="51" creationId="{0AA75791-ABD6-45E2-B58A-77112BD0F85A}"/>
          </ac:spMkLst>
        </pc:spChg>
        <pc:spChg chg="add del">
          <ac:chgData name="Ramon Burgstad" userId="5061cdd7803951a7" providerId="LiveId" clId="{FC6212AE-D664-4EBD-95A6-C7DC18AC1A5F}" dt="2021-03-25T13:41:20.136" v="1644" actId="26606"/>
          <ac:spMkLst>
            <pc:docMk/>
            <pc:sldMk cId="3811199517" sldId="270"/>
            <ac:spMk id="54" creationId="{18D0E679-226B-4A36-B977-737947955FCA}"/>
          </ac:spMkLst>
        </pc:spChg>
        <pc:spChg chg="add del">
          <ac:chgData name="Ramon Burgstad" userId="5061cdd7803951a7" providerId="LiveId" clId="{FC6212AE-D664-4EBD-95A6-C7DC18AC1A5F}" dt="2021-03-25T13:41:20.136" v="1644" actId="26606"/>
          <ac:spMkLst>
            <pc:docMk/>
            <pc:sldMk cId="3811199517" sldId="270"/>
            <ac:spMk id="55" creationId="{9C535540-9AC3-4DF3-973E-DEBAB02B2FA2}"/>
          </ac:spMkLst>
        </pc:spChg>
        <pc:spChg chg="add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57" creationId="{0AA75791-ABD6-45E2-B58A-77112BD0F85A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811199517" sldId="270"/>
            <ac:spMk id="75" creationId="{CC1026F7-DECB-49B4-A565-518BBA445471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811199517" sldId="270"/>
            <ac:spMk id="1030" creationId="{1D868099-6145-4BC0-A5EA-74BEF1776BA9}"/>
          </ac:spMkLst>
        </pc:spChg>
        <pc:grpChg chg="add del">
          <ac:chgData name="Ramon Burgstad" userId="5061cdd7803951a7" providerId="LiveId" clId="{FC6212AE-D664-4EBD-95A6-C7DC18AC1A5F}" dt="2021-03-25T13:41:13.455" v="1636" actId="26606"/>
          <ac:grpSpMkLst>
            <pc:docMk/>
            <pc:sldMk cId="3811199517" sldId="270"/>
            <ac:grpSpMk id="38" creationId="{D2A542E6-1924-4FE2-89D1-3CB19468C1F6}"/>
          </ac:grpSpMkLst>
        </pc:grpChg>
        <pc:grpChg chg="add del">
          <ac:chgData name="Ramon Burgstad" userId="5061cdd7803951a7" providerId="LiveId" clId="{FC6212AE-D664-4EBD-95A6-C7DC18AC1A5F}" dt="2021-03-25T13:41:17.494" v="1642" actId="26606"/>
          <ac:grpSpMkLst>
            <pc:docMk/>
            <pc:sldMk cId="3811199517" sldId="270"/>
            <ac:grpSpMk id="52" creationId="{D2A542E6-1924-4FE2-89D1-3CB19468C1F6}"/>
          </ac:grpSpMkLst>
        </pc:grpChg>
        <pc:grpChg chg="add">
          <ac:chgData name="Ramon Burgstad" userId="5061cdd7803951a7" providerId="LiveId" clId="{FC6212AE-D664-4EBD-95A6-C7DC18AC1A5F}" dt="2021-03-25T13:41:20.143" v="1645" actId="26606"/>
          <ac:grpSpMkLst>
            <pc:docMk/>
            <pc:sldMk cId="3811199517" sldId="270"/>
            <ac:grpSpMk id="58" creationId="{D2A542E6-1924-4FE2-89D1-3CB19468C1F6}"/>
          </ac:grpSpMkLst>
        </pc:grpChg>
        <pc:picChg chg="add mod ord">
          <ac:chgData name="Ramon Burgstad" userId="5061cdd7803951a7" providerId="LiveId" clId="{FC6212AE-D664-4EBD-95A6-C7DC18AC1A5F}" dt="2021-03-25T13:41:20.143" v="1645" actId="26606"/>
          <ac:picMkLst>
            <pc:docMk/>
            <pc:sldMk cId="3811199517" sldId="270"/>
            <ac:picMk id="5" creationId="{18BD2C89-5004-46AA-A095-9769A37CB76A}"/>
          </ac:picMkLst>
        </pc:picChg>
        <pc:picChg chg="add mod">
          <ac:chgData name="Ramon Burgstad" userId="5061cdd7803951a7" providerId="LiveId" clId="{FC6212AE-D664-4EBD-95A6-C7DC18AC1A5F}" dt="2021-03-25T13:41:20.143" v="1645" actId="26606"/>
          <ac:picMkLst>
            <pc:docMk/>
            <pc:sldMk cId="3811199517" sldId="270"/>
            <ac:picMk id="7" creationId="{C5AA15BE-FE71-46DF-B0A7-BE98E82F0461}"/>
          </ac:picMkLst>
        </pc:picChg>
        <pc:picChg chg="add mod">
          <ac:chgData name="Ramon Burgstad" userId="5061cdd7803951a7" providerId="LiveId" clId="{FC6212AE-D664-4EBD-95A6-C7DC18AC1A5F}" dt="2021-03-25T13:41:23.639" v="1647" actId="1076"/>
          <ac:picMkLst>
            <pc:docMk/>
            <pc:sldMk cId="3811199517" sldId="270"/>
            <ac:picMk id="8" creationId="{1C79AC9F-264D-4665-B132-86D96CB6C38D}"/>
          </ac:picMkLst>
        </pc:picChg>
        <pc:picChg chg="del">
          <ac:chgData name="Ramon Burgstad" userId="5061cdd7803951a7" providerId="LiveId" clId="{FC6212AE-D664-4EBD-95A6-C7DC18AC1A5F}" dt="2021-03-25T11:06:34.286" v="151" actId="478"/>
          <ac:picMkLst>
            <pc:docMk/>
            <pc:sldMk cId="3811199517" sldId="270"/>
            <ac:picMk id="1026" creationId="{25166C93-E821-4514-BEEE-8F79E67CBFFE}"/>
          </ac:picMkLst>
        </pc:picChg>
        <pc:cxnChg chg="add del">
          <ac:chgData name="Ramon Burgstad" userId="5061cdd7803951a7" providerId="LiveId" clId="{FC6212AE-D664-4EBD-95A6-C7DC18AC1A5F}" dt="2021-03-25T13:41:15.061" v="1638" actId="26606"/>
          <ac:cxnSpMkLst>
            <pc:docMk/>
            <pc:sldMk cId="3811199517" sldId="270"/>
            <ac:cxnSpMk id="44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3:41:16.849" v="1640" actId="26606"/>
          <ac:cxnSpMkLst>
            <pc:docMk/>
            <pc:sldMk cId="3811199517" sldId="270"/>
            <ac:cxnSpMk id="49" creationId="{11A9DAB5-E11B-41CA-85F3-20711F79027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39.543" v="3002"/>
        <pc:sldMkLst>
          <pc:docMk/>
          <pc:sldMk cId="1416722770" sldId="271"/>
        </pc:sldMkLst>
        <pc:spChg chg="mod">
          <ac:chgData name="Ramon Burgstad" userId="5061cdd7803951a7" providerId="LiveId" clId="{FC6212AE-D664-4EBD-95A6-C7DC18AC1A5F}" dt="2021-03-25T13:46:58.620" v="1840" actId="26606"/>
          <ac:spMkLst>
            <pc:docMk/>
            <pc:sldMk cId="1416722770" sldId="271"/>
            <ac:spMk id="3" creationId="{2ABC6AA3-57D6-4887-B559-0B8FFF86CFB0}"/>
          </ac:spMkLst>
        </pc:spChg>
        <pc:spChg chg="mod">
          <ac:chgData name="Ramon Burgstad" userId="5061cdd7803951a7" providerId="LiveId" clId="{FC6212AE-D664-4EBD-95A6-C7DC18AC1A5F}" dt="2021-03-25T13:46:58.620" v="1840" actId="26606"/>
          <ac:spMkLst>
            <pc:docMk/>
            <pc:sldMk cId="1416722770" sldId="271"/>
            <ac:spMk id="4" creationId="{8979A0AA-EDD8-4A28-AC2A-F9C0CEC80F43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416722770" sldId="271"/>
            <ac:spMk id="71" creationId="{1D868099-6145-4BC0-A5EA-74BEF1776BA9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416722770" sldId="271"/>
            <ac:spMk id="73" creationId="{CC1026F7-DECB-49B4-A565-518BBA445471}"/>
          </ac:spMkLst>
        </pc:spChg>
        <pc:picChg chg="del">
          <ac:chgData name="Ramon Burgstad" userId="5061cdd7803951a7" providerId="LiveId" clId="{FC6212AE-D664-4EBD-95A6-C7DC18AC1A5F}" dt="2021-03-25T11:06:36.892" v="152" actId="478"/>
          <ac:picMkLst>
            <pc:docMk/>
            <pc:sldMk cId="1416722770" sldId="271"/>
            <ac:picMk id="1026" creationId="{D9B51683-BB25-413F-BB8E-DD6B58F46574}"/>
          </ac:picMkLst>
        </pc:picChg>
        <pc:picChg chg="add mod">
          <ac:chgData name="Ramon Burgstad" userId="5061cdd7803951a7" providerId="LiveId" clId="{FC6212AE-D664-4EBD-95A6-C7DC18AC1A5F}" dt="2021-03-25T13:45:19.248" v="1746" actId="26606"/>
          <ac:picMkLst>
            <pc:docMk/>
            <pc:sldMk cId="1416722770" sldId="271"/>
            <ac:picMk id="2050" creationId="{921138F8-11E6-47C0-9BC5-DB8F110C0D10}"/>
          </ac:picMkLst>
        </pc:picChg>
        <pc:cxnChg chg="add del">
          <ac:chgData name="Ramon Burgstad" userId="5061cdd7803951a7" providerId="LiveId" clId="{FC6212AE-D664-4EBD-95A6-C7DC18AC1A5F}" dt="2021-03-25T13:46:58.620" v="1840" actId="26606"/>
          <ac:cxnSpMkLst>
            <pc:docMk/>
            <pc:sldMk cId="1416722770" sldId="271"/>
            <ac:cxnSpMk id="2052" creationId="{A7F400EE-A8A5-48AF-B4D6-291B52C6F0B0}"/>
          </ac:cxnSpMkLst>
        </pc:cxnChg>
        <pc:cxnChg chg="add">
          <ac:chgData name="Ramon Burgstad" userId="5061cdd7803951a7" providerId="LiveId" clId="{FC6212AE-D664-4EBD-95A6-C7DC18AC1A5F}" dt="2021-03-25T13:46:58.620" v="1840" actId="26606"/>
          <ac:cxnSpMkLst>
            <pc:docMk/>
            <pc:sldMk cId="1416722770" sldId="271"/>
            <ac:cxnSpMk id="2054" creationId="{A7F400EE-A8A5-48AF-B4D6-291B52C6F0B0}"/>
          </ac:cxnSpMkLst>
        </pc:cxnChg>
      </pc:sldChg>
      <pc:sldChg chg="delSp modSp add mod modTransition setBg delDesignElem">
        <pc:chgData name="Ramon Burgstad" userId="5061cdd7803951a7" providerId="LiveId" clId="{FC6212AE-D664-4EBD-95A6-C7DC18AC1A5F}" dt="2021-03-25T14:09:50.719" v="3008"/>
        <pc:sldMkLst>
          <pc:docMk/>
          <pc:sldMk cId="1253352204" sldId="272"/>
        </pc:sldMkLst>
        <pc:spChg chg="mod">
          <ac:chgData name="Ramon Burgstad" userId="5061cdd7803951a7" providerId="LiveId" clId="{FC6212AE-D664-4EBD-95A6-C7DC18AC1A5F}" dt="2021-03-25T14:08:33.925" v="2993" actId="20577"/>
          <ac:spMkLst>
            <pc:docMk/>
            <pc:sldMk cId="1253352204" sldId="272"/>
            <ac:spMk id="3" creationId="{9AF683DD-4E67-4C24-B5FB-B4A91C99D094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253352204" sldId="272"/>
            <ac:spMk id="18" creationId="{2D170B9C-85A5-4673-981C-DDDBAC51F745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253352204" sldId="272"/>
            <ac:spMk id="20" creationId="{1C82216A-4221-434A-B11C-7E13B4A1FC25}"/>
          </ac:spMkLst>
        </pc:spChg>
        <pc:grpChg chg="del">
          <ac:chgData name="Ramon Burgstad" userId="5061cdd7803951a7" providerId="LiveId" clId="{FC6212AE-D664-4EBD-95A6-C7DC18AC1A5F}" dt="2021-03-25T11:06:04.809" v="147"/>
          <ac:grpSpMkLst>
            <pc:docMk/>
            <pc:sldMk cId="1253352204" sldId="272"/>
            <ac:grpSpMk id="17" creationId="{9D9D6BF1-DFF2-4526-9D13-BF339D8C4163}"/>
          </ac:grpSpMkLst>
        </pc:grpChg>
      </pc:sldChg>
      <pc:sldChg chg="addSp delSp modSp add mod modTransition setBg delDesignElem">
        <pc:chgData name="Ramon Burgstad" userId="5061cdd7803951a7" providerId="LiveId" clId="{FC6212AE-D664-4EBD-95A6-C7DC18AC1A5F}" dt="2021-03-25T14:09:43.207" v="3004"/>
        <pc:sldMkLst>
          <pc:docMk/>
          <pc:sldMk cId="3576344470" sldId="273"/>
        </pc:sldMkLst>
        <pc:spChg chg="mod">
          <ac:chgData name="Ramon Burgstad" userId="5061cdd7803951a7" providerId="LiveId" clId="{FC6212AE-D664-4EBD-95A6-C7DC18AC1A5F}" dt="2021-03-25T11:10:08.302" v="247" actId="20577"/>
          <ac:spMkLst>
            <pc:docMk/>
            <pc:sldMk cId="3576344470" sldId="273"/>
            <ac:spMk id="2" creationId="{FA0B3428-3255-4023-88EC-B3C9CFAB377B}"/>
          </ac:spMkLst>
        </pc:spChg>
        <pc:spChg chg="mod">
          <ac:chgData name="Ramon Burgstad" userId="5061cdd7803951a7" providerId="LiveId" clId="{FC6212AE-D664-4EBD-95A6-C7DC18AC1A5F}" dt="2021-03-25T13:58:11.437" v="2577" actId="20577"/>
          <ac:spMkLst>
            <pc:docMk/>
            <pc:sldMk cId="3576344470" sldId="273"/>
            <ac:spMk id="3" creationId="{2EF60DF6-8C83-4460-AA7E-305F4338BBA6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5" creationId="{5A0118C5-4F8D-4CF4-BADD-53FEACC6C42A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6" creationId="{4E0A5C5C-2A95-428E-9F6A-0D29EBD57C9F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7" creationId="{1056F38F-7C4E-461D-8709-7D0024AE1F79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8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9" creationId="{C7278469-3C3C-49CE-AEEE-E176A4900B78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0" creationId="{C1F06963-6374-4B48-844F-071A9BAAAE02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2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4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6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0" creationId="{4C6598AB-1C17-4D54-951C-A082D94ACB7A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2" creationId="{C83B66D7-137D-4AC1-B172-53D60F08BEB5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4" creationId="{F6B92503-6984-4D15-8B98-8718709B785D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6" creationId="{08DDF938-524E-4C18-A47D-C00627832366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3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2" creationId="{6CB927A4-E432-4310-9CD5-E89FF5063179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4" creationId="{1453BF6C-B012-48B7-B4E8-6D7AC7C27D02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6" creationId="{E3020543-B24B-4EC4-8FFC-8DD88EEA91A8}"/>
          </ac:spMkLst>
        </pc:spChg>
        <pc:grpChg chg="add del">
          <ac:chgData name="Ramon Burgstad" userId="5061cdd7803951a7" providerId="LiveId" clId="{FC6212AE-D664-4EBD-95A6-C7DC18AC1A5F}" dt="2021-03-25T11:09:08.682" v="229" actId="26606"/>
          <ac:grpSpMkLst>
            <pc:docMk/>
            <pc:sldMk cId="3576344470" sldId="273"/>
            <ac:grpSpMk id="11" creationId="{93DC754C-7E09-422D-A8BB-AF632E90DFA2}"/>
          </ac:grpSpMkLst>
        </pc:grpChg>
        <pc:grpChg chg="add del">
          <ac:chgData name="Ramon Burgstad" userId="5061cdd7803951a7" providerId="LiveId" clId="{FC6212AE-D664-4EBD-95A6-C7DC18AC1A5F}" dt="2021-03-25T11:09:08.682" v="229" actId="26606"/>
          <ac:grpSpMkLst>
            <pc:docMk/>
            <pc:sldMk cId="3576344470" sldId="273"/>
            <ac:grpSpMk id="28" creationId="{3773FAF5-C452-4455-9411-D6AF5EBD4CA9}"/>
          </ac:grpSpMkLst>
        </pc:grpChg>
        <pc:cxnChg chg="del">
          <ac:chgData name="Ramon Burgstad" userId="5061cdd7803951a7" providerId="LiveId" clId="{FC6212AE-D664-4EBD-95A6-C7DC18AC1A5F}" dt="2021-03-25T11:08:52.072" v="222"/>
          <ac:cxnSpMkLst>
            <pc:docMk/>
            <pc:sldMk cId="3576344470" sldId="273"/>
            <ac:cxnSpMk id="18" creationId="{C49DA8F6-BCC1-4447-B54C-57856834B94B}"/>
          </ac:cxnSpMkLst>
        </pc:cxnChg>
        <pc:cxnChg chg="add">
          <ac:chgData name="Ramon Burgstad" userId="5061cdd7803951a7" providerId="LiveId" clId="{FC6212AE-D664-4EBD-95A6-C7DC18AC1A5F}" dt="2021-03-25T11:09:08.682" v="229" actId="26606"/>
          <ac:cxnSpMkLst>
            <pc:docMk/>
            <pc:sldMk cId="3576344470" sldId="273"/>
            <ac:cxnSpMk id="48" creationId="{C49DA8F6-BCC1-4447-B54C-57856834B94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44.807" v="3005"/>
        <pc:sldMkLst>
          <pc:docMk/>
          <pc:sldMk cId="293140728" sldId="274"/>
        </pc:sldMkLst>
        <pc:spChg chg="mod">
          <ac:chgData name="Ramon Burgstad" userId="5061cdd7803951a7" providerId="LiveId" clId="{FC6212AE-D664-4EBD-95A6-C7DC18AC1A5F}" dt="2021-03-25T11:10:13.447" v="252" actId="20577"/>
          <ac:spMkLst>
            <pc:docMk/>
            <pc:sldMk cId="293140728" sldId="274"/>
            <ac:spMk id="2" creationId="{FA0B3428-3255-4023-88EC-B3C9CFAB377B}"/>
          </ac:spMkLst>
        </pc:spChg>
        <pc:spChg chg="mod">
          <ac:chgData name="Ramon Burgstad" userId="5061cdd7803951a7" providerId="LiveId" clId="{FC6212AE-D664-4EBD-95A6-C7DC18AC1A5F}" dt="2021-03-25T14:06:35.185" v="2917" actId="20577"/>
          <ac:spMkLst>
            <pc:docMk/>
            <pc:sldMk cId="293140728" sldId="274"/>
            <ac:spMk id="3" creationId="{2EF60DF6-8C83-4460-AA7E-305F4338BBA6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5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6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7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9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11" creationId="{E3020543-B24B-4EC4-8FFC-8DD88EEA91A8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2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4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6" creationId="{E3020543-B24B-4EC4-8FFC-8DD88EEA91A8}"/>
          </ac:spMkLst>
        </pc:spChg>
        <pc:cxnChg chg="add">
          <ac:chgData name="Ramon Burgstad" userId="5061cdd7803951a7" providerId="LiveId" clId="{FC6212AE-D664-4EBD-95A6-C7DC18AC1A5F}" dt="2021-03-25T11:09:06.082" v="228" actId="26606"/>
          <ac:cxnSpMkLst>
            <pc:docMk/>
            <pc:sldMk cId="293140728" sldId="274"/>
            <ac:cxnSpMk id="13" creationId="{C49DA8F6-BCC1-4447-B54C-57856834B94B}"/>
          </ac:cxnSpMkLst>
        </pc:cxnChg>
        <pc:cxnChg chg="del">
          <ac:chgData name="Ramon Burgstad" userId="5061cdd7803951a7" providerId="LiveId" clId="{FC6212AE-D664-4EBD-95A6-C7DC18AC1A5F}" dt="2021-03-25T11:08:52.426" v="224"/>
          <ac:cxnSpMkLst>
            <pc:docMk/>
            <pc:sldMk cId="293140728" sldId="274"/>
            <ac:cxnSpMk id="18" creationId="{C49DA8F6-BCC1-4447-B54C-57856834B94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46.799" v="3006"/>
        <pc:sldMkLst>
          <pc:docMk/>
          <pc:sldMk cId="1876284846" sldId="275"/>
        </pc:sldMkLst>
        <pc:spChg chg="mod">
          <ac:chgData name="Ramon Burgstad" userId="5061cdd7803951a7" providerId="LiveId" clId="{FC6212AE-D664-4EBD-95A6-C7DC18AC1A5F}" dt="2021-03-25T13:58:42.910" v="2582" actId="20577"/>
          <ac:spMkLst>
            <pc:docMk/>
            <pc:sldMk cId="1876284846" sldId="275"/>
            <ac:spMk id="3" creationId="{2EF60DF6-8C83-4460-AA7E-305F4338BBA6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5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6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7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9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11" creationId="{E3020543-B24B-4EC4-8FFC-8DD88EEA91A8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2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4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6" creationId="{E3020543-B24B-4EC4-8FFC-8DD88EEA91A8}"/>
          </ac:spMkLst>
        </pc:spChg>
        <pc:cxnChg chg="add">
          <ac:chgData name="Ramon Burgstad" userId="5061cdd7803951a7" providerId="LiveId" clId="{FC6212AE-D664-4EBD-95A6-C7DC18AC1A5F}" dt="2021-03-25T11:09:32.722" v="230" actId="26606"/>
          <ac:cxnSpMkLst>
            <pc:docMk/>
            <pc:sldMk cId="1876284846" sldId="275"/>
            <ac:cxnSpMk id="13" creationId="{C49DA8F6-BCC1-4447-B54C-57856834B94B}"/>
          </ac:cxnSpMkLst>
        </pc:cxnChg>
        <pc:cxnChg chg="del">
          <ac:chgData name="Ramon Burgstad" userId="5061cdd7803951a7" providerId="LiveId" clId="{FC6212AE-D664-4EBD-95A6-C7DC18AC1A5F}" dt="2021-03-25T11:08:52.807" v="226"/>
          <ac:cxnSpMkLst>
            <pc:docMk/>
            <pc:sldMk cId="1876284846" sldId="275"/>
            <ac:cxnSpMk id="18" creationId="{C49DA8F6-BCC1-4447-B54C-57856834B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90EFA-A906-43CF-89DA-58F82FAD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9D911D-E09F-4388-8A6C-9BDA6A26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7898F1-B2DF-4397-9FDF-4BAED03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0128BE-2841-4B32-8463-15BC480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501F5-BED2-4CA0-872E-05E8D3DA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01F4-935E-46EB-BB81-E2093CE3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CCDF74-AEE9-4CBA-9F53-3D1014B7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75B170-9466-42FB-8D7F-262143E3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72600D-9B10-4DF6-A222-780B5E65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2FA382-76D9-4025-8A2E-B8486C8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83352F-F660-405F-87A3-1EDB00D8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31C961-1E5B-47FA-A432-A2DFBFAB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50DB75-3729-49CF-BEDA-D662A0E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E46076-5959-4499-B8C3-3FEEAE5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290ED9-F34A-4D1D-8387-891268A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4812-90E5-404E-AF68-868FDE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4C7592-C608-45E2-A213-CCDE2580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FC5CFC-CA21-4F19-97AF-11F759D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A4FC9E-BC06-465E-9853-B271ECFE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35CC88-30E6-4DEE-A04E-D8672F0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3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5D6BA-406F-41D7-BE05-3EE8CAC2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37D5D5-14F4-44AE-BFC2-21512054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DB0C7E-A1B9-4FD9-AB37-463D22B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E978F6-84B3-4BC9-ADA8-5E161A3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28A4A2-D082-43BC-821C-7273C24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8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CBFD-AA94-4EA8-9B67-BEB3709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BC039-16A3-4139-86A3-87903CA80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37B656-44CE-49F3-BFAE-65BB3586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C04BFE-44C9-4DCD-99D0-48A549B0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F6C945-C877-4625-8217-E4E959D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C9DB53-9F5C-4635-A637-07604698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1801-84CC-4C10-B99E-F3257C14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7FBC7-B8A7-4046-BC7F-F0A593AB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A4B2C5-479F-46BB-9C83-3FCA30A3F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3CDCC5-E94C-40A5-8E44-D3757EDA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0AA8B8-348F-43DE-B97C-221D41ED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DAE1A7-C9BD-49D2-B481-EC417CA9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221D45E-F1D9-402A-A728-A14F6E3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18F9ECB-2A77-4145-B1E8-B04548D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6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D215-CE9D-4AED-B5EB-71854742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5F0A30-1D29-4006-BB85-C1DD434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82F3DD-C8B2-43B7-B9EA-BA1088B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E36023-3158-4B42-91F8-20BCDB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7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AF162C-B773-4D7A-8C18-05E429E5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5543E2-E1F9-42AD-84DD-CE6E499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C8E22C-45F4-407D-954A-7BFE1A46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1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F185-A0F9-437F-8F90-FAEBB033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944B6-787D-497D-BC03-18497E8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347025-86E1-4360-ACC0-D6CD7B7E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D5A3BF-4B5A-48F8-8645-B8AB15AA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2A7D98-89FB-4EB3-A5F8-B0BDF9A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2A7B8E-6EB1-49DE-98C6-9A1010F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5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1D74A-44CB-48D7-AC13-D1FD02A2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FD48901-DBF4-43D0-BAA1-A6389268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4B8FFA-8A2B-4F7B-A26E-DEC42C76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CCBAA0-30DE-42B3-AC65-0739B3B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E1E30E-B933-4369-9EE6-BAC681B2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FF6EA7-174E-4C53-BCBC-8ACE70E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096BA13-2D02-4C0C-8D46-1C3B03EF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ED01CB-4A7E-446A-A9ED-C4ABF967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39B2E-6F84-40AA-B248-F181C09FA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9B8581-10FF-45E3-A40A-00DF5073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9463CE-FE4B-4B3E-A197-D2FE893C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8C64-2138-4142-A719-A95962E7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2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zwart, wit&#10;&#10;Automatisch gegenereerde beschrijving">
            <a:extLst>
              <a:ext uri="{FF2B5EF4-FFF2-40B4-BE49-F238E27FC236}">
                <a16:creationId xmlns:a16="http://schemas.microsoft.com/office/drawing/2014/main" id="{2AE1F8F2-93B3-4882-95A4-13799ED3A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6051" r="26781" b="-2"/>
          <a:stretch/>
        </p:blipFill>
        <p:spPr>
          <a:xfrm>
            <a:off x="279143" y="913599"/>
            <a:ext cx="5221625" cy="5030802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2D22607-6D95-4FDD-BA83-A4248FA447C5}"/>
              </a:ext>
            </a:extLst>
          </p:cNvPr>
          <p:cNvSpPr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Door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Marjon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Buijing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Jarno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Vuijk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Sander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Vielvoije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Ramon Burgstad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PO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Thomas van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Iersel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Matej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Skelo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5000">
                <a:solidFill>
                  <a:srgbClr val="FFFFFF"/>
                </a:solidFill>
              </a:rPr>
              <a:t>Retrospective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1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0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Top: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-  Git wordt nu door iedereen gebruikt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Communicatie binnen de groep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 zijn aardig en behulpzaam voor elkaar</a:t>
            </a:r>
          </a:p>
          <a:p>
            <a:pPr>
              <a:buFontTx/>
              <a:buChar char="-"/>
            </a:pPr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Tx/>
              <a:buChar char="-"/>
            </a:pPr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Verbeter punt: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- </a:t>
            </a:r>
          </a:p>
        </p:txBody>
      </p:sp>
      <p:cxnSp>
        <p:nvCxnSpPr>
          <p:cNvPr id="171" name="Straight Connector 1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9934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Veel vraagtekens op een zwarte achtergrond">
            <a:extLst>
              <a:ext uri="{FF2B5EF4-FFF2-40B4-BE49-F238E27FC236}">
                <a16:creationId xmlns:a16="http://schemas.microsoft.com/office/drawing/2014/main" id="{44AB5191-80C6-4234-AC6B-AA795B809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6" r="2" b="2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7F33EC-C621-4C4E-B68A-5D1FF3BC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Vragen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F683DD-4E67-4C24-B5FB-B4A91C99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Mogen we de database server op </a:t>
            </a:r>
            <a:r>
              <a:rPr lang="en-US" sz="2300" dirty="0" err="1"/>
              <a:t>een</a:t>
            </a:r>
            <a:r>
              <a:rPr lang="en-US" sz="2300" dirty="0"/>
              <a:t> computer </a:t>
            </a:r>
            <a:r>
              <a:rPr lang="en-US" sz="2300" dirty="0" err="1"/>
              <a:t>runnen</a:t>
            </a:r>
            <a:r>
              <a:rPr lang="en-US" sz="2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33522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zwart, wit&#10;&#10;Automatisch gegenereerde beschrijving">
            <a:extLst>
              <a:ext uri="{FF2B5EF4-FFF2-40B4-BE49-F238E27FC236}">
                <a16:creationId xmlns:a16="http://schemas.microsoft.com/office/drawing/2014/main" id="{DC684A16-ADF6-4897-8454-8E60C80AA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b="484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D0570-0A7E-4277-BF86-6C84274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Inhoud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2867C3-EC70-433D-BD78-8232329D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nl-NL" sz="2400" dirty="0"/>
              <a:t>Sprint review</a:t>
            </a:r>
          </a:p>
          <a:p>
            <a:r>
              <a:rPr lang="nl-NL" sz="2400" dirty="0"/>
              <a:t>Sprint </a:t>
            </a:r>
            <a:r>
              <a:rPr lang="nl-NL" sz="2400" dirty="0" err="1"/>
              <a:t>backlog</a:t>
            </a:r>
            <a:endParaRPr lang="nl-NL" sz="2400" dirty="0"/>
          </a:p>
          <a:p>
            <a:r>
              <a:rPr lang="nl-NL" sz="2400" dirty="0" err="1"/>
              <a:t>Retrospective</a:t>
            </a:r>
            <a:endParaRPr lang="nl-NL" sz="24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9327602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3365E02B-D88D-4B4D-A0A6-89ED07EE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review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Marjon en Sander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FE216E7-B8C8-41E0-9C33-9AC45416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142" y="1177495"/>
            <a:ext cx="6064660" cy="45030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6600B62-6184-499F-BE00-7E314E12750D}"/>
              </a:ext>
            </a:extLst>
          </p:cNvPr>
          <p:cNvSpPr/>
          <p:nvPr/>
        </p:nvSpPr>
        <p:spPr>
          <a:xfrm>
            <a:off x="8045753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transacties</a:t>
            </a:r>
            <a:r>
              <a:rPr lang="en-US" dirty="0"/>
              <a:t> 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bonnetje</a:t>
            </a:r>
            <a:r>
              <a:rPr lang="en-US" dirty="0"/>
              <a:t> </a:t>
            </a:r>
            <a:r>
              <a:rPr lang="en-US" dirty="0" err="1"/>
              <a:t>geprint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transacties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en-US" dirty="0"/>
              <a:t>(</a:t>
            </a:r>
            <a:r>
              <a:rPr lang="en-US" dirty="0" err="1"/>
              <a:t>Bonprinter</a:t>
            </a:r>
            <a:r>
              <a:rPr lang="en-US" dirty="0"/>
              <a:t> code </a:t>
            </a:r>
            <a:r>
              <a:rPr lang="en-US" dirty="0" err="1"/>
              <a:t>geschreven</a:t>
            </a:r>
            <a:r>
              <a:rPr lang="en-US" dirty="0"/>
              <a:t>)</a:t>
            </a:r>
          </a:p>
          <a:p>
            <a:pPr marL="2286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op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geslagen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</a:t>
            </a:r>
            <a:r>
              <a:rPr lang="en-US" dirty="0" err="1"/>
              <a:t>straat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liggen</a:t>
            </a:r>
            <a:r>
              <a:rPr lang="en-US" dirty="0"/>
              <a:t> </a:t>
            </a:r>
          </a:p>
          <a:p>
            <a:pPr marL="0" lvl="1">
              <a:lnSpc>
                <a:spcPct val="90000"/>
              </a:lnSpc>
            </a:pPr>
            <a:r>
              <a:rPr lang="en-US" dirty="0"/>
              <a:t>(Begin server </a:t>
            </a:r>
            <a:r>
              <a:rPr lang="en-US" dirty="0" err="1"/>
              <a:t>en</a:t>
            </a:r>
            <a:r>
              <a:rPr lang="en-US" dirty="0"/>
              <a:t> database)</a:t>
            </a:r>
          </a:p>
          <a:p>
            <a:pPr marL="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Elektrisch</a:t>
            </a:r>
            <a:r>
              <a:rPr lang="en-US" dirty="0"/>
              <a:t> schema van RIFD </a:t>
            </a:r>
            <a:r>
              <a:rPr lang="en-US" dirty="0" err="1"/>
              <a:t>en</a:t>
            </a:r>
            <a:r>
              <a:rPr lang="en-US" dirty="0"/>
              <a:t> Keypad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48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5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3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B096327-4F1B-47EE-8BFC-5D7359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r>
              <a:rPr lang="nl-NL" sz="2200"/>
              <a:t>Sprint review</a:t>
            </a:r>
            <a:br>
              <a:rPr lang="nl-NL" sz="2200"/>
            </a:br>
            <a:br>
              <a:rPr lang="nl-NL" sz="2200"/>
            </a:br>
            <a:r>
              <a:rPr lang="nl-NL" sz="2200"/>
              <a:t>Ramon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AA15BE-FE71-46DF-B0A7-BE98E82F0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r="5211" b="-3"/>
          <a:stretch/>
        </p:blipFill>
        <p:spPr bwMode="auto">
          <a:xfrm>
            <a:off x="549281" y="2133600"/>
            <a:ext cx="2280713" cy="4172921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F7983-E3AD-4C39-A7AF-FA634548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816" y="2059200"/>
            <a:ext cx="3313114" cy="37830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Als gebruiker wil ik mijn pincode op een veilige manier in kunnen vullen zodat omstanders niet kunnen zien wat mijn pincode is. </a:t>
            </a:r>
          </a:p>
          <a:p>
            <a:pPr marL="0" indent="0">
              <a:buNone/>
            </a:pPr>
            <a:endParaRPr lang="nl-NL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(ontwerp uitbreiden en lasersnijden)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18BD2C89-5004-46AA-A095-9769A37CB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9083"/>
          <a:stretch/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1C79AC9F-264D-4665-B132-86D96CB6C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r="9747"/>
          <a:stretch/>
        </p:blipFill>
        <p:spPr>
          <a:xfrm>
            <a:off x="5472289" y="2133600"/>
            <a:ext cx="2282400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951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979A0AA-EDD8-4A28-AC2A-F9C0CEC80F43}"/>
              </a:ext>
            </a:extLst>
          </p:cNvPr>
          <p:cNvSpPr txBox="1">
            <a:spLocks/>
          </p:cNvSpPr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1"/>
                </a:solidFill>
              </a:rPr>
              <a:t>Sprint review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1"/>
                </a:solidFill>
              </a:rPr>
              <a:t>Jarno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BC6AA3-57D6-4887-B559-0B8FFF86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Als</a:t>
            </a:r>
            <a:r>
              <a:rPr lang="en-US" sz="2000" dirty="0"/>
              <a:t> </a:t>
            </a:r>
            <a:r>
              <a:rPr lang="en-US" sz="2000"/>
              <a:t>gebruiker</a:t>
            </a:r>
            <a:r>
              <a:rPr lang="en-US" sz="2000" dirty="0"/>
              <a:t> </a:t>
            </a:r>
            <a:r>
              <a:rPr lang="en-US" sz="2000"/>
              <a:t>wil</a:t>
            </a:r>
            <a:r>
              <a:rPr lang="en-US" sz="2000" dirty="0"/>
              <a:t> </a:t>
            </a:r>
            <a:r>
              <a:rPr lang="en-US" sz="2000"/>
              <a:t>ik</a:t>
            </a:r>
            <a:r>
              <a:rPr lang="en-US" sz="2000" dirty="0"/>
              <a:t> </a:t>
            </a:r>
            <a:r>
              <a:rPr lang="en-US" sz="2000"/>
              <a:t>kunnen</a:t>
            </a:r>
            <a:r>
              <a:rPr lang="en-US" sz="2000" dirty="0"/>
              <a:t> </a:t>
            </a:r>
            <a:r>
              <a:rPr lang="en-US" sz="2000"/>
              <a:t>zien</a:t>
            </a:r>
            <a:r>
              <a:rPr lang="en-US" sz="2000" dirty="0"/>
              <a:t> wat </a:t>
            </a:r>
            <a:r>
              <a:rPr lang="en-US" sz="2000"/>
              <a:t>mijn</a:t>
            </a:r>
            <a:r>
              <a:rPr lang="en-US" sz="2000" dirty="0"/>
              <a:t> </a:t>
            </a:r>
            <a:r>
              <a:rPr lang="en-US" sz="2000"/>
              <a:t>mogelijkheden</a:t>
            </a:r>
            <a:r>
              <a:rPr lang="en-US" sz="2000" dirty="0"/>
              <a:t> </a:t>
            </a:r>
            <a:r>
              <a:rPr lang="en-US" sz="2000"/>
              <a:t>zijn</a:t>
            </a:r>
            <a:r>
              <a:rPr lang="en-US" sz="2000" dirty="0"/>
              <a:t> </a:t>
            </a:r>
            <a:r>
              <a:rPr lang="en-US" sz="2000"/>
              <a:t>zodat</a:t>
            </a:r>
            <a:r>
              <a:rPr lang="en-US" sz="2000" dirty="0"/>
              <a:t> </a:t>
            </a:r>
            <a:r>
              <a:rPr lang="en-US" sz="2000"/>
              <a:t>ik</a:t>
            </a:r>
            <a:r>
              <a:rPr lang="en-US" sz="2000" dirty="0"/>
              <a:t> </a:t>
            </a:r>
            <a:r>
              <a:rPr lang="en-US" sz="2000"/>
              <a:t>informatie</a:t>
            </a:r>
            <a:r>
              <a:rPr lang="en-US" sz="2000" dirty="0"/>
              <a:t> </a:t>
            </a:r>
            <a:r>
              <a:rPr lang="en-US" sz="2000"/>
              <a:t>kan</a:t>
            </a:r>
            <a:r>
              <a:rPr lang="en-US" sz="2000" dirty="0"/>
              <a:t> </a:t>
            </a:r>
            <a:r>
              <a:rPr lang="en-US" sz="2000"/>
              <a:t>verkrijgen</a:t>
            </a:r>
            <a:r>
              <a:rPr lang="en-US" sz="2000" dirty="0"/>
              <a:t> </a:t>
            </a:r>
            <a:r>
              <a:rPr lang="en-US" sz="2000"/>
              <a:t>en</a:t>
            </a:r>
            <a:r>
              <a:rPr lang="en-US" sz="2000" dirty="0"/>
              <a:t> </a:t>
            </a:r>
            <a:r>
              <a:rPr lang="en-US" sz="2000"/>
              <a:t>weet</a:t>
            </a:r>
            <a:r>
              <a:rPr lang="en-US" sz="2000" dirty="0"/>
              <a:t> </a:t>
            </a:r>
            <a:r>
              <a:rPr lang="en-US" sz="2000"/>
              <a:t>welke</a:t>
            </a:r>
            <a:r>
              <a:rPr lang="en-US" sz="2000" dirty="0"/>
              <a:t> </a:t>
            </a:r>
            <a:r>
              <a:rPr lang="en-US" sz="2000"/>
              <a:t>stappen</a:t>
            </a:r>
            <a:r>
              <a:rPr lang="en-US" sz="2000" dirty="0"/>
              <a:t> </a:t>
            </a:r>
            <a:r>
              <a:rPr lang="en-US" sz="2000"/>
              <a:t>ik</a:t>
            </a:r>
            <a:r>
              <a:rPr lang="en-US" sz="2000" dirty="0"/>
              <a:t> </a:t>
            </a:r>
            <a:r>
              <a:rPr lang="en-US" sz="2000"/>
              <a:t>hiervoor</a:t>
            </a:r>
            <a:r>
              <a:rPr lang="en-US" sz="2000" dirty="0"/>
              <a:t> </a:t>
            </a:r>
            <a:r>
              <a:rPr lang="en-US" sz="2000"/>
              <a:t>moet</a:t>
            </a:r>
            <a:r>
              <a:rPr lang="en-US" sz="2000" dirty="0"/>
              <a:t> </a:t>
            </a:r>
            <a:r>
              <a:rPr lang="en-US" sz="2000"/>
              <a:t>nemen</a:t>
            </a:r>
            <a:r>
              <a:rPr lang="en-US" sz="2000" dirty="0"/>
              <a:t> (GUI)</a:t>
            </a:r>
          </a:p>
          <a:p>
            <a:r>
              <a:rPr lang="en-US" sz="2000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1138F8-11E6-47C0-9BC5-DB8F110C0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3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4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C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227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 dirty="0">
                <a:solidFill>
                  <a:srgbClr val="FFFFFF"/>
                </a:solidFill>
              </a:rPr>
              <a:t>Sprint </a:t>
            </a:r>
            <a:r>
              <a:rPr lang="nl-NL" sz="5600" dirty="0" err="1">
                <a:solidFill>
                  <a:srgbClr val="FFFFFF"/>
                </a:solidFill>
              </a:rPr>
              <a:t>backlog</a:t>
            </a:r>
            <a:br>
              <a:rPr lang="nl-NL" sz="5600" dirty="0">
                <a:solidFill>
                  <a:srgbClr val="FFFFFF"/>
                </a:solidFill>
              </a:rPr>
            </a:br>
            <a:br>
              <a:rPr lang="nl-NL" sz="5600" dirty="0">
                <a:solidFill>
                  <a:srgbClr val="FFFFFF"/>
                </a:solidFill>
              </a:rPr>
            </a:br>
            <a:r>
              <a:rPr lang="nl-NL" sz="5600" dirty="0">
                <a:solidFill>
                  <a:srgbClr val="FFFFFF"/>
                </a:solidFill>
              </a:rPr>
              <a:t>Marjon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dat mijn gegevens vertrouwd opgeslagen kunnen worden zodat mijn gegevens niet op straat komen te liggen.</a:t>
            </a: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Database uitbreiden, beveiligingsplan.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Veilige database omgeving maken. 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5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7899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 dirty="0">
                <a:solidFill>
                  <a:srgbClr val="FFFFFF"/>
                </a:solidFill>
              </a:rPr>
              <a:t>Sprint </a:t>
            </a:r>
            <a:r>
              <a:rPr lang="nl-NL" sz="5600" dirty="0" err="1">
                <a:solidFill>
                  <a:srgbClr val="FFFFFF"/>
                </a:solidFill>
              </a:rPr>
              <a:t>backlog</a:t>
            </a:r>
            <a:br>
              <a:rPr lang="nl-NL" sz="5600" dirty="0">
                <a:solidFill>
                  <a:srgbClr val="FFFFFF"/>
                </a:solidFill>
              </a:rPr>
            </a:br>
            <a:br>
              <a:rPr lang="nl-NL" sz="5600" dirty="0">
                <a:solidFill>
                  <a:srgbClr val="FFFFFF"/>
                </a:solidFill>
              </a:rPr>
            </a:br>
            <a:r>
              <a:rPr lang="nl-NL" sz="5600" dirty="0">
                <a:solidFill>
                  <a:srgbClr val="FFFFFF"/>
                </a:solidFill>
              </a:rPr>
              <a:t>Sander</a:t>
            </a: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dat mijn pincode gekoppeld staat met mijn bankrekening zodat ik via mijn pincode en pasje mijn bankrekening kan inzien.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Implementatie met code van RIFD naar database.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de pincode van een gebruiker wordt ingevoerd en deze correct is wordt de bankrekening van deze persoon op het scherm getoond.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4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444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 dirty="0">
                <a:solidFill>
                  <a:srgbClr val="FFFFFF"/>
                </a:solidFill>
              </a:rPr>
              <a:t>Sprint </a:t>
            </a:r>
            <a:r>
              <a:rPr lang="nl-NL" sz="5600" dirty="0" err="1">
                <a:solidFill>
                  <a:srgbClr val="FFFFFF"/>
                </a:solidFill>
              </a:rPr>
              <a:t>backlog</a:t>
            </a:r>
            <a:br>
              <a:rPr lang="nl-NL" sz="5600" dirty="0">
                <a:solidFill>
                  <a:srgbClr val="FFFFFF"/>
                </a:solidFill>
              </a:rPr>
            </a:br>
            <a:br>
              <a:rPr lang="nl-NL" sz="5600" dirty="0">
                <a:solidFill>
                  <a:srgbClr val="FFFFFF"/>
                </a:solidFill>
              </a:rPr>
            </a:br>
            <a:r>
              <a:rPr lang="nl-NL" sz="5600" dirty="0">
                <a:solidFill>
                  <a:srgbClr val="FFFFFF"/>
                </a:solidFill>
              </a:rPr>
              <a:t>Ramon</a:t>
            </a: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dat mijn geld uit de automaat komt als ik dat op de GUI aangeef zodat ik geld van mijn bankrekening af kan halen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Geld dispenser ontwerpen 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dispenser moet geld kunnen uitwerpen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3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072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>
                <a:solidFill>
                  <a:srgbClr val="FFFFFF"/>
                </a:solidFill>
              </a:rPr>
              <a:t>Sprint backlog</a:t>
            </a:r>
            <a:br>
              <a:rPr lang="nl-NL" sz="5600">
                <a:solidFill>
                  <a:srgbClr val="FFFFFF"/>
                </a:solidFill>
              </a:rPr>
            </a:br>
            <a:br>
              <a:rPr lang="nl-NL" sz="5600">
                <a:solidFill>
                  <a:srgbClr val="FFFFFF"/>
                </a:solidFill>
              </a:rPr>
            </a:br>
            <a:r>
              <a:rPr lang="nl-NL" sz="5600">
                <a:solidFill>
                  <a:srgbClr val="FFFFFF"/>
                </a:solidFill>
              </a:rPr>
              <a:t>Jarno</a:t>
            </a: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mijn pasje kunnen scannen, pin kunnen invoeren en de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kunnen gebruiken zodat ik door de GUI heen kan navigeren.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en RIFD integreren in de GUI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RIFD en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kunnen de GUI op een logische manier beïnvloeden.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3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848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425</Words>
  <Application>Microsoft Office PowerPoint</Application>
  <PresentationFormat>Breedbeeld</PresentationFormat>
  <Paragraphs>63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Sprint 2</vt:lpstr>
      <vt:lpstr>Inhoud</vt:lpstr>
      <vt:lpstr>Sprint review  Marjon en Sander</vt:lpstr>
      <vt:lpstr>Sprint review  Ramon</vt:lpstr>
      <vt:lpstr>PowerPoint-presentatie</vt:lpstr>
      <vt:lpstr>Sprint backlog  Marjon</vt:lpstr>
      <vt:lpstr>Sprint backlog  Sander</vt:lpstr>
      <vt:lpstr>Sprint backlog  Ramon</vt:lpstr>
      <vt:lpstr>Sprint backlog  Jarno</vt:lpstr>
      <vt:lpstr>Retrospective</vt:lpstr>
      <vt:lpstr>Vragen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Ramon Burgstad</dc:creator>
  <cp:lastModifiedBy>Ramon Burgstad</cp:lastModifiedBy>
  <cp:revision>1</cp:revision>
  <dcterms:created xsi:type="dcterms:W3CDTF">2021-03-18T14:49:37Z</dcterms:created>
  <dcterms:modified xsi:type="dcterms:W3CDTF">2021-03-25T14:10:47Z</dcterms:modified>
</cp:coreProperties>
</file>