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59" r:id="rId8"/>
    <p:sldId id="265" r:id="rId9"/>
    <p:sldId id="266" r:id="rId10"/>
    <p:sldId id="267" r:id="rId11"/>
    <p:sldId id="261" r:id="rId12"/>
    <p:sldId id="260" r:id="rId1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67C073-9297-4567-A1E2-1994F464DCC0}"/>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A3FC57F2-1283-4C9C-A224-CA07409428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8E224B5A-6BA5-4F41-9056-8F4863CCE4B3}"/>
              </a:ext>
            </a:extLst>
          </p:cNvPr>
          <p:cNvSpPr>
            <a:spLocks noGrp="1"/>
          </p:cNvSpPr>
          <p:nvPr>
            <p:ph type="dt" sz="half" idx="10"/>
          </p:nvPr>
        </p:nvSpPr>
        <p:spPr/>
        <p:txBody>
          <a:bodyPr/>
          <a:lstStyle/>
          <a:p>
            <a:fld id="{732A59EF-6906-4B3B-B59D-FC14286FC3AA}" type="datetimeFigureOut">
              <a:rPr lang="nl-NL" smtClean="0"/>
              <a:t>18-5-2021</a:t>
            </a:fld>
            <a:endParaRPr lang="nl-NL"/>
          </a:p>
        </p:txBody>
      </p:sp>
      <p:sp>
        <p:nvSpPr>
          <p:cNvPr id="5" name="Tijdelijke aanduiding voor voettekst 4">
            <a:extLst>
              <a:ext uri="{FF2B5EF4-FFF2-40B4-BE49-F238E27FC236}">
                <a16:creationId xmlns:a16="http://schemas.microsoft.com/office/drawing/2014/main" id="{9FB84BD1-9E12-4F43-8F50-E4A07F71208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7A5D8CC-B45C-49B8-BDB5-604F77A128BD}"/>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652822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530F8C-ABF4-43BF-978C-D9A0DBC87A8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069D5D6D-2DD3-4C5E-BEE2-86387842F699}"/>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E6CC3AE-E7B4-428C-8B1E-CAFB71EF50E1}"/>
              </a:ext>
            </a:extLst>
          </p:cNvPr>
          <p:cNvSpPr>
            <a:spLocks noGrp="1"/>
          </p:cNvSpPr>
          <p:nvPr>
            <p:ph type="dt" sz="half" idx="10"/>
          </p:nvPr>
        </p:nvSpPr>
        <p:spPr/>
        <p:txBody>
          <a:bodyPr/>
          <a:lstStyle/>
          <a:p>
            <a:fld id="{732A59EF-6906-4B3B-B59D-FC14286FC3AA}" type="datetimeFigureOut">
              <a:rPr lang="nl-NL" smtClean="0"/>
              <a:t>18-5-2021</a:t>
            </a:fld>
            <a:endParaRPr lang="nl-NL"/>
          </a:p>
        </p:txBody>
      </p:sp>
      <p:sp>
        <p:nvSpPr>
          <p:cNvPr id="5" name="Tijdelijke aanduiding voor voettekst 4">
            <a:extLst>
              <a:ext uri="{FF2B5EF4-FFF2-40B4-BE49-F238E27FC236}">
                <a16:creationId xmlns:a16="http://schemas.microsoft.com/office/drawing/2014/main" id="{D321CFA8-37C1-4CD6-A8A0-93D2CB598FC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D7BA012-A03B-4A67-8A7D-F8B9A8493F8C}"/>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154944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B20ABD94-7EFD-4A49-A9DA-52C10BA130E1}"/>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C994C6C5-C015-4153-A3B4-54DDD2EE582C}"/>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DA242DB-049D-4EDC-A20A-4D50D67C093F}"/>
              </a:ext>
            </a:extLst>
          </p:cNvPr>
          <p:cNvSpPr>
            <a:spLocks noGrp="1"/>
          </p:cNvSpPr>
          <p:nvPr>
            <p:ph type="dt" sz="half" idx="10"/>
          </p:nvPr>
        </p:nvSpPr>
        <p:spPr/>
        <p:txBody>
          <a:bodyPr/>
          <a:lstStyle/>
          <a:p>
            <a:fld id="{732A59EF-6906-4B3B-B59D-FC14286FC3AA}" type="datetimeFigureOut">
              <a:rPr lang="nl-NL" smtClean="0"/>
              <a:t>18-5-2021</a:t>
            </a:fld>
            <a:endParaRPr lang="nl-NL"/>
          </a:p>
        </p:txBody>
      </p:sp>
      <p:sp>
        <p:nvSpPr>
          <p:cNvPr id="5" name="Tijdelijke aanduiding voor voettekst 4">
            <a:extLst>
              <a:ext uri="{FF2B5EF4-FFF2-40B4-BE49-F238E27FC236}">
                <a16:creationId xmlns:a16="http://schemas.microsoft.com/office/drawing/2014/main" id="{2C8BF6F7-1F37-4F12-AB62-EE183FC8D89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F6F3A00-552D-45CB-B278-376AC97416D1}"/>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3217845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3E27D1-33A2-455A-AF00-715531CDF648}"/>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B6B4E16E-68AA-4D91-A819-FBE36059A804}"/>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FD08F8DD-F49B-4B4B-AE45-9F1D0C2DA206}"/>
              </a:ext>
            </a:extLst>
          </p:cNvPr>
          <p:cNvSpPr>
            <a:spLocks noGrp="1"/>
          </p:cNvSpPr>
          <p:nvPr>
            <p:ph type="dt" sz="half" idx="10"/>
          </p:nvPr>
        </p:nvSpPr>
        <p:spPr/>
        <p:txBody>
          <a:bodyPr/>
          <a:lstStyle/>
          <a:p>
            <a:fld id="{732A59EF-6906-4B3B-B59D-FC14286FC3AA}" type="datetimeFigureOut">
              <a:rPr lang="nl-NL" smtClean="0"/>
              <a:t>18-5-2021</a:t>
            </a:fld>
            <a:endParaRPr lang="nl-NL"/>
          </a:p>
        </p:txBody>
      </p:sp>
      <p:sp>
        <p:nvSpPr>
          <p:cNvPr id="5" name="Tijdelijke aanduiding voor voettekst 4">
            <a:extLst>
              <a:ext uri="{FF2B5EF4-FFF2-40B4-BE49-F238E27FC236}">
                <a16:creationId xmlns:a16="http://schemas.microsoft.com/office/drawing/2014/main" id="{8D6B1D09-615E-4275-89FE-E78202E9864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BE6C851-C384-490C-A5A7-B7FAB6A99277}"/>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3304456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3C7D74-716E-40C0-B78B-1FC2DBD8AA46}"/>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63FC2DA6-3E60-44B4-9E65-FCD3D3CB44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07D331F4-B143-490C-8AFC-6DE44470723B}"/>
              </a:ext>
            </a:extLst>
          </p:cNvPr>
          <p:cNvSpPr>
            <a:spLocks noGrp="1"/>
          </p:cNvSpPr>
          <p:nvPr>
            <p:ph type="dt" sz="half" idx="10"/>
          </p:nvPr>
        </p:nvSpPr>
        <p:spPr/>
        <p:txBody>
          <a:bodyPr/>
          <a:lstStyle/>
          <a:p>
            <a:fld id="{732A59EF-6906-4B3B-B59D-FC14286FC3AA}" type="datetimeFigureOut">
              <a:rPr lang="nl-NL" smtClean="0"/>
              <a:t>18-5-2021</a:t>
            </a:fld>
            <a:endParaRPr lang="nl-NL"/>
          </a:p>
        </p:txBody>
      </p:sp>
      <p:sp>
        <p:nvSpPr>
          <p:cNvPr id="5" name="Tijdelijke aanduiding voor voettekst 4">
            <a:extLst>
              <a:ext uri="{FF2B5EF4-FFF2-40B4-BE49-F238E27FC236}">
                <a16:creationId xmlns:a16="http://schemas.microsoft.com/office/drawing/2014/main" id="{64A8D2AB-4275-4A44-AA46-3FE3819F922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3B4CCD9-7014-4F2B-9524-E640D37596BD}"/>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175077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473D6E-A47F-4B64-A87F-78090E7A75EE}"/>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3CE45E1B-7499-477C-8209-046077F9C97A}"/>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6AF3CDF1-788C-4274-AB46-1D23A7799A92}"/>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0C07A3B0-A127-4421-9D39-868D47D7D64C}"/>
              </a:ext>
            </a:extLst>
          </p:cNvPr>
          <p:cNvSpPr>
            <a:spLocks noGrp="1"/>
          </p:cNvSpPr>
          <p:nvPr>
            <p:ph type="dt" sz="half" idx="10"/>
          </p:nvPr>
        </p:nvSpPr>
        <p:spPr/>
        <p:txBody>
          <a:bodyPr/>
          <a:lstStyle/>
          <a:p>
            <a:fld id="{732A59EF-6906-4B3B-B59D-FC14286FC3AA}" type="datetimeFigureOut">
              <a:rPr lang="nl-NL" smtClean="0"/>
              <a:t>18-5-2021</a:t>
            </a:fld>
            <a:endParaRPr lang="nl-NL"/>
          </a:p>
        </p:txBody>
      </p:sp>
      <p:sp>
        <p:nvSpPr>
          <p:cNvPr id="6" name="Tijdelijke aanduiding voor voettekst 5">
            <a:extLst>
              <a:ext uri="{FF2B5EF4-FFF2-40B4-BE49-F238E27FC236}">
                <a16:creationId xmlns:a16="http://schemas.microsoft.com/office/drawing/2014/main" id="{3D933C9B-2FF9-42C1-B702-72E846A77CD4}"/>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7DF80371-29F6-4A09-B13A-0087C5416C59}"/>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34762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44B289-A9BD-4012-8A17-C9E55C5314BA}"/>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AA9528D3-13CB-4795-8CE1-0F13DE590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5843C36D-4E4C-40AF-BFFE-78E23B4EF7D7}"/>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D5EB059B-0B2E-449F-8CE4-B51DF85DAA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E184FE30-9C83-4B92-875D-91D7BD51D4E0}"/>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D9515654-D5E3-45FA-8B19-1E9ECCC20DED}"/>
              </a:ext>
            </a:extLst>
          </p:cNvPr>
          <p:cNvSpPr>
            <a:spLocks noGrp="1"/>
          </p:cNvSpPr>
          <p:nvPr>
            <p:ph type="dt" sz="half" idx="10"/>
          </p:nvPr>
        </p:nvSpPr>
        <p:spPr/>
        <p:txBody>
          <a:bodyPr/>
          <a:lstStyle/>
          <a:p>
            <a:fld id="{732A59EF-6906-4B3B-B59D-FC14286FC3AA}" type="datetimeFigureOut">
              <a:rPr lang="nl-NL" smtClean="0"/>
              <a:t>18-5-2021</a:t>
            </a:fld>
            <a:endParaRPr lang="nl-NL"/>
          </a:p>
        </p:txBody>
      </p:sp>
      <p:sp>
        <p:nvSpPr>
          <p:cNvPr id="8" name="Tijdelijke aanduiding voor voettekst 7">
            <a:extLst>
              <a:ext uri="{FF2B5EF4-FFF2-40B4-BE49-F238E27FC236}">
                <a16:creationId xmlns:a16="http://schemas.microsoft.com/office/drawing/2014/main" id="{D422177C-305C-47F9-967D-8AC0EF1DDEF3}"/>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BEE3AE9B-461A-4B86-979F-C75FF1AF979C}"/>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78907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9D4335-B143-411C-9005-FEC2EACF4A61}"/>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26A649E1-BCF3-425A-8DAC-93AFDC923740}"/>
              </a:ext>
            </a:extLst>
          </p:cNvPr>
          <p:cNvSpPr>
            <a:spLocks noGrp="1"/>
          </p:cNvSpPr>
          <p:nvPr>
            <p:ph type="dt" sz="half" idx="10"/>
          </p:nvPr>
        </p:nvSpPr>
        <p:spPr/>
        <p:txBody>
          <a:bodyPr/>
          <a:lstStyle/>
          <a:p>
            <a:fld id="{732A59EF-6906-4B3B-B59D-FC14286FC3AA}" type="datetimeFigureOut">
              <a:rPr lang="nl-NL" smtClean="0"/>
              <a:t>18-5-2021</a:t>
            </a:fld>
            <a:endParaRPr lang="nl-NL"/>
          </a:p>
        </p:txBody>
      </p:sp>
      <p:sp>
        <p:nvSpPr>
          <p:cNvPr id="4" name="Tijdelijke aanduiding voor voettekst 3">
            <a:extLst>
              <a:ext uri="{FF2B5EF4-FFF2-40B4-BE49-F238E27FC236}">
                <a16:creationId xmlns:a16="http://schemas.microsoft.com/office/drawing/2014/main" id="{E0D8532E-07F3-40B6-B34E-DF7248C64967}"/>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DCDFE79C-304F-46AE-A7EA-0D7B13926978}"/>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51143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3CE59E4E-1A8B-495D-B7CD-9493C7F72B5C}"/>
              </a:ext>
            </a:extLst>
          </p:cNvPr>
          <p:cNvSpPr>
            <a:spLocks noGrp="1"/>
          </p:cNvSpPr>
          <p:nvPr>
            <p:ph type="dt" sz="half" idx="10"/>
          </p:nvPr>
        </p:nvSpPr>
        <p:spPr/>
        <p:txBody>
          <a:bodyPr/>
          <a:lstStyle/>
          <a:p>
            <a:fld id="{732A59EF-6906-4B3B-B59D-FC14286FC3AA}" type="datetimeFigureOut">
              <a:rPr lang="nl-NL" smtClean="0"/>
              <a:t>18-5-2021</a:t>
            </a:fld>
            <a:endParaRPr lang="nl-NL"/>
          </a:p>
        </p:txBody>
      </p:sp>
      <p:sp>
        <p:nvSpPr>
          <p:cNvPr id="3" name="Tijdelijke aanduiding voor voettekst 2">
            <a:extLst>
              <a:ext uri="{FF2B5EF4-FFF2-40B4-BE49-F238E27FC236}">
                <a16:creationId xmlns:a16="http://schemas.microsoft.com/office/drawing/2014/main" id="{B663621B-D0CB-4707-88D0-559B076E856F}"/>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11D0B52A-52F1-4D94-B863-105E0894EDB9}"/>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145632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F83251-8501-444F-B891-33C3461C7A16}"/>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1EB93F3E-B37B-4D6A-A63F-3F3A7327EF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36776114-B4A7-4348-962C-70E1DA6FB4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EA4B443E-D120-4348-B51B-398D8A0AB663}"/>
              </a:ext>
            </a:extLst>
          </p:cNvPr>
          <p:cNvSpPr>
            <a:spLocks noGrp="1"/>
          </p:cNvSpPr>
          <p:nvPr>
            <p:ph type="dt" sz="half" idx="10"/>
          </p:nvPr>
        </p:nvSpPr>
        <p:spPr/>
        <p:txBody>
          <a:bodyPr/>
          <a:lstStyle/>
          <a:p>
            <a:fld id="{732A59EF-6906-4B3B-B59D-FC14286FC3AA}" type="datetimeFigureOut">
              <a:rPr lang="nl-NL" smtClean="0"/>
              <a:t>18-5-2021</a:t>
            </a:fld>
            <a:endParaRPr lang="nl-NL"/>
          </a:p>
        </p:txBody>
      </p:sp>
      <p:sp>
        <p:nvSpPr>
          <p:cNvPr id="6" name="Tijdelijke aanduiding voor voettekst 5">
            <a:extLst>
              <a:ext uri="{FF2B5EF4-FFF2-40B4-BE49-F238E27FC236}">
                <a16:creationId xmlns:a16="http://schemas.microsoft.com/office/drawing/2014/main" id="{C68F13CD-2400-4E4D-84BD-B2B86616B0C7}"/>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19D6B71F-441D-4661-B1B2-BE5FDF00EC17}"/>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4198064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C521F5-EFE5-4069-9DCC-F176B801854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7E1B436A-93E4-4272-B67A-45EAC3A654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5F3B6A4D-3875-4D70-B66D-59940C425C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589D34D7-3E75-4F07-8E59-BCF6544030C3}"/>
              </a:ext>
            </a:extLst>
          </p:cNvPr>
          <p:cNvSpPr>
            <a:spLocks noGrp="1"/>
          </p:cNvSpPr>
          <p:nvPr>
            <p:ph type="dt" sz="half" idx="10"/>
          </p:nvPr>
        </p:nvSpPr>
        <p:spPr/>
        <p:txBody>
          <a:bodyPr/>
          <a:lstStyle/>
          <a:p>
            <a:fld id="{732A59EF-6906-4B3B-B59D-FC14286FC3AA}" type="datetimeFigureOut">
              <a:rPr lang="nl-NL" smtClean="0"/>
              <a:t>18-5-2021</a:t>
            </a:fld>
            <a:endParaRPr lang="nl-NL"/>
          </a:p>
        </p:txBody>
      </p:sp>
      <p:sp>
        <p:nvSpPr>
          <p:cNvPr id="6" name="Tijdelijke aanduiding voor voettekst 5">
            <a:extLst>
              <a:ext uri="{FF2B5EF4-FFF2-40B4-BE49-F238E27FC236}">
                <a16:creationId xmlns:a16="http://schemas.microsoft.com/office/drawing/2014/main" id="{CDC5A388-4D8D-4CA6-B3D8-900337BB2C7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F3946BF2-7E8F-4FE4-9345-45C5CC673132}"/>
              </a:ext>
            </a:extLst>
          </p:cNvPr>
          <p:cNvSpPr>
            <a:spLocks noGrp="1"/>
          </p:cNvSpPr>
          <p:nvPr>
            <p:ph type="sldNum" sz="quarter" idx="12"/>
          </p:nvPr>
        </p:nvSpPr>
        <p:spPr/>
        <p:txBody>
          <a:bodyPr/>
          <a:lstStyle/>
          <a:p>
            <a:fld id="{73B1FEE2-EC59-47C4-8152-CE9547A043C0}" type="slidenum">
              <a:rPr lang="nl-NL" smtClean="0"/>
              <a:t>‹nr.›</a:t>
            </a:fld>
            <a:endParaRPr lang="nl-NL"/>
          </a:p>
        </p:txBody>
      </p:sp>
    </p:spTree>
    <p:extLst>
      <p:ext uri="{BB962C8B-B14F-4D97-AF65-F5344CB8AC3E}">
        <p14:creationId xmlns:p14="http://schemas.microsoft.com/office/powerpoint/2010/main" val="143599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4E7C30EA-462D-4BCF-98C4-A5874ADB36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109BE32E-6080-49C2-A866-4C8B113FAA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D3D9E63-4EFB-441F-B554-EE4D53D0DC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2A59EF-6906-4B3B-B59D-FC14286FC3AA}" type="datetimeFigureOut">
              <a:rPr lang="nl-NL" smtClean="0"/>
              <a:t>18-5-2021</a:t>
            </a:fld>
            <a:endParaRPr lang="nl-NL"/>
          </a:p>
        </p:txBody>
      </p:sp>
      <p:sp>
        <p:nvSpPr>
          <p:cNvPr id="5" name="Tijdelijke aanduiding voor voettekst 4">
            <a:extLst>
              <a:ext uri="{FF2B5EF4-FFF2-40B4-BE49-F238E27FC236}">
                <a16:creationId xmlns:a16="http://schemas.microsoft.com/office/drawing/2014/main" id="{E6B7E729-D709-42A4-8CE1-D674A9C493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ACABB3B6-9A62-40F3-B5DB-5C5D624B8F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1FEE2-EC59-47C4-8152-CE9547A043C0}" type="slidenum">
              <a:rPr lang="nl-NL" smtClean="0"/>
              <a:t>‹nr.›</a:t>
            </a:fld>
            <a:endParaRPr lang="nl-NL"/>
          </a:p>
        </p:txBody>
      </p:sp>
    </p:spTree>
    <p:extLst>
      <p:ext uri="{BB962C8B-B14F-4D97-AF65-F5344CB8AC3E}">
        <p14:creationId xmlns:p14="http://schemas.microsoft.com/office/powerpoint/2010/main" val="854622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4156F7D5-D212-429D-89E6-9BCC67258F81}"/>
              </a:ext>
            </a:extLst>
          </p:cNvPr>
          <p:cNvPicPr>
            <a:picLocks noChangeAspect="1" noChangeArrowheads="1"/>
          </p:cNvPicPr>
          <p:nvPr/>
        </p:nvPicPr>
        <p:blipFill rotWithShape="1">
          <a:blip r:embed="rId2">
            <a:alphaModFix amt="55000"/>
            <a:extLst>
              <a:ext uri="{28A0092B-C50C-407E-A947-70E740481C1C}">
                <a14:useLocalDpi xmlns:a14="http://schemas.microsoft.com/office/drawing/2010/main" val="0"/>
              </a:ext>
            </a:extLst>
          </a:blip>
          <a:srcRect t="10890" b="4840"/>
          <a:stretch/>
        </p:blipFill>
        <p:spPr bwMode="auto">
          <a:xfrm>
            <a:off x="20" y="-9107"/>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DC39A5EC-19EC-4C18-98A0-0826CE03D6D8}"/>
              </a:ext>
            </a:extLst>
          </p:cNvPr>
          <p:cNvSpPr>
            <a:spLocks noGrp="1"/>
          </p:cNvSpPr>
          <p:nvPr>
            <p:ph type="ctrTitle"/>
          </p:nvPr>
        </p:nvSpPr>
        <p:spPr>
          <a:xfrm>
            <a:off x="686834" y="591344"/>
            <a:ext cx="3200400" cy="5585619"/>
          </a:xfrm>
        </p:spPr>
        <p:txBody>
          <a:bodyPr vert="horz" lIns="91440" tIns="45720" rIns="91440" bIns="45720" rtlCol="0" anchor="ctr">
            <a:normAutofit/>
          </a:bodyPr>
          <a:lstStyle/>
          <a:p>
            <a:pPr algn="l"/>
            <a:r>
              <a:rPr lang="en-US" sz="5400" dirty="0">
                <a:solidFill>
                  <a:srgbClr val="FFFFFF"/>
                </a:solidFill>
              </a:rPr>
              <a:t>Sprint 5</a:t>
            </a:r>
          </a:p>
        </p:txBody>
      </p:sp>
      <p:sp>
        <p:nvSpPr>
          <p:cNvPr id="73" name="Arc 7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Ondertitel 2">
            <a:extLst>
              <a:ext uri="{FF2B5EF4-FFF2-40B4-BE49-F238E27FC236}">
                <a16:creationId xmlns:a16="http://schemas.microsoft.com/office/drawing/2014/main" id="{4F4EA386-BE25-4F6A-8971-700226C61EEB}"/>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algn="l">
              <a:spcAft>
                <a:spcPts val="200"/>
              </a:spcAft>
            </a:pPr>
            <a:r>
              <a:rPr lang="en-US" dirty="0">
                <a:solidFill>
                  <a:srgbClr val="FFFFFF"/>
                </a:solidFill>
              </a:rPr>
              <a:t>Door</a:t>
            </a:r>
          </a:p>
          <a:p>
            <a:pPr indent="-228600" algn="l">
              <a:spcAft>
                <a:spcPts val="200"/>
              </a:spcAft>
              <a:buFont typeface="Arial" panose="020B0604020202020204" pitchFamily="34" charset="0"/>
              <a:buChar char="•"/>
            </a:pPr>
            <a:r>
              <a:rPr lang="en-US" dirty="0" err="1">
                <a:solidFill>
                  <a:srgbClr val="FFFFFF"/>
                </a:solidFill>
              </a:rPr>
              <a:t>Marjon</a:t>
            </a:r>
            <a:r>
              <a:rPr lang="en-US" dirty="0">
                <a:solidFill>
                  <a:srgbClr val="FFFFFF"/>
                </a:solidFill>
              </a:rPr>
              <a:t> </a:t>
            </a:r>
            <a:r>
              <a:rPr lang="en-US" dirty="0" err="1">
                <a:solidFill>
                  <a:srgbClr val="FFFFFF"/>
                </a:solidFill>
              </a:rPr>
              <a:t>Buijing</a:t>
            </a:r>
            <a:endParaRPr lang="en-US" dirty="0">
              <a:solidFill>
                <a:srgbClr val="FFFFFF"/>
              </a:solidFill>
            </a:endParaRPr>
          </a:p>
          <a:p>
            <a:pPr indent="-228600" algn="l">
              <a:spcAft>
                <a:spcPts val="200"/>
              </a:spcAft>
              <a:buFont typeface="Arial" panose="020B0604020202020204" pitchFamily="34" charset="0"/>
              <a:buChar char="•"/>
            </a:pPr>
            <a:r>
              <a:rPr lang="en-US" dirty="0" err="1">
                <a:solidFill>
                  <a:srgbClr val="FFFFFF"/>
                </a:solidFill>
              </a:rPr>
              <a:t>Jarno</a:t>
            </a:r>
            <a:r>
              <a:rPr lang="en-US" dirty="0">
                <a:solidFill>
                  <a:srgbClr val="FFFFFF"/>
                </a:solidFill>
              </a:rPr>
              <a:t> </a:t>
            </a:r>
            <a:r>
              <a:rPr lang="en-US" dirty="0" err="1">
                <a:solidFill>
                  <a:srgbClr val="FFFFFF"/>
                </a:solidFill>
              </a:rPr>
              <a:t>Vuijk</a:t>
            </a:r>
            <a:endParaRPr lang="en-US" dirty="0">
              <a:solidFill>
                <a:srgbClr val="FFFFFF"/>
              </a:solidFill>
            </a:endParaRPr>
          </a:p>
          <a:p>
            <a:pPr indent="-228600" algn="l">
              <a:spcAft>
                <a:spcPts val="200"/>
              </a:spcAft>
              <a:buFont typeface="Arial" panose="020B0604020202020204" pitchFamily="34" charset="0"/>
              <a:buChar char="•"/>
            </a:pPr>
            <a:r>
              <a:rPr lang="en-US" dirty="0">
                <a:solidFill>
                  <a:srgbClr val="FFFFFF"/>
                </a:solidFill>
              </a:rPr>
              <a:t>Sander </a:t>
            </a:r>
            <a:r>
              <a:rPr lang="en-US" dirty="0" err="1">
                <a:solidFill>
                  <a:srgbClr val="FFFFFF"/>
                </a:solidFill>
              </a:rPr>
              <a:t>Vielvoije</a:t>
            </a:r>
            <a:endParaRPr lang="en-US" dirty="0">
              <a:solidFill>
                <a:srgbClr val="FFFFFF"/>
              </a:solidFill>
            </a:endParaRPr>
          </a:p>
          <a:p>
            <a:pPr indent="-228600" algn="l">
              <a:spcAft>
                <a:spcPts val="200"/>
              </a:spcAft>
              <a:buFont typeface="Arial" panose="020B0604020202020204" pitchFamily="34" charset="0"/>
              <a:buChar char="•"/>
            </a:pPr>
            <a:r>
              <a:rPr lang="en-US" dirty="0">
                <a:solidFill>
                  <a:srgbClr val="FFFFFF"/>
                </a:solidFill>
              </a:rPr>
              <a:t>Ramon Burgstad</a:t>
            </a:r>
          </a:p>
          <a:p>
            <a:pPr algn="l">
              <a:spcAft>
                <a:spcPts val="200"/>
              </a:spcAft>
            </a:pPr>
            <a:r>
              <a:rPr lang="en-US" dirty="0">
                <a:solidFill>
                  <a:srgbClr val="FFFFFF"/>
                </a:solidFill>
              </a:rPr>
              <a:t>PO</a:t>
            </a:r>
          </a:p>
          <a:p>
            <a:pPr marL="285750" indent="-228600" algn="l">
              <a:spcAft>
                <a:spcPts val="200"/>
              </a:spcAft>
              <a:buFont typeface="Arial" panose="020B0604020202020204" pitchFamily="34" charset="0"/>
              <a:buChar char="•"/>
            </a:pPr>
            <a:r>
              <a:rPr lang="en-US" dirty="0">
                <a:solidFill>
                  <a:srgbClr val="FFFFFF"/>
                </a:solidFill>
              </a:rPr>
              <a:t>Thomas van </a:t>
            </a:r>
            <a:r>
              <a:rPr lang="en-US" dirty="0" err="1">
                <a:solidFill>
                  <a:srgbClr val="FFFFFF"/>
                </a:solidFill>
              </a:rPr>
              <a:t>Iersel</a:t>
            </a:r>
            <a:endParaRPr lang="en-US" dirty="0">
              <a:solidFill>
                <a:srgbClr val="FFFFFF"/>
              </a:solidFill>
            </a:endParaRPr>
          </a:p>
          <a:p>
            <a:pPr marL="285750" indent="-228600" algn="l">
              <a:spcAft>
                <a:spcPts val="200"/>
              </a:spcAft>
              <a:buFont typeface="Arial" panose="020B0604020202020204" pitchFamily="34" charset="0"/>
              <a:buChar char="•"/>
            </a:pPr>
            <a:r>
              <a:rPr lang="en-US" dirty="0">
                <a:solidFill>
                  <a:srgbClr val="FFFFFF"/>
                </a:solidFill>
              </a:rPr>
              <a:t>Matej </a:t>
            </a:r>
            <a:r>
              <a:rPr lang="en-US" dirty="0" err="1">
                <a:solidFill>
                  <a:srgbClr val="FFFFFF"/>
                </a:solidFill>
              </a:rPr>
              <a:t>Skelo</a:t>
            </a:r>
            <a:endParaRPr lang="en-US" dirty="0">
              <a:solidFill>
                <a:srgbClr val="FFFFFF"/>
              </a:solidFill>
            </a:endParaRPr>
          </a:p>
          <a:p>
            <a:pPr indent="-228600" algn="l">
              <a:buFont typeface="Arial" panose="020B0604020202020204" pitchFamily="34" charset="0"/>
              <a:buChar char="•"/>
            </a:pPr>
            <a:endParaRPr lang="en-US" b="1" dirty="0">
              <a:solidFill>
                <a:srgbClr val="FFFFFF"/>
              </a:solidFill>
            </a:endParaRPr>
          </a:p>
        </p:txBody>
      </p:sp>
    </p:spTree>
    <p:extLst>
      <p:ext uri="{BB962C8B-B14F-4D97-AF65-F5344CB8AC3E}">
        <p14:creationId xmlns:p14="http://schemas.microsoft.com/office/powerpoint/2010/main" val="3895140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F20094-DC7C-4BC2-A2A8-DEC41525857F}"/>
              </a:ext>
            </a:extLst>
          </p:cNvPr>
          <p:cNvSpPr>
            <a:spLocks noGrp="1"/>
          </p:cNvSpPr>
          <p:nvPr>
            <p:ph type="title"/>
          </p:nvPr>
        </p:nvSpPr>
        <p:spPr/>
        <p:txBody>
          <a:bodyPr>
            <a:normAutofit fontScale="90000"/>
          </a:bodyPr>
          <a:lstStyle/>
          <a:p>
            <a:r>
              <a:rPr lang="nl-NL" dirty="0"/>
              <a:t>Sprint </a:t>
            </a:r>
            <a:r>
              <a:rPr lang="nl-NL" dirty="0" err="1"/>
              <a:t>backlog</a:t>
            </a:r>
            <a:r>
              <a:rPr lang="nl-NL" dirty="0"/>
              <a:t> </a:t>
            </a:r>
            <a:br>
              <a:rPr lang="nl-NL" dirty="0"/>
            </a:br>
            <a:br>
              <a:rPr lang="nl-NL" dirty="0"/>
            </a:br>
            <a:r>
              <a:rPr lang="nl-NL" dirty="0"/>
              <a:t>Jarno</a:t>
            </a:r>
          </a:p>
        </p:txBody>
      </p:sp>
      <p:sp>
        <p:nvSpPr>
          <p:cNvPr id="3" name="Tijdelijke aanduiding voor inhoud 2">
            <a:extLst>
              <a:ext uri="{FF2B5EF4-FFF2-40B4-BE49-F238E27FC236}">
                <a16:creationId xmlns:a16="http://schemas.microsoft.com/office/drawing/2014/main" id="{0B758496-B0E4-4E90-AD66-5CA4C8EF25AF}"/>
              </a:ext>
            </a:extLst>
          </p:cNvPr>
          <p:cNvSpPr>
            <a:spLocks noGrp="1"/>
          </p:cNvSpPr>
          <p:nvPr>
            <p:ph idx="1"/>
          </p:nvPr>
        </p:nvSpPr>
        <p:spPr/>
        <p:txBody>
          <a:bodyPr/>
          <a:lstStyle/>
          <a:p>
            <a:pPr marL="0" indent="0">
              <a:buNone/>
            </a:pPr>
            <a:r>
              <a:rPr lang="nl-NL" dirty="0"/>
              <a:t>User story: </a:t>
            </a:r>
          </a:p>
          <a:p>
            <a:pPr marL="0" indent="0">
              <a:buNone/>
            </a:pPr>
            <a:r>
              <a:rPr lang="nl-NL" dirty="0"/>
              <a:t>Taak: </a:t>
            </a:r>
          </a:p>
          <a:p>
            <a:pPr marL="0" indent="0">
              <a:buNone/>
            </a:pPr>
            <a:r>
              <a:rPr lang="nl-NL" dirty="0" err="1"/>
              <a:t>Acceptance</a:t>
            </a:r>
            <a:r>
              <a:rPr lang="nl-NL" dirty="0"/>
              <a:t> Criteria: </a:t>
            </a:r>
          </a:p>
          <a:p>
            <a:pPr marL="0" indent="0">
              <a:buNone/>
            </a:pPr>
            <a:r>
              <a:rPr lang="nl-NL" dirty="0"/>
              <a:t>Story Points: </a:t>
            </a:r>
          </a:p>
          <a:p>
            <a:endParaRPr lang="nl-NL" dirty="0"/>
          </a:p>
        </p:txBody>
      </p:sp>
    </p:spTree>
    <p:extLst>
      <p:ext uri="{BB962C8B-B14F-4D97-AF65-F5344CB8AC3E}">
        <p14:creationId xmlns:p14="http://schemas.microsoft.com/office/powerpoint/2010/main" val="1391068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DBDB432E-0D6E-4E04-8323-154836505399}"/>
              </a:ext>
            </a:extLst>
          </p:cNvPr>
          <p:cNvSpPr>
            <a:spLocks noGrp="1"/>
          </p:cNvSpPr>
          <p:nvPr>
            <p:ph type="title"/>
          </p:nvPr>
        </p:nvSpPr>
        <p:spPr>
          <a:xfrm>
            <a:off x="833002" y="365125"/>
            <a:ext cx="3973667" cy="5811837"/>
          </a:xfrm>
        </p:spPr>
        <p:txBody>
          <a:bodyPr>
            <a:normAutofit/>
          </a:bodyPr>
          <a:lstStyle/>
          <a:p>
            <a:r>
              <a:rPr lang="nl-NL">
                <a:solidFill>
                  <a:srgbClr val="FFFFFF"/>
                </a:solidFill>
              </a:rPr>
              <a:t>Retrospective</a:t>
            </a:r>
          </a:p>
        </p:txBody>
      </p:sp>
      <p:sp>
        <p:nvSpPr>
          <p:cNvPr id="3" name="Tijdelijke aanduiding voor inhoud 2">
            <a:extLst>
              <a:ext uri="{FF2B5EF4-FFF2-40B4-BE49-F238E27FC236}">
                <a16:creationId xmlns:a16="http://schemas.microsoft.com/office/drawing/2014/main" id="{7457F956-E53C-4733-8B45-3C6743FEFEA8}"/>
              </a:ext>
            </a:extLst>
          </p:cNvPr>
          <p:cNvSpPr>
            <a:spLocks noGrp="1"/>
          </p:cNvSpPr>
          <p:nvPr>
            <p:ph idx="1"/>
          </p:nvPr>
        </p:nvSpPr>
        <p:spPr>
          <a:xfrm>
            <a:off x="5356927" y="365125"/>
            <a:ext cx="5996871" cy="5811837"/>
          </a:xfrm>
        </p:spPr>
        <p:txBody>
          <a:bodyPr anchor="ctr">
            <a:normAutofit/>
          </a:bodyPr>
          <a:lstStyle/>
          <a:p>
            <a:r>
              <a:rPr lang="nl-NL" sz="2000">
                <a:solidFill>
                  <a:srgbClr val="FFFFFF"/>
                </a:solidFill>
              </a:rPr>
              <a:t>Top:</a:t>
            </a:r>
          </a:p>
          <a:p>
            <a:pPr marL="0" indent="0">
              <a:buNone/>
            </a:pPr>
            <a:r>
              <a:rPr lang="nl-NL" sz="2000">
                <a:solidFill>
                  <a:srgbClr val="FFFFFF"/>
                </a:solidFill>
              </a:rPr>
              <a:t>We zijn deze keer weer lief geweest voor elkaar</a:t>
            </a:r>
          </a:p>
          <a:p>
            <a:pPr marL="0" indent="0">
              <a:buNone/>
            </a:pPr>
            <a:endParaRPr lang="nl-NL" sz="2000">
              <a:solidFill>
                <a:srgbClr val="FFFFFF"/>
              </a:solidFill>
            </a:endParaRPr>
          </a:p>
          <a:p>
            <a:r>
              <a:rPr lang="nl-NL" sz="2000">
                <a:solidFill>
                  <a:srgbClr val="FFFFFF"/>
                </a:solidFill>
              </a:rPr>
              <a:t>Verbeter punt:</a:t>
            </a:r>
          </a:p>
          <a:p>
            <a:pPr marL="0" indent="0">
              <a:buNone/>
            </a:pPr>
            <a:endParaRPr lang="nl-NL" sz="2000">
              <a:solidFill>
                <a:srgbClr val="FFFFFF"/>
              </a:solidFill>
            </a:endParaRPr>
          </a:p>
          <a:p>
            <a:pPr marL="0" indent="0">
              <a:buNone/>
            </a:pPr>
            <a:endParaRPr lang="nl-NL" sz="2000">
              <a:solidFill>
                <a:srgbClr val="FFFFFF"/>
              </a:solidFill>
            </a:endParaRPr>
          </a:p>
          <a:p>
            <a:pPr marL="0" indent="0">
              <a:buNone/>
            </a:pPr>
            <a:endParaRPr lang="nl-NL" sz="2000">
              <a:solidFill>
                <a:srgbClr val="FFFFFF"/>
              </a:solidFill>
            </a:endParaRPr>
          </a:p>
        </p:txBody>
      </p:sp>
    </p:spTree>
    <p:extLst>
      <p:ext uri="{BB962C8B-B14F-4D97-AF65-F5344CB8AC3E}">
        <p14:creationId xmlns:p14="http://schemas.microsoft.com/office/powerpoint/2010/main" val="219848251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Veel vraagtekens op een zwarte achtergrond">
            <a:extLst>
              <a:ext uri="{FF2B5EF4-FFF2-40B4-BE49-F238E27FC236}">
                <a16:creationId xmlns:a16="http://schemas.microsoft.com/office/drawing/2014/main" id="{14F12C84-823F-4901-8C06-F2B7CD086BFB}"/>
              </a:ext>
            </a:extLst>
          </p:cNvPr>
          <p:cNvPicPr>
            <a:picLocks noChangeAspect="1"/>
          </p:cNvPicPr>
          <p:nvPr/>
        </p:nvPicPr>
        <p:blipFill rotWithShape="1">
          <a:blip r:embed="rId2">
            <a:alphaModFix amt="60000"/>
          </a:blip>
          <a:srcRect t="7787"/>
          <a:stretch/>
        </p:blipFill>
        <p:spPr>
          <a:xfrm>
            <a:off x="-1" y="10"/>
            <a:ext cx="12192001" cy="6857990"/>
          </a:xfrm>
          <a:prstGeom prst="rect">
            <a:avLst/>
          </a:prstGeom>
        </p:spPr>
      </p:pic>
      <p:sp>
        <p:nvSpPr>
          <p:cNvPr id="2" name="Titel 1">
            <a:extLst>
              <a:ext uri="{FF2B5EF4-FFF2-40B4-BE49-F238E27FC236}">
                <a16:creationId xmlns:a16="http://schemas.microsoft.com/office/drawing/2014/main" id="{F687636B-182C-4033-9738-4F370279354A}"/>
              </a:ext>
            </a:extLst>
          </p:cNvPr>
          <p:cNvSpPr>
            <a:spLocks noGrp="1"/>
          </p:cNvSpPr>
          <p:nvPr>
            <p:ph type="title"/>
          </p:nvPr>
        </p:nvSpPr>
        <p:spPr>
          <a:xfrm>
            <a:off x="838200" y="557189"/>
            <a:ext cx="4155825" cy="5571898"/>
          </a:xfrm>
        </p:spPr>
        <p:txBody>
          <a:bodyPr>
            <a:normAutofit/>
          </a:bodyPr>
          <a:lstStyle/>
          <a:p>
            <a:r>
              <a:rPr lang="nl-NL" dirty="0">
                <a:solidFill>
                  <a:srgbClr val="FFFFFF"/>
                </a:solidFill>
              </a:rPr>
              <a:t>Vragen</a:t>
            </a:r>
          </a:p>
        </p:txBody>
      </p:sp>
      <p:sp>
        <p:nvSpPr>
          <p:cNvPr id="3" name="Tijdelijke aanduiding voor inhoud 2">
            <a:extLst>
              <a:ext uri="{FF2B5EF4-FFF2-40B4-BE49-F238E27FC236}">
                <a16:creationId xmlns:a16="http://schemas.microsoft.com/office/drawing/2014/main" id="{5A4C62A9-C929-419F-B210-EB27E7283BE3}"/>
              </a:ext>
            </a:extLst>
          </p:cNvPr>
          <p:cNvSpPr>
            <a:spLocks noGrp="1"/>
          </p:cNvSpPr>
          <p:nvPr>
            <p:ph idx="1"/>
          </p:nvPr>
        </p:nvSpPr>
        <p:spPr>
          <a:xfrm>
            <a:off x="5186552" y="557189"/>
            <a:ext cx="6167246" cy="5571898"/>
          </a:xfrm>
        </p:spPr>
        <p:txBody>
          <a:bodyPr anchor="ctr">
            <a:normAutofit/>
          </a:bodyPr>
          <a:lstStyle/>
          <a:p>
            <a:r>
              <a:rPr lang="nl-NL" sz="2000" dirty="0">
                <a:solidFill>
                  <a:srgbClr val="FFFFFF"/>
                </a:solidFill>
              </a:rPr>
              <a:t>Stel hier je vragen</a:t>
            </a:r>
          </a:p>
        </p:txBody>
      </p:sp>
    </p:spTree>
    <p:extLst>
      <p:ext uri="{BB962C8B-B14F-4D97-AF65-F5344CB8AC3E}">
        <p14:creationId xmlns:p14="http://schemas.microsoft.com/office/powerpoint/2010/main" val="149395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BGRectangle">
            <a:extLst>
              <a:ext uri="{FF2B5EF4-FFF2-40B4-BE49-F238E27FC236}">
                <a16:creationId xmlns:a16="http://schemas.microsoft.com/office/drawing/2014/main" id="{25E8815A-9407-4234-B08F-A1E49DCD7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3" name="Rectangle 72">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Bank of Canada maintains interest rate at 0.5% | The Asian ...">
            <a:extLst>
              <a:ext uri="{FF2B5EF4-FFF2-40B4-BE49-F238E27FC236}">
                <a16:creationId xmlns:a16="http://schemas.microsoft.com/office/drawing/2014/main" id="{DF09340D-D5EC-4B92-BE95-91237BF709B6}"/>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CAA97521-53A2-4EDB-8EDA-E3FC6E5E6669}"/>
              </a:ext>
            </a:extLst>
          </p:cNvPr>
          <p:cNvSpPr>
            <a:spLocks noGrp="1"/>
          </p:cNvSpPr>
          <p:nvPr>
            <p:ph type="title"/>
          </p:nvPr>
        </p:nvSpPr>
        <p:spPr>
          <a:xfrm>
            <a:off x="838200" y="963877"/>
            <a:ext cx="3494362" cy="4930246"/>
          </a:xfrm>
        </p:spPr>
        <p:txBody>
          <a:bodyPr>
            <a:normAutofit/>
          </a:bodyPr>
          <a:lstStyle/>
          <a:p>
            <a:pPr algn="r"/>
            <a:r>
              <a:rPr lang="nl-NL">
                <a:solidFill>
                  <a:schemeClr val="bg1"/>
                </a:solidFill>
              </a:rPr>
              <a:t>Inhoud</a:t>
            </a:r>
          </a:p>
        </p:txBody>
      </p:sp>
      <p:sp>
        <p:nvSpPr>
          <p:cNvPr id="75" name="!!Line">
            <a:extLst>
              <a:ext uri="{FF2B5EF4-FFF2-40B4-BE49-F238E27FC236}">
                <a16:creationId xmlns:a16="http://schemas.microsoft.com/office/drawing/2014/main" id="{C9C56819-FD02-4626-ABF5-85C7463C9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580" y="2057400"/>
            <a:ext cx="27432" cy="2743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jdelijke aanduiding voor inhoud 2">
            <a:extLst>
              <a:ext uri="{FF2B5EF4-FFF2-40B4-BE49-F238E27FC236}">
                <a16:creationId xmlns:a16="http://schemas.microsoft.com/office/drawing/2014/main" id="{2B883245-53F9-4FC8-9668-37393094D971}"/>
              </a:ext>
            </a:extLst>
          </p:cNvPr>
          <p:cNvSpPr>
            <a:spLocks noGrp="1"/>
          </p:cNvSpPr>
          <p:nvPr>
            <p:ph idx="1"/>
          </p:nvPr>
        </p:nvSpPr>
        <p:spPr>
          <a:xfrm>
            <a:off x="4976031" y="963877"/>
            <a:ext cx="6377769" cy="4930246"/>
          </a:xfrm>
        </p:spPr>
        <p:txBody>
          <a:bodyPr anchor="ctr">
            <a:normAutofit/>
          </a:bodyPr>
          <a:lstStyle/>
          <a:p>
            <a:r>
              <a:rPr lang="nl-NL" sz="2400" dirty="0">
                <a:solidFill>
                  <a:schemeClr val="bg1"/>
                </a:solidFill>
              </a:rPr>
              <a:t>Sprint review</a:t>
            </a:r>
          </a:p>
          <a:p>
            <a:r>
              <a:rPr lang="nl-NL" sz="2400" dirty="0">
                <a:solidFill>
                  <a:schemeClr val="bg1"/>
                </a:solidFill>
              </a:rPr>
              <a:t>Sprint </a:t>
            </a:r>
            <a:r>
              <a:rPr lang="nl-NL" sz="2400" dirty="0" err="1">
                <a:solidFill>
                  <a:schemeClr val="bg1"/>
                </a:solidFill>
              </a:rPr>
              <a:t>backlog</a:t>
            </a:r>
            <a:endParaRPr lang="nl-NL" sz="2400" dirty="0">
              <a:solidFill>
                <a:schemeClr val="bg1"/>
              </a:solidFill>
            </a:endParaRPr>
          </a:p>
          <a:p>
            <a:r>
              <a:rPr lang="nl-NL" sz="2400" dirty="0" err="1">
                <a:solidFill>
                  <a:schemeClr val="bg1"/>
                </a:solidFill>
              </a:rPr>
              <a:t>Retrospective</a:t>
            </a:r>
            <a:endParaRPr lang="nl-NL" sz="2400" dirty="0">
              <a:solidFill>
                <a:schemeClr val="bg1"/>
              </a:solidFill>
            </a:endParaRPr>
          </a:p>
          <a:p>
            <a:endParaRPr lang="nl-NL" sz="2400" dirty="0">
              <a:solidFill>
                <a:schemeClr val="bg1"/>
              </a:solidFill>
            </a:endParaRPr>
          </a:p>
        </p:txBody>
      </p:sp>
    </p:spTree>
    <p:extLst>
      <p:ext uri="{BB962C8B-B14F-4D97-AF65-F5344CB8AC3E}">
        <p14:creationId xmlns:p14="http://schemas.microsoft.com/office/powerpoint/2010/main" val="2127379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99DB9-2E9C-4BDE-8865-D939AEFBAEEF}"/>
              </a:ext>
            </a:extLst>
          </p:cNvPr>
          <p:cNvSpPr>
            <a:spLocks noGrp="1"/>
          </p:cNvSpPr>
          <p:nvPr>
            <p:ph type="title"/>
          </p:nvPr>
        </p:nvSpPr>
        <p:spPr/>
        <p:txBody>
          <a:bodyPr>
            <a:normAutofit fontScale="90000"/>
          </a:bodyPr>
          <a:lstStyle/>
          <a:p>
            <a:r>
              <a:rPr lang="nl-NL" dirty="0"/>
              <a:t>Sprint </a:t>
            </a:r>
            <a:r>
              <a:rPr lang="nl-NL" dirty="0" err="1"/>
              <a:t>revieuw</a:t>
            </a:r>
            <a:br>
              <a:rPr lang="nl-NL" dirty="0"/>
            </a:br>
            <a:br>
              <a:rPr lang="nl-NL" dirty="0"/>
            </a:br>
            <a:r>
              <a:rPr lang="nl-NL" dirty="0"/>
              <a:t>Marjon</a:t>
            </a:r>
          </a:p>
        </p:txBody>
      </p:sp>
      <p:sp>
        <p:nvSpPr>
          <p:cNvPr id="3" name="Tijdelijke aanduiding voor inhoud 2">
            <a:extLst>
              <a:ext uri="{FF2B5EF4-FFF2-40B4-BE49-F238E27FC236}">
                <a16:creationId xmlns:a16="http://schemas.microsoft.com/office/drawing/2014/main" id="{75057052-85EA-49B1-A344-57FCF793241B}"/>
              </a:ext>
            </a:extLst>
          </p:cNvPr>
          <p:cNvSpPr>
            <a:spLocks noGrp="1"/>
          </p:cNvSpPr>
          <p:nvPr>
            <p:ph idx="1"/>
          </p:nvPr>
        </p:nvSpPr>
        <p:spPr/>
        <p:txBody>
          <a:bodyPr/>
          <a:lstStyle/>
          <a:p>
            <a:pPr marL="0" indent="0">
              <a:buNone/>
            </a:pPr>
            <a:r>
              <a:rPr lang="nl-NL" b="1" dirty="0"/>
              <a:t>User story: </a:t>
            </a:r>
            <a:r>
              <a:rPr lang="nl-NL" dirty="0"/>
              <a:t>Als gebruiker wil ik altijd de mogelijkheid hebben om elke waarde van de biljetten te verkrijgen zodat ik krijg wat ik graag wil.</a:t>
            </a:r>
          </a:p>
          <a:p>
            <a:endParaRPr lang="nl-NL" dirty="0"/>
          </a:p>
        </p:txBody>
      </p:sp>
    </p:spTree>
    <p:extLst>
      <p:ext uri="{BB962C8B-B14F-4D97-AF65-F5344CB8AC3E}">
        <p14:creationId xmlns:p14="http://schemas.microsoft.com/office/powerpoint/2010/main" val="1207477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99DB9-2E9C-4BDE-8865-D939AEFBAEEF}"/>
              </a:ext>
            </a:extLst>
          </p:cNvPr>
          <p:cNvSpPr>
            <a:spLocks noGrp="1"/>
          </p:cNvSpPr>
          <p:nvPr>
            <p:ph type="title"/>
          </p:nvPr>
        </p:nvSpPr>
        <p:spPr/>
        <p:txBody>
          <a:bodyPr>
            <a:normAutofit fontScale="90000"/>
          </a:bodyPr>
          <a:lstStyle/>
          <a:p>
            <a:r>
              <a:rPr lang="nl-NL" dirty="0"/>
              <a:t>Sprint </a:t>
            </a:r>
            <a:r>
              <a:rPr lang="nl-NL" dirty="0" err="1"/>
              <a:t>revieuw</a:t>
            </a:r>
            <a:br>
              <a:rPr lang="nl-NL" dirty="0"/>
            </a:br>
            <a:br>
              <a:rPr lang="nl-NL" dirty="0"/>
            </a:br>
            <a:r>
              <a:rPr lang="nl-NL" dirty="0"/>
              <a:t>Sander</a:t>
            </a:r>
          </a:p>
        </p:txBody>
      </p:sp>
      <p:sp>
        <p:nvSpPr>
          <p:cNvPr id="3" name="Tijdelijke aanduiding voor inhoud 2">
            <a:extLst>
              <a:ext uri="{FF2B5EF4-FFF2-40B4-BE49-F238E27FC236}">
                <a16:creationId xmlns:a16="http://schemas.microsoft.com/office/drawing/2014/main" id="{75057052-85EA-49B1-A344-57FCF793241B}"/>
              </a:ext>
            </a:extLst>
          </p:cNvPr>
          <p:cNvSpPr>
            <a:spLocks noGrp="1"/>
          </p:cNvSpPr>
          <p:nvPr>
            <p:ph idx="1"/>
          </p:nvPr>
        </p:nvSpPr>
        <p:spPr/>
        <p:txBody>
          <a:bodyPr/>
          <a:lstStyle/>
          <a:p>
            <a:pPr marL="0" indent="0">
              <a:buNone/>
            </a:pPr>
            <a:r>
              <a:rPr lang="nl-NL" b="1" dirty="0"/>
              <a:t>User story: </a:t>
            </a:r>
            <a:r>
              <a:rPr lang="nl-NL" dirty="0"/>
              <a:t>Als gebruiker wil ik verschillende acties kunnen uitvoeren zodat ik geld kan opnemen en balans bekijken. Dit wil ik ook bij andere banken kunnen doen, wel vind ik de beveiliging belangrijk dat andere mensen niet bij mijn rekening geld kunnen afschrijven.</a:t>
            </a:r>
          </a:p>
          <a:p>
            <a:endParaRPr lang="nl-NL" dirty="0"/>
          </a:p>
        </p:txBody>
      </p:sp>
    </p:spTree>
    <p:extLst>
      <p:ext uri="{BB962C8B-B14F-4D97-AF65-F5344CB8AC3E}">
        <p14:creationId xmlns:p14="http://schemas.microsoft.com/office/powerpoint/2010/main" val="1076479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99DB9-2E9C-4BDE-8865-D939AEFBAEEF}"/>
              </a:ext>
            </a:extLst>
          </p:cNvPr>
          <p:cNvSpPr>
            <a:spLocks noGrp="1"/>
          </p:cNvSpPr>
          <p:nvPr>
            <p:ph type="title"/>
          </p:nvPr>
        </p:nvSpPr>
        <p:spPr/>
        <p:txBody>
          <a:bodyPr>
            <a:normAutofit fontScale="90000"/>
          </a:bodyPr>
          <a:lstStyle/>
          <a:p>
            <a:r>
              <a:rPr lang="nl-NL" dirty="0"/>
              <a:t>Sprint </a:t>
            </a:r>
            <a:r>
              <a:rPr lang="nl-NL" dirty="0" err="1"/>
              <a:t>revieuw</a:t>
            </a:r>
            <a:br>
              <a:rPr lang="nl-NL" dirty="0"/>
            </a:br>
            <a:br>
              <a:rPr lang="nl-NL" dirty="0"/>
            </a:br>
            <a:r>
              <a:rPr lang="nl-NL" dirty="0"/>
              <a:t>Ramon</a:t>
            </a:r>
          </a:p>
        </p:txBody>
      </p:sp>
      <p:sp>
        <p:nvSpPr>
          <p:cNvPr id="3" name="Tijdelijke aanduiding voor inhoud 2">
            <a:extLst>
              <a:ext uri="{FF2B5EF4-FFF2-40B4-BE49-F238E27FC236}">
                <a16:creationId xmlns:a16="http://schemas.microsoft.com/office/drawing/2014/main" id="{75057052-85EA-49B1-A344-57FCF793241B}"/>
              </a:ext>
            </a:extLst>
          </p:cNvPr>
          <p:cNvSpPr>
            <a:spLocks noGrp="1"/>
          </p:cNvSpPr>
          <p:nvPr>
            <p:ph idx="1"/>
          </p:nvPr>
        </p:nvSpPr>
        <p:spPr/>
        <p:txBody>
          <a:bodyPr/>
          <a:lstStyle/>
          <a:p>
            <a:pPr marL="0" indent="0">
              <a:buNone/>
            </a:pPr>
            <a:r>
              <a:rPr lang="nl-NL" b="1" dirty="0"/>
              <a:t>User story: </a:t>
            </a:r>
            <a:r>
              <a:rPr lang="nl-NL" dirty="0"/>
              <a:t>Als gebruiker wil ik dat mijn geld netjes in 1 bak komt te liggen zodat ik mijn geld makkelijk kan pakken nadat ik gepind heb.</a:t>
            </a:r>
          </a:p>
          <a:p>
            <a:endParaRPr lang="nl-NL" dirty="0"/>
          </a:p>
        </p:txBody>
      </p:sp>
    </p:spTree>
    <p:extLst>
      <p:ext uri="{BB962C8B-B14F-4D97-AF65-F5344CB8AC3E}">
        <p14:creationId xmlns:p14="http://schemas.microsoft.com/office/powerpoint/2010/main" val="598361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99DB9-2E9C-4BDE-8865-D939AEFBAEEF}"/>
              </a:ext>
            </a:extLst>
          </p:cNvPr>
          <p:cNvSpPr>
            <a:spLocks noGrp="1"/>
          </p:cNvSpPr>
          <p:nvPr>
            <p:ph type="title"/>
          </p:nvPr>
        </p:nvSpPr>
        <p:spPr/>
        <p:txBody>
          <a:bodyPr>
            <a:normAutofit fontScale="90000"/>
          </a:bodyPr>
          <a:lstStyle/>
          <a:p>
            <a:r>
              <a:rPr lang="nl-NL" dirty="0"/>
              <a:t>Sprint </a:t>
            </a:r>
            <a:r>
              <a:rPr lang="nl-NL" dirty="0" err="1"/>
              <a:t>revieuw</a:t>
            </a:r>
            <a:br>
              <a:rPr lang="nl-NL" dirty="0"/>
            </a:br>
            <a:br>
              <a:rPr lang="nl-NL" dirty="0"/>
            </a:br>
            <a:r>
              <a:rPr lang="nl-NL" dirty="0"/>
              <a:t>Jarno</a:t>
            </a:r>
          </a:p>
        </p:txBody>
      </p:sp>
      <p:sp>
        <p:nvSpPr>
          <p:cNvPr id="3" name="Tijdelijke aanduiding voor inhoud 2">
            <a:extLst>
              <a:ext uri="{FF2B5EF4-FFF2-40B4-BE49-F238E27FC236}">
                <a16:creationId xmlns:a16="http://schemas.microsoft.com/office/drawing/2014/main" id="{75057052-85EA-49B1-A344-57FCF793241B}"/>
              </a:ext>
            </a:extLst>
          </p:cNvPr>
          <p:cNvSpPr>
            <a:spLocks noGrp="1"/>
          </p:cNvSpPr>
          <p:nvPr>
            <p:ph idx="1"/>
          </p:nvPr>
        </p:nvSpPr>
        <p:spPr/>
        <p:txBody>
          <a:bodyPr/>
          <a:lstStyle/>
          <a:p>
            <a:pPr marL="0" indent="0">
              <a:buNone/>
            </a:pPr>
            <a:r>
              <a:rPr lang="nl-NL" b="1" dirty="0"/>
              <a:t>User story: </a:t>
            </a:r>
            <a:r>
              <a:rPr lang="nl-NL" dirty="0"/>
              <a:t>Als gebruiker wil ik kunnen navigeren, keuzes kunnen maken en visuele terugkeer krijgen zodat ik kan zien wat ik doe en wat mijn volgende stappen zijn. </a:t>
            </a:r>
          </a:p>
          <a:p>
            <a:pPr marL="0" indent="0">
              <a:buNone/>
            </a:pPr>
            <a:r>
              <a:rPr lang="nl-NL" dirty="0"/>
              <a:t>Als gebruiker wil ik een bon zodat ik mijn transactie op papier heb.</a:t>
            </a:r>
          </a:p>
          <a:p>
            <a:pPr marL="0" indent="0">
              <a:buNone/>
            </a:pPr>
            <a:r>
              <a:rPr lang="nl-NL" b="1" dirty="0" err="1"/>
              <a:t>Owner</a:t>
            </a:r>
            <a:r>
              <a:rPr lang="nl-NL" b="1" dirty="0"/>
              <a:t> story: </a:t>
            </a:r>
            <a:r>
              <a:rPr lang="nl-NL" dirty="0"/>
              <a:t>Als </a:t>
            </a:r>
            <a:r>
              <a:rPr lang="nl-NL" dirty="0" err="1"/>
              <a:t>owner</a:t>
            </a:r>
            <a:r>
              <a:rPr lang="nl-NL" dirty="0"/>
              <a:t> wil ik instelling kunnen veranderen vanaf de gebruiker zijn interface zodat het systeem gemakkelijk aangepast kan worden.</a:t>
            </a:r>
          </a:p>
          <a:p>
            <a:endParaRPr lang="nl-NL" dirty="0"/>
          </a:p>
        </p:txBody>
      </p:sp>
    </p:spTree>
    <p:extLst>
      <p:ext uri="{BB962C8B-B14F-4D97-AF65-F5344CB8AC3E}">
        <p14:creationId xmlns:p14="http://schemas.microsoft.com/office/powerpoint/2010/main" val="4191061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F20094-DC7C-4BC2-A2A8-DEC41525857F}"/>
              </a:ext>
            </a:extLst>
          </p:cNvPr>
          <p:cNvSpPr>
            <a:spLocks noGrp="1"/>
          </p:cNvSpPr>
          <p:nvPr>
            <p:ph type="title"/>
          </p:nvPr>
        </p:nvSpPr>
        <p:spPr/>
        <p:txBody>
          <a:bodyPr>
            <a:normAutofit fontScale="90000"/>
          </a:bodyPr>
          <a:lstStyle/>
          <a:p>
            <a:r>
              <a:rPr lang="nl-NL" dirty="0"/>
              <a:t>Sprint </a:t>
            </a:r>
            <a:r>
              <a:rPr lang="nl-NL" dirty="0" err="1"/>
              <a:t>backlog</a:t>
            </a:r>
            <a:r>
              <a:rPr lang="nl-NL" dirty="0"/>
              <a:t> </a:t>
            </a:r>
            <a:br>
              <a:rPr lang="nl-NL" dirty="0"/>
            </a:br>
            <a:br>
              <a:rPr lang="nl-NL" dirty="0"/>
            </a:br>
            <a:r>
              <a:rPr lang="nl-NL" dirty="0"/>
              <a:t>Marjon</a:t>
            </a:r>
          </a:p>
        </p:txBody>
      </p:sp>
      <p:sp>
        <p:nvSpPr>
          <p:cNvPr id="3" name="Tijdelijke aanduiding voor inhoud 2">
            <a:extLst>
              <a:ext uri="{FF2B5EF4-FFF2-40B4-BE49-F238E27FC236}">
                <a16:creationId xmlns:a16="http://schemas.microsoft.com/office/drawing/2014/main" id="{0B758496-B0E4-4E90-AD66-5CA4C8EF25AF}"/>
              </a:ext>
            </a:extLst>
          </p:cNvPr>
          <p:cNvSpPr>
            <a:spLocks noGrp="1"/>
          </p:cNvSpPr>
          <p:nvPr>
            <p:ph idx="1"/>
          </p:nvPr>
        </p:nvSpPr>
        <p:spPr/>
        <p:txBody>
          <a:bodyPr/>
          <a:lstStyle/>
          <a:p>
            <a:pPr marL="0" indent="0">
              <a:buNone/>
            </a:pPr>
            <a:r>
              <a:rPr lang="nl-NL" dirty="0"/>
              <a:t>User story: </a:t>
            </a:r>
          </a:p>
          <a:p>
            <a:pPr marL="0" indent="0">
              <a:buNone/>
            </a:pPr>
            <a:r>
              <a:rPr lang="nl-NL" dirty="0"/>
              <a:t>Taak: </a:t>
            </a:r>
          </a:p>
          <a:p>
            <a:pPr marL="0" indent="0">
              <a:buNone/>
            </a:pPr>
            <a:r>
              <a:rPr lang="nl-NL" dirty="0" err="1"/>
              <a:t>Acceptance</a:t>
            </a:r>
            <a:r>
              <a:rPr lang="nl-NL" dirty="0"/>
              <a:t> Criteria: </a:t>
            </a:r>
          </a:p>
          <a:p>
            <a:pPr marL="0" indent="0">
              <a:buNone/>
            </a:pPr>
            <a:r>
              <a:rPr lang="nl-NL" dirty="0"/>
              <a:t>Story Points: </a:t>
            </a:r>
          </a:p>
          <a:p>
            <a:endParaRPr lang="nl-NL" dirty="0"/>
          </a:p>
        </p:txBody>
      </p:sp>
    </p:spTree>
    <p:extLst>
      <p:ext uri="{BB962C8B-B14F-4D97-AF65-F5344CB8AC3E}">
        <p14:creationId xmlns:p14="http://schemas.microsoft.com/office/powerpoint/2010/main" val="3381163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F20094-DC7C-4BC2-A2A8-DEC41525857F}"/>
              </a:ext>
            </a:extLst>
          </p:cNvPr>
          <p:cNvSpPr>
            <a:spLocks noGrp="1"/>
          </p:cNvSpPr>
          <p:nvPr>
            <p:ph type="title"/>
          </p:nvPr>
        </p:nvSpPr>
        <p:spPr/>
        <p:txBody>
          <a:bodyPr>
            <a:normAutofit fontScale="90000"/>
          </a:bodyPr>
          <a:lstStyle/>
          <a:p>
            <a:r>
              <a:rPr lang="nl-NL" dirty="0"/>
              <a:t>Sprint </a:t>
            </a:r>
            <a:r>
              <a:rPr lang="nl-NL" dirty="0" err="1"/>
              <a:t>backlog</a:t>
            </a:r>
            <a:r>
              <a:rPr lang="nl-NL" dirty="0"/>
              <a:t> </a:t>
            </a:r>
            <a:br>
              <a:rPr lang="nl-NL" dirty="0"/>
            </a:br>
            <a:br>
              <a:rPr lang="nl-NL" dirty="0"/>
            </a:br>
            <a:r>
              <a:rPr lang="nl-NL" dirty="0"/>
              <a:t>Sander</a:t>
            </a:r>
          </a:p>
        </p:txBody>
      </p:sp>
      <p:sp>
        <p:nvSpPr>
          <p:cNvPr id="3" name="Tijdelijke aanduiding voor inhoud 2">
            <a:extLst>
              <a:ext uri="{FF2B5EF4-FFF2-40B4-BE49-F238E27FC236}">
                <a16:creationId xmlns:a16="http://schemas.microsoft.com/office/drawing/2014/main" id="{0B758496-B0E4-4E90-AD66-5CA4C8EF25AF}"/>
              </a:ext>
            </a:extLst>
          </p:cNvPr>
          <p:cNvSpPr>
            <a:spLocks noGrp="1"/>
          </p:cNvSpPr>
          <p:nvPr>
            <p:ph idx="1"/>
          </p:nvPr>
        </p:nvSpPr>
        <p:spPr/>
        <p:txBody>
          <a:bodyPr/>
          <a:lstStyle/>
          <a:p>
            <a:pPr marL="0" indent="0">
              <a:buNone/>
            </a:pPr>
            <a:r>
              <a:rPr lang="nl-NL" dirty="0"/>
              <a:t>User story: </a:t>
            </a:r>
          </a:p>
          <a:p>
            <a:pPr marL="0" indent="0">
              <a:buNone/>
            </a:pPr>
            <a:r>
              <a:rPr lang="nl-NL" dirty="0"/>
              <a:t>Taak: </a:t>
            </a:r>
          </a:p>
          <a:p>
            <a:pPr marL="0" indent="0">
              <a:buNone/>
            </a:pPr>
            <a:r>
              <a:rPr lang="nl-NL" dirty="0" err="1"/>
              <a:t>Acceptance</a:t>
            </a:r>
            <a:r>
              <a:rPr lang="nl-NL" dirty="0"/>
              <a:t> Criteria: </a:t>
            </a:r>
          </a:p>
          <a:p>
            <a:pPr marL="0" indent="0">
              <a:buNone/>
            </a:pPr>
            <a:r>
              <a:rPr lang="nl-NL" dirty="0"/>
              <a:t>Story Points: </a:t>
            </a:r>
          </a:p>
          <a:p>
            <a:endParaRPr lang="nl-NL" dirty="0"/>
          </a:p>
        </p:txBody>
      </p:sp>
    </p:spTree>
    <p:extLst>
      <p:ext uri="{BB962C8B-B14F-4D97-AF65-F5344CB8AC3E}">
        <p14:creationId xmlns:p14="http://schemas.microsoft.com/office/powerpoint/2010/main" val="2527511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F20094-DC7C-4BC2-A2A8-DEC41525857F}"/>
              </a:ext>
            </a:extLst>
          </p:cNvPr>
          <p:cNvSpPr>
            <a:spLocks noGrp="1"/>
          </p:cNvSpPr>
          <p:nvPr>
            <p:ph type="title"/>
          </p:nvPr>
        </p:nvSpPr>
        <p:spPr/>
        <p:txBody>
          <a:bodyPr>
            <a:normAutofit fontScale="90000"/>
          </a:bodyPr>
          <a:lstStyle/>
          <a:p>
            <a:r>
              <a:rPr lang="nl-NL" dirty="0"/>
              <a:t>Sprint </a:t>
            </a:r>
            <a:r>
              <a:rPr lang="nl-NL" dirty="0" err="1"/>
              <a:t>backlog</a:t>
            </a:r>
            <a:r>
              <a:rPr lang="nl-NL" dirty="0"/>
              <a:t> </a:t>
            </a:r>
            <a:br>
              <a:rPr lang="nl-NL" dirty="0"/>
            </a:br>
            <a:br>
              <a:rPr lang="nl-NL" dirty="0"/>
            </a:br>
            <a:r>
              <a:rPr lang="nl-NL" dirty="0"/>
              <a:t>Ramon</a:t>
            </a:r>
          </a:p>
        </p:txBody>
      </p:sp>
      <p:sp>
        <p:nvSpPr>
          <p:cNvPr id="3" name="Tijdelijke aanduiding voor inhoud 2">
            <a:extLst>
              <a:ext uri="{FF2B5EF4-FFF2-40B4-BE49-F238E27FC236}">
                <a16:creationId xmlns:a16="http://schemas.microsoft.com/office/drawing/2014/main" id="{0B758496-B0E4-4E90-AD66-5CA4C8EF25AF}"/>
              </a:ext>
            </a:extLst>
          </p:cNvPr>
          <p:cNvSpPr>
            <a:spLocks noGrp="1"/>
          </p:cNvSpPr>
          <p:nvPr>
            <p:ph idx="1"/>
          </p:nvPr>
        </p:nvSpPr>
        <p:spPr/>
        <p:txBody>
          <a:bodyPr/>
          <a:lstStyle/>
          <a:p>
            <a:pPr marL="0" indent="0">
              <a:buNone/>
            </a:pPr>
            <a:r>
              <a:rPr lang="nl-NL" dirty="0"/>
              <a:t>User story: </a:t>
            </a:r>
          </a:p>
          <a:p>
            <a:pPr marL="0" indent="0">
              <a:buNone/>
            </a:pPr>
            <a:r>
              <a:rPr lang="nl-NL" dirty="0"/>
              <a:t>Taak: </a:t>
            </a:r>
          </a:p>
          <a:p>
            <a:pPr marL="0" indent="0">
              <a:buNone/>
            </a:pPr>
            <a:r>
              <a:rPr lang="nl-NL" dirty="0" err="1"/>
              <a:t>Acceptance</a:t>
            </a:r>
            <a:r>
              <a:rPr lang="nl-NL" dirty="0"/>
              <a:t> Criteria: </a:t>
            </a:r>
          </a:p>
          <a:p>
            <a:pPr marL="0" indent="0">
              <a:buNone/>
            </a:pPr>
            <a:r>
              <a:rPr lang="nl-NL" dirty="0"/>
              <a:t>Story Points: </a:t>
            </a:r>
          </a:p>
          <a:p>
            <a:endParaRPr lang="nl-NL" dirty="0"/>
          </a:p>
        </p:txBody>
      </p:sp>
    </p:spTree>
    <p:extLst>
      <p:ext uri="{BB962C8B-B14F-4D97-AF65-F5344CB8AC3E}">
        <p14:creationId xmlns:p14="http://schemas.microsoft.com/office/powerpoint/2010/main" val="68933202"/>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298</Words>
  <Application>Microsoft Office PowerPoint</Application>
  <PresentationFormat>Breedbeeld</PresentationFormat>
  <Paragraphs>51</Paragraphs>
  <Slides>12</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12</vt:i4>
      </vt:variant>
    </vt:vector>
  </HeadingPairs>
  <TitlesOfParts>
    <vt:vector size="16" baseType="lpstr">
      <vt:lpstr>Arial</vt:lpstr>
      <vt:lpstr>Calibri</vt:lpstr>
      <vt:lpstr>Calibri Light</vt:lpstr>
      <vt:lpstr>Kantoorthema</vt:lpstr>
      <vt:lpstr>Sprint 5</vt:lpstr>
      <vt:lpstr>Inhoud</vt:lpstr>
      <vt:lpstr>Sprint revieuw  Marjon</vt:lpstr>
      <vt:lpstr>Sprint revieuw  Sander</vt:lpstr>
      <vt:lpstr>Sprint revieuw  Ramon</vt:lpstr>
      <vt:lpstr>Sprint revieuw  Jarno</vt:lpstr>
      <vt:lpstr>Sprint backlog   Marjon</vt:lpstr>
      <vt:lpstr>Sprint backlog   Sander</vt:lpstr>
      <vt:lpstr>Sprint backlog   Ramon</vt:lpstr>
      <vt:lpstr>Sprint backlog   Jarno</vt:lpstr>
      <vt:lpstr>Retrospective</vt:lpstr>
      <vt:lpstr>Vragen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5</dc:title>
  <dc:creator>Ramon Burgstad</dc:creator>
  <cp:lastModifiedBy>Ramon Burgstad</cp:lastModifiedBy>
  <cp:revision>2</cp:revision>
  <dcterms:created xsi:type="dcterms:W3CDTF">2021-05-18T20:00:52Z</dcterms:created>
  <dcterms:modified xsi:type="dcterms:W3CDTF">2021-05-18T20:20:42Z</dcterms:modified>
</cp:coreProperties>
</file>