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9" r:id="rId2"/>
    <p:sldId id="257" r:id="rId3"/>
    <p:sldId id="261" r:id="rId4"/>
    <p:sldId id="262" r:id="rId5"/>
    <p:sldId id="260" r:id="rId6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Margaret Arito" initials="MMA" lastIdx="7" clrIdx="0">
    <p:extLst>
      <p:ext uri="{19B8F6BF-5375-455C-9EA6-DF929625EA0E}">
        <p15:presenceInfo xmlns:p15="http://schemas.microsoft.com/office/powerpoint/2012/main" userId="Mary Margaret Ari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66FF"/>
    <a:srgbClr val="000000"/>
    <a:srgbClr val="666699"/>
    <a:srgbClr val="FFFF00"/>
    <a:srgbClr val="FF6600"/>
    <a:srgbClr val="00B0F0"/>
    <a:srgbClr val="70A3F3"/>
    <a:srgbClr val="EBF4E5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2" autoAdjust="0"/>
    <p:restoredTop sz="86429" autoAdjust="0"/>
  </p:normalViewPr>
  <p:slideViewPr>
    <p:cSldViewPr snapToGrid="0">
      <p:cViewPr>
        <p:scale>
          <a:sx n="33" d="100"/>
          <a:sy n="33" d="100"/>
        </p:scale>
        <p:origin x="1536" y="23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2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4200A8-CDC0-4AED-B4A3-2DFFA8C36B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672655-585F-46A3-85D6-E93C7F68DA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9FE28-79AA-49E9-B5F8-70FF0ACABD2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3B9F7-8A09-499B-A487-D871296345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EBF93-AF0F-4260-BAAD-9F4A96452D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5AC64-80C0-4943-AB2B-68FC0F785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60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130DD-F87E-4C00-A10B-3B08157FC4C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FF30F-0E43-4CE3-8129-6B3BFF1A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13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B7E-B15A-45AB-8A08-09A63075B83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FDB0-ED1B-4CEF-AF9E-A2509859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3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B7E-B15A-45AB-8A08-09A63075B83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FDB0-ED1B-4CEF-AF9E-A2509859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0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B7E-B15A-45AB-8A08-09A63075B83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FDB0-ED1B-4CEF-AF9E-A2509859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1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B7E-B15A-45AB-8A08-09A63075B83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FDB0-ED1B-4CEF-AF9E-A2509859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3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B7E-B15A-45AB-8A08-09A63075B83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FDB0-ED1B-4CEF-AF9E-A2509859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6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B7E-B15A-45AB-8A08-09A63075B83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FDB0-ED1B-4CEF-AF9E-A2509859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B7E-B15A-45AB-8A08-09A63075B83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FDB0-ED1B-4CEF-AF9E-A2509859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1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B7E-B15A-45AB-8A08-09A63075B83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FDB0-ED1B-4CEF-AF9E-A2509859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6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B7E-B15A-45AB-8A08-09A63075B83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FDB0-ED1B-4CEF-AF9E-A2509859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5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B7E-B15A-45AB-8A08-09A63075B83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FDB0-ED1B-4CEF-AF9E-A2509859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1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B7E-B15A-45AB-8A08-09A63075B83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FDB0-ED1B-4CEF-AF9E-A2509859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7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6CB7E-B15A-45AB-8A08-09A63075B83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1FDB0-ED1B-4CEF-AF9E-A2509859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1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F673999-DD57-47F5-B9DE-28096007048B}"/>
              </a:ext>
            </a:extLst>
          </p:cNvPr>
          <p:cNvSpPr/>
          <p:nvPr/>
        </p:nvSpPr>
        <p:spPr>
          <a:xfrm>
            <a:off x="914400" y="716280"/>
            <a:ext cx="11887200" cy="1005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472285-1458-402D-9BCE-3018D9CC091A}"/>
              </a:ext>
            </a:extLst>
          </p:cNvPr>
          <p:cNvGrpSpPr/>
          <p:nvPr/>
        </p:nvGrpSpPr>
        <p:grpSpPr>
          <a:xfrm rot="10800000">
            <a:off x="4122417" y="8664401"/>
            <a:ext cx="5486399" cy="1858811"/>
            <a:chOff x="4152523" y="11055886"/>
            <a:chExt cx="5410947" cy="1422938"/>
          </a:xfrm>
        </p:grpSpPr>
        <p:sp>
          <p:nvSpPr>
            <p:cNvPr id="39" name="Flowchart: Delay 38">
              <a:extLst>
                <a:ext uri="{FF2B5EF4-FFF2-40B4-BE49-F238E27FC236}">
                  <a16:creationId xmlns:a16="http://schemas.microsoft.com/office/drawing/2014/main" id="{56765C48-F575-4735-9B5C-BF88F81290CA}"/>
                </a:ext>
              </a:extLst>
            </p:cNvPr>
            <p:cNvSpPr/>
            <p:nvPr/>
          </p:nvSpPr>
          <p:spPr>
            <a:xfrm rot="5400000">
              <a:off x="6146528" y="9061881"/>
              <a:ext cx="1422938" cy="5410947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E70502A-F4B2-44A0-A2D2-18F60B4317F6}"/>
                </a:ext>
              </a:extLst>
            </p:cNvPr>
            <p:cNvSpPr txBox="1"/>
            <p:nvPr/>
          </p:nvSpPr>
          <p:spPr>
            <a:xfrm rot="10800000">
              <a:off x="6188584" y="1146554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Hole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BAA0282-EFAA-432A-B74F-AF091385810F}"/>
              </a:ext>
            </a:extLst>
          </p:cNvPr>
          <p:cNvCxnSpPr>
            <a:cxnSpLocks/>
          </p:cNvCxnSpPr>
          <p:nvPr/>
        </p:nvCxnSpPr>
        <p:spPr>
          <a:xfrm flipV="1">
            <a:off x="914400" y="8945880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75CA08-67CE-4A2C-8A62-FE7591239938}"/>
              </a:ext>
            </a:extLst>
          </p:cNvPr>
          <p:cNvSpPr txBox="1"/>
          <p:nvPr/>
        </p:nvSpPr>
        <p:spPr>
          <a:xfrm>
            <a:off x="368083" y="945971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114B7F-2AF3-4463-886B-1103CB4F7803}"/>
              </a:ext>
            </a:extLst>
          </p:cNvPr>
          <p:cNvCxnSpPr/>
          <p:nvPr/>
        </p:nvCxnSpPr>
        <p:spPr>
          <a:xfrm>
            <a:off x="922020" y="8945877"/>
            <a:ext cx="32004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E2E35B0-0EE3-458D-84D5-9E14379B252C}"/>
              </a:ext>
            </a:extLst>
          </p:cNvPr>
          <p:cNvCxnSpPr/>
          <p:nvPr/>
        </p:nvCxnSpPr>
        <p:spPr>
          <a:xfrm>
            <a:off x="9601200" y="8945872"/>
            <a:ext cx="32004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9249B0-0838-4418-A543-FF286226D06B}"/>
              </a:ext>
            </a:extLst>
          </p:cNvPr>
          <p:cNvSpPr txBox="1"/>
          <p:nvPr/>
        </p:nvSpPr>
        <p:spPr>
          <a:xfrm>
            <a:off x="11003280" y="894587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 in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8B1BD2-657E-4818-9510-560A74C096FE}"/>
              </a:ext>
            </a:extLst>
          </p:cNvPr>
          <p:cNvSpPr txBox="1"/>
          <p:nvPr/>
        </p:nvSpPr>
        <p:spPr>
          <a:xfrm>
            <a:off x="2158772" y="904644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 in</a:t>
            </a:r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E4621BD0-E522-45D0-9FC5-968EB65B4F5D}"/>
              </a:ext>
            </a:extLst>
          </p:cNvPr>
          <p:cNvSpPr/>
          <p:nvPr/>
        </p:nvSpPr>
        <p:spPr>
          <a:xfrm>
            <a:off x="1150618" y="804141"/>
            <a:ext cx="11430000" cy="77724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64F4EC-9EE0-4F13-B142-808D41CF5A0C}"/>
              </a:ext>
            </a:extLst>
          </p:cNvPr>
          <p:cNvSpPr/>
          <p:nvPr/>
        </p:nvSpPr>
        <p:spPr>
          <a:xfrm>
            <a:off x="1653573" y="1032741"/>
            <a:ext cx="7315200" cy="7315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177A18-687E-4395-A3DA-019B29285EF3}"/>
              </a:ext>
            </a:extLst>
          </p:cNvPr>
          <p:cNvGrpSpPr/>
          <p:nvPr/>
        </p:nvGrpSpPr>
        <p:grpSpPr>
          <a:xfrm>
            <a:off x="9980895" y="6762404"/>
            <a:ext cx="2286000" cy="2743200"/>
            <a:chOff x="9898565" y="7357051"/>
            <a:chExt cx="2286000" cy="27432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E3F9AD0-4756-4724-9F16-9BC535DC16E2}"/>
                </a:ext>
              </a:extLst>
            </p:cNvPr>
            <p:cNvSpPr/>
            <p:nvPr/>
          </p:nvSpPr>
          <p:spPr>
            <a:xfrm>
              <a:off x="9898565" y="7357051"/>
              <a:ext cx="2286000" cy="2743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KEYPAD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(MAIN PCB BELOW)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A1AF15E-AB72-4743-AF08-A8EB0187DA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85505" y="7357051"/>
              <a:ext cx="0" cy="27432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C2E4F08-2F47-4ADA-AED6-D7398327BECA}"/>
                </a:ext>
              </a:extLst>
            </p:cNvPr>
            <p:cNvCxnSpPr>
              <a:cxnSpLocks/>
            </p:cNvCxnSpPr>
            <p:nvPr/>
          </p:nvCxnSpPr>
          <p:spPr>
            <a:xfrm>
              <a:off x="9898565" y="7753291"/>
              <a:ext cx="228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6AEF0AE-1D00-48BE-8FB3-150E165CAE32}"/>
                </a:ext>
              </a:extLst>
            </p:cNvPr>
            <p:cNvSpPr txBox="1"/>
            <p:nvPr/>
          </p:nvSpPr>
          <p:spPr>
            <a:xfrm>
              <a:off x="10126981" y="7753291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2.6 in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7FE63A4-40E3-4A78-8E48-6F9A3EA82A92}"/>
                </a:ext>
              </a:extLst>
            </p:cNvPr>
            <p:cNvSpPr txBox="1"/>
            <p:nvPr/>
          </p:nvSpPr>
          <p:spPr>
            <a:xfrm>
              <a:off x="11482038" y="9294786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 in</a:t>
              </a:r>
            </a:p>
          </p:txBody>
        </p:sp>
      </p:grp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EB376573-293C-45A3-A901-43EFA1BA2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136664"/>
              </p:ext>
            </p:extLst>
          </p:nvPr>
        </p:nvGraphicFramePr>
        <p:xfrm>
          <a:off x="1639626" y="1032741"/>
          <a:ext cx="7315200" cy="731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0956561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119032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593047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88801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254599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5708521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9382377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5421586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46389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76273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03624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43989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14920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61361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0656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520542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5A766E2C-3038-4569-AFFE-F7733B1D5209}"/>
              </a:ext>
            </a:extLst>
          </p:cNvPr>
          <p:cNvSpPr/>
          <p:nvPr/>
        </p:nvSpPr>
        <p:spPr>
          <a:xfrm>
            <a:off x="9386535" y="1018155"/>
            <a:ext cx="2880360" cy="1371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 Display</a:t>
            </a:r>
          </a:p>
          <a:p>
            <a:pPr algn="ctr"/>
            <a:r>
              <a:rPr lang="en-US" dirty="0"/>
              <a:t>(80mm by 36 mm)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7D0164-CA97-40B1-BA80-695CC5944A60}"/>
              </a:ext>
            </a:extLst>
          </p:cNvPr>
          <p:cNvSpPr/>
          <p:nvPr/>
        </p:nvSpPr>
        <p:spPr>
          <a:xfrm>
            <a:off x="9523695" y="42185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RUMBLE MOTOR</a:t>
            </a:r>
          </a:p>
          <a:p>
            <a:pPr algn="ctr"/>
            <a:r>
              <a:rPr lang="en-US" sz="1600" dirty="0"/>
              <a:t>(24 mm)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A73454C-844C-4808-8F86-6B601EA28EC6}"/>
              </a:ext>
            </a:extLst>
          </p:cNvPr>
          <p:cNvSpPr/>
          <p:nvPr/>
        </p:nvSpPr>
        <p:spPr>
          <a:xfrm>
            <a:off x="10890008" y="3844560"/>
            <a:ext cx="1463040" cy="1463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SPEAKER</a:t>
            </a:r>
          </a:p>
          <a:p>
            <a:pPr algn="ctr"/>
            <a:r>
              <a:rPr lang="en-US" dirty="0"/>
              <a:t>(40 mm)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88572C7-72A2-4A23-BC91-0E19840B4B08}"/>
              </a:ext>
            </a:extLst>
          </p:cNvPr>
          <p:cNvCxnSpPr/>
          <p:nvPr/>
        </p:nvCxnSpPr>
        <p:spPr>
          <a:xfrm>
            <a:off x="914400" y="1065395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B4D0CE-C043-493C-8EF2-6565E64AA609}"/>
              </a:ext>
            </a:extLst>
          </p:cNvPr>
          <p:cNvSpPr txBox="1"/>
          <p:nvPr/>
        </p:nvSpPr>
        <p:spPr>
          <a:xfrm>
            <a:off x="846770" y="114198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 in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C4D9F9-7A95-4435-9EC7-A9FAF1145654}"/>
              </a:ext>
            </a:extLst>
          </p:cNvPr>
          <p:cNvCxnSpPr>
            <a:cxnSpLocks/>
          </p:cNvCxnSpPr>
          <p:nvPr/>
        </p:nvCxnSpPr>
        <p:spPr>
          <a:xfrm flipV="1">
            <a:off x="2392680" y="1018155"/>
            <a:ext cx="0" cy="73152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57AF07-BD1B-486A-B631-63D429B78ED0}"/>
              </a:ext>
            </a:extLst>
          </p:cNvPr>
          <p:cNvCxnSpPr>
            <a:cxnSpLocks/>
          </p:cNvCxnSpPr>
          <p:nvPr/>
        </p:nvCxnSpPr>
        <p:spPr>
          <a:xfrm flipV="1">
            <a:off x="1653572" y="7319241"/>
            <a:ext cx="7286997" cy="357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F2EAB6-34E1-4B97-8D66-AB06C3F8C9BC}"/>
              </a:ext>
            </a:extLst>
          </p:cNvPr>
          <p:cNvSpPr txBox="1"/>
          <p:nvPr/>
        </p:nvSpPr>
        <p:spPr>
          <a:xfrm>
            <a:off x="2559734" y="162596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 in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58E2BFB-1B37-43EF-AC9A-840AA36E252D}"/>
              </a:ext>
            </a:extLst>
          </p:cNvPr>
          <p:cNvSpPr txBox="1"/>
          <p:nvPr/>
        </p:nvSpPr>
        <p:spPr>
          <a:xfrm>
            <a:off x="8410654" y="700010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 in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F309F9-8166-40CE-B07D-7038D6CA2D3C}"/>
              </a:ext>
            </a:extLst>
          </p:cNvPr>
          <p:cNvCxnSpPr>
            <a:cxnSpLocks/>
          </p:cNvCxnSpPr>
          <p:nvPr/>
        </p:nvCxnSpPr>
        <p:spPr>
          <a:xfrm>
            <a:off x="9386535" y="1251773"/>
            <a:ext cx="288036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C5D091A-841F-4466-8D69-244C5B6096B8}"/>
              </a:ext>
            </a:extLst>
          </p:cNvPr>
          <p:cNvCxnSpPr>
            <a:cxnSpLocks/>
          </p:cNvCxnSpPr>
          <p:nvPr/>
        </p:nvCxnSpPr>
        <p:spPr>
          <a:xfrm flipV="1">
            <a:off x="9752295" y="1018155"/>
            <a:ext cx="0" cy="13716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B62E75F-FE28-40F6-A6B6-BFF3EE9E29C0}"/>
              </a:ext>
            </a:extLst>
          </p:cNvPr>
          <p:cNvSpPr txBox="1"/>
          <p:nvPr/>
        </p:nvSpPr>
        <p:spPr>
          <a:xfrm>
            <a:off x="9752295" y="196882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 in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222EAB9-B1B7-46AE-8CB4-3B2C956F01EE}"/>
              </a:ext>
            </a:extLst>
          </p:cNvPr>
          <p:cNvSpPr txBox="1"/>
          <p:nvPr/>
        </p:nvSpPr>
        <p:spPr>
          <a:xfrm>
            <a:off x="10086075" y="95731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3.15 in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8923FD-2045-4A08-A6D0-F963ECD9D33B}"/>
              </a:ext>
            </a:extLst>
          </p:cNvPr>
          <p:cNvCxnSpPr>
            <a:cxnSpLocks/>
          </p:cNvCxnSpPr>
          <p:nvPr/>
        </p:nvCxnSpPr>
        <p:spPr>
          <a:xfrm>
            <a:off x="5297070" y="3568700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EFAAEA2-0DE9-4CCF-A5D4-012825C699C1}"/>
              </a:ext>
            </a:extLst>
          </p:cNvPr>
          <p:cNvCxnSpPr>
            <a:cxnSpLocks/>
          </p:cNvCxnSpPr>
          <p:nvPr/>
        </p:nvCxnSpPr>
        <p:spPr>
          <a:xfrm>
            <a:off x="5986206" y="286512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982BC95-9064-4E7B-9000-E30126975F12}"/>
              </a:ext>
            </a:extLst>
          </p:cNvPr>
          <p:cNvSpPr txBox="1"/>
          <p:nvPr/>
        </p:nvSpPr>
        <p:spPr>
          <a:xfrm>
            <a:off x="5614582" y="2865120"/>
            <a:ext cx="394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 in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6DB7B5-0281-4ECB-8CB5-34B56B466F38}"/>
              </a:ext>
            </a:extLst>
          </p:cNvPr>
          <p:cNvSpPr txBox="1"/>
          <p:nvPr/>
        </p:nvSpPr>
        <p:spPr>
          <a:xfrm>
            <a:off x="5412543" y="3517910"/>
            <a:ext cx="394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 in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EFBC8F-5E15-4EF7-B60A-0CF7CBFD138E}"/>
              </a:ext>
            </a:extLst>
          </p:cNvPr>
          <p:cNvSpPr/>
          <p:nvPr/>
        </p:nvSpPr>
        <p:spPr>
          <a:xfrm>
            <a:off x="1148958" y="9436197"/>
            <a:ext cx="27432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Battery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(0.7in x 0.7in x 2.7in)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0DED5C-A7A7-4625-96F3-3EE2D41C8189}"/>
              </a:ext>
            </a:extLst>
          </p:cNvPr>
          <p:cNvCxnSpPr>
            <a:cxnSpLocks/>
          </p:cNvCxnSpPr>
          <p:nvPr/>
        </p:nvCxnSpPr>
        <p:spPr>
          <a:xfrm>
            <a:off x="922020" y="572588"/>
            <a:ext cx="11887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F8A02D5-A4E0-45E8-8B39-C8F0321D5917}"/>
              </a:ext>
            </a:extLst>
          </p:cNvPr>
          <p:cNvSpPr txBox="1"/>
          <p:nvPr/>
        </p:nvSpPr>
        <p:spPr>
          <a:xfrm>
            <a:off x="4788814" y="2141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 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EE2E63-683A-4E29-92E3-015176B87E12}"/>
              </a:ext>
            </a:extLst>
          </p:cNvPr>
          <p:cNvCxnSpPr>
            <a:cxnSpLocks/>
          </p:cNvCxnSpPr>
          <p:nvPr/>
        </p:nvCxnSpPr>
        <p:spPr>
          <a:xfrm>
            <a:off x="13032377" y="716280"/>
            <a:ext cx="0" cy="100584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4CA5E05-22B1-4AC6-B834-E8A423918F0E}"/>
              </a:ext>
            </a:extLst>
          </p:cNvPr>
          <p:cNvSpPr txBox="1"/>
          <p:nvPr/>
        </p:nvSpPr>
        <p:spPr>
          <a:xfrm>
            <a:off x="13032377" y="46903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 in</a:t>
            </a:r>
          </a:p>
        </p:txBody>
      </p:sp>
    </p:spTree>
    <p:extLst>
      <p:ext uri="{BB962C8B-B14F-4D97-AF65-F5344CB8AC3E}">
        <p14:creationId xmlns:p14="http://schemas.microsoft.com/office/powerpoint/2010/main" val="147586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CDF205BC-3D28-4F11-96E9-013A588CDC34}"/>
              </a:ext>
            </a:extLst>
          </p:cNvPr>
          <p:cNvSpPr/>
          <p:nvPr/>
        </p:nvSpPr>
        <p:spPr>
          <a:xfrm>
            <a:off x="914400" y="716280"/>
            <a:ext cx="11887200" cy="1005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43C1826-DA08-4EDA-98EE-72B15DD3E509}"/>
              </a:ext>
            </a:extLst>
          </p:cNvPr>
          <p:cNvGrpSpPr/>
          <p:nvPr/>
        </p:nvGrpSpPr>
        <p:grpSpPr>
          <a:xfrm>
            <a:off x="4113574" y="878938"/>
            <a:ext cx="5486399" cy="1858811"/>
            <a:chOff x="4152523" y="11055886"/>
            <a:chExt cx="5410947" cy="1422938"/>
          </a:xfrm>
        </p:grpSpPr>
        <p:sp>
          <p:nvSpPr>
            <p:cNvPr id="92" name="Flowchart: Delay 91">
              <a:extLst>
                <a:ext uri="{FF2B5EF4-FFF2-40B4-BE49-F238E27FC236}">
                  <a16:creationId xmlns:a16="http://schemas.microsoft.com/office/drawing/2014/main" id="{D9C96BD7-1749-466B-A077-DCD5835A2E41}"/>
                </a:ext>
              </a:extLst>
            </p:cNvPr>
            <p:cNvSpPr/>
            <p:nvPr/>
          </p:nvSpPr>
          <p:spPr>
            <a:xfrm rot="5400000">
              <a:off x="6146528" y="9061881"/>
              <a:ext cx="1422938" cy="5410947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9673EE5-B367-46B6-8355-B582E3CBBC90}"/>
                </a:ext>
              </a:extLst>
            </p:cNvPr>
            <p:cNvSpPr txBox="1"/>
            <p:nvPr/>
          </p:nvSpPr>
          <p:spPr>
            <a:xfrm>
              <a:off x="6188583" y="1146554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Hole</a:t>
              </a:r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863D3E0-F8F5-44BB-990C-ABDD82226D8F}"/>
              </a:ext>
            </a:extLst>
          </p:cNvPr>
          <p:cNvCxnSpPr>
            <a:cxnSpLocks/>
          </p:cNvCxnSpPr>
          <p:nvPr/>
        </p:nvCxnSpPr>
        <p:spPr>
          <a:xfrm flipV="1">
            <a:off x="897395" y="716280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401F45D-7D04-4388-9880-D2F9B9C92BB3}"/>
              </a:ext>
            </a:extLst>
          </p:cNvPr>
          <p:cNvSpPr txBox="1"/>
          <p:nvPr/>
        </p:nvSpPr>
        <p:spPr>
          <a:xfrm>
            <a:off x="280997" y="128598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in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964081D-39D6-4556-84D6-95C406D08363}"/>
              </a:ext>
            </a:extLst>
          </p:cNvPr>
          <p:cNvCxnSpPr>
            <a:cxnSpLocks/>
          </p:cNvCxnSpPr>
          <p:nvPr/>
        </p:nvCxnSpPr>
        <p:spPr>
          <a:xfrm>
            <a:off x="917122" y="2545080"/>
            <a:ext cx="32004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830160F-02C5-47B9-9D6F-B9B098346CC9}"/>
              </a:ext>
            </a:extLst>
          </p:cNvPr>
          <p:cNvCxnSpPr>
            <a:cxnSpLocks/>
          </p:cNvCxnSpPr>
          <p:nvPr/>
        </p:nvCxnSpPr>
        <p:spPr>
          <a:xfrm>
            <a:off x="9654185" y="2545080"/>
            <a:ext cx="32004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086DD75-34D2-4519-9FD3-45E02115EC2B}"/>
              </a:ext>
            </a:extLst>
          </p:cNvPr>
          <p:cNvSpPr txBox="1"/>
          <p:nvPr/>
        </p:nvSpPr>
        <p:spPr>
          <a:xfrm>
            <a:off x="11056265" y="254508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 in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5CE230B-295B-4EB1-AD7D-E90A6D9204C3}"/>
              </a:ext>
            </a:extLst>
          </p:cNvPr>
          <p:cNvSpPr txBox="1"/>
          <p:nvPr/>
        </p:nvSpPr>
        <p:spPr>
          <a:xfrm>
            <a:off x="1249206" y="254508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 in</a:t>
            </a:r>
          </a:p>
        </p:txBody>
      </p: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id="{9848D20B-2081-440A-8F1B-1DE0C68F9B89}"/>
              </a:ext>
            </a:extLst>
          </p:cNvPr>
          <p:cNvSpPr/>
          <p:nvPr/>
        </p:nvSpPr>
        <p:spPr>
          <a:xfrm>
            <a:off x="1141773" y="2844986"/>
            <a:ext cx="11430000" cy="77724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585376A-6A09-45E6-9DBF-CFFE64A9777E}"/>
              </a:ext>
            </a:extLst>
          </p:cNvPr>
          <p:cNvSpPr/>
          <p:nvPr/>
        </p:nvSpPr>
        <p:spPr>
          <a:xfrm>
            <a:off x="1585340" y="3113200"/>
            <a:ext cx="7315200" cy="7315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73EDCE5-4204-4552-ADA8-B8A335A91161}"/>
              </a:ext>
            </a:extLst>
          </p:cNvPr>
          <p:cNvCxnSpPr/>
          <p:nvPr/>
        </p:nvCxnSpPr>
        <p:spPr>
          <a:xfrm>
            <a:off x="877939" y="322285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CAA690B-A386-46FA-9BF2-C1C546B1117D}"/>
              </a:ext>
            </a:extLst>
          </p:cNvPr>
          <p:cNvSpPr txBox="1"/>
          <p:nvPr/>
        </p:nvSpPr>
        <p:spPr>
          <a:xfrm>
            <a:off x="810309" y="32994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 in</a:t>
            </a:r>
          </a:p>
        </p:txBody>
      </p:sp>
      <p:graphicFrame>
        <p:nvGraphicFramePr>
          <p:cNvPr id="115" name="Table 15">
            <a:extLst>
              <a:ext uri="{FF2B5EF4-FFF2-40B4-BE49-F238E27FC236}">
                <a16:creationId xmlns:a16="http://schemas.microsoft.com/office/drawing/2014/main" id="{B9E329F6-E4D6-4559-A1E7-969D3CB90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40003"/>
              </p:ext>
            </p:extLst>
          </p:nvPr>
        </p:nvGraphicFramePr>
        <p:xfrm>
          <a:off x="1600200" y="3098614"/>
          <a:ext cx="7315200" cy="731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0956561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119032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593047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88801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254599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5708521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9382377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5421586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46389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76273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03624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43989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14920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61361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0656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520542"/>
                  </a:ext>
                </a:extLst>
              </a:tr>
            </a:tbl>
          </a:graphicData>
        </a:graphic>
      </p:graphicFrame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B315803-1F7C-4BAF-97E1-9A23EC3A0936}"/>
              </a:ext>
            </a:extLst>
          </p:cNvPr>
          <p:cNvCxnSpPr>
            <a:cxnSpLocks/>
          </p:cNvCxnSpPr>
          <p:nvPr/>
        </p:nvCxnSpPr>
        <p:spPr>
          <a:xfrm flipV="1">
            <a:off x="2353254" y="3084028"/>
            <a:ext cx="0" cy="73152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8D5E23C-827E-4510-9BBB-57D88ACE4808}"/>
              </a:ext>
            </a:extLst>
          </p:cNvPr>
          <p:cNvCxnSpPr>
            <a:cxnSpLocks/>
          </p:cNvCxnSpPr>
          <p:nvPr/>
        </p:nvCxnSpPr>
        <p:spPr>
          <a:xfrm flipV="1">
            <a:off x="1614146" y="9385114"/>
            <a:ext cx="7286997" cy="357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BF2FDB93-E118-4C85-81A4-29E28FCBF987}"/>
              </a:ext>
            </a:extLst>
          </p:cNvPr>
          <p:cNvSpPr txBox="1"/>
          <p:nvPr/>
        </p:nvSpPr>
        <p:spPr>
          <a:xfrm>
            <a:off x="2520308" y="369184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 in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A331A23-F1EF-457F-8BE6-180284820153}"/>
              </a:ext>
            </a:extLst>
          </p:cNvPr>
          <p:cNvSpPr txBox="1"/>
          <p:nvPr/>
        </p:nvSpPr>
        <p:spPr>
          <a:xfrm>
            <a:off x="8371228" y="908339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 in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321273F-CBA4-41D5-A999-2F6C48F52BFD}"/>
              </a:ext>
            </a:extLst>
          </p:cNvPr>
          <p:cNvSpPr/>
          <p:nvPr/>
        </p:nvSpPr>
        <p:spPr>
          <a:xfrm>
            <a:off x="9142773" y="3084028"/>
            <a:ext cx="3017520" cy="7315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dirty="0"/>
              <a:t>This space to be used for boat storage 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280E71A-0BD0-401B-BF4A-936361C3B187}"/>
              </a:ext>
            </a:extLst>
          </p:cNvPr>
          <p:cNvCxnSpPr/>
          <p:nvPr/>
        </p:nvCxnSpPr>
        <p:spPr>
          <a:xfrm>
            <a:off x="12115800" y="309861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0F137FE-B6E5-4E7C-A387-3B9E460C17D6}"/>
              </a:ext>
            </a:extLst>
          </p:cNvPr>
          <p:cNvCxnSpPr>
            <a:cxnSpLocks/>
          </p:cNvCxnSpPr>
          <p:nvPr/>
        </p:nvCxnSpPr>
        <p:spPr>
          <a:xfrm>
            <a:off x="9142773" y="10226040"/>
            <a:ext cx="301752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2A1DD9D-CEAF-4292-AF7F-E1F0FB8CD1D3}"/>
              </a:ext>
            </a:extLst>
          </p:cNvPr>
          <p:cNvSpPr txBox="1"/>
          <p:nvPr/>
        </p:nvSpPr>
        <p:spPr>
          <a:xfrm>
            <a:off x="12064067" y="308428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 in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53E4075-8981-46D5-9621-D155DBC12D20}"/>
              </a:ext>
            </a:extLst>
          </p:cNvPr>
          <p:cNvSpPr txBox="1"/>
          <p:nvPr/>
        </p:nvSpPr>
        <p:spPr>
          <a:xfrm>
            <a:off x="10847487" y="986299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3.3 in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25C9887-AD96-425E-A7E7-E38720907220}"/>
              </a:ext>
            </a:extLst>
          </p:cNvPr>
          <p:cNvCxnSpPr>
            <a:cxnSpLocks/>
          </p:cNvCxnSpPr>
          <p:nvPr/>
        </p:nvCxnSpPr>
        <p:spPr>
          <a:xfrm flipV="1">
            <a:off x="9599974" y="3073586"/>
            <a:ext cx="0" cy="73152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BEA300-1D51-4AD5-A7F5-336D492C007A}"/>
              </a:ext>
            </a:extLst>
          </p:cNvPr>
          <p:cNvCxnSpPr>
            <a:cxnSpLocks/>
          </p:cNvCxnSpPr>
          <p:nvPr/>
        </p:nvCxnSpPr>
        <p:spPr>
          <a:xfrm>
            <a:off x="922020" y="572588"/>
            <a:ext cx="11887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78B6ADA-FB00-497B-B9CD-51FC6357B541}"/>
              </a:ext>
            </a:extLst>
          </p:cNvPr>
          <p:cNvSpPr txBox="1"/>
          <p:nvPr/>
        </p:nvSpPr>
        <p:spPr>
          <a:xfrm>
            <a:off x="4788814" y="2141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 in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C43D36-C65A-4435-BDE7-DC5497E67E1A}"/>
              </a:ext>
            </a:extLst>
          </p:cNvPr>
          <p:cNvCxnSpPr>
            <a:cxnSpLocks/>
          </p:cNvCxnSpPr>
          <p:nvPr/>
        </p:nvCxnSpPr>
        <p:spPr>
          <a:xfrm>
            <a:off x="13032377" y="716280"/>
            <a:ext cx="0" cy="100584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70986B9-00B6-4BC2-9A75-D7A9C627D266}"/>
              </a:ext>
            </a:extLst>
          </p:cNvPr>
          <p:cNvSpPr txBox="1"/>
          <p:nvPr/>
        </p:nvSpPr>
        <p:spPr>
          <a:xfrm>
            <a:off x="13032377" y="46903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 in</a:t>
            </a:r>
          </a:p>
        </p:txBody>
      </p:sp>
    </p:spTree>
    <p:extLst>
      <p:ext uri="{BB962C8B-B14F-4D97-AF65-F5344CB8AC3E}">
        <p14:creationId xmlns:p14="http://schemas.microsoft.com/office/powerpoint/2010/main" val="256904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649EB7D-20B1-49B5-9CD7-75C2F1273B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172250"/>
            <a:ext cx="13716000" cy="11682035"/>
          </a:xfrm>
          <a:prstGeom prst="rect">
            <a:avLst/>
          </a:prstGeom>
          <a:ln>
            <a:noFill/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71FA775-70EC-4746-8C0F-7B3511382794}"/>
              </a:ext>
            </a:extLst>
          </p:cNvPr>
          <p:cNvGrpSpPr/>
          <p:nvPr/>
        </p:nvGrpSpPr>
        <p:grpSpPr>
          <a:xfrm>
            <a:off x="9791700" y="6858000"/>
            <a:ext cx="2750820" cy="3503692"/>
            <a:chOff x="9791700" y="6858000"/>
            <a:chExt cx="2750820" cy="3503692"/>
          </a:xfrm>
          <a:solidFill>
            <a:srgbClr val="FFFF00">
              <a:alpha val="50196"/>
            </a:srgb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A758B9-C152-4A7B-A58F-109C7F7BCC13}"/>
                </a:ext>
              </a:extLst>
            </p:cNvPr>
            <p:cNvSpPr/>
            <p:nvPr/>
          </p:nvSpPr>
          <p:spPr>
            <a:xfrm>
              <a:off x="9791700" y="6858000"/>
              <a:ext cx="2750820" cy="3048000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A7D689-BAD5-4B33-AC73-DAB5E64449DB}"/>
                </a:ext>
              </a:extLst>
            </p:cNvPr>
            <p:cNvSpPr txBox="1"/>
            <p:nvPr/>
          </p:nvSpPr>
          <p:spPr>
            <a:xfrm>
              <a:off x="10623531" y="9992360"/>
              <a:ext cx="1087157" cy="3693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Main PCB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ADBA14B2-62E9-4275-8C23-DAD6E8B0844A}"/>
              </a:ext>
            </a:extLst>
          </p:cNvPr>
          <p:cNvSpPr/>
          <p:nvPr/>
        </p:nvSpPr>
        <p:spPr>
          <a:xfrm>
            <a:off x="1052438" y="9694426"/>
            <a:ext cx="2743200" cy="914400"/>
          </a:xfrm>
          <a:prstGeom prst="rect">
            <a:avLst/>
          </a:prstGeom>
          <a:solidFill>
            <a:srgbClr val="666699">
              <a:alpha val="4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Battery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(0.7in x 0.7in x 2.7in)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36B62A5-B64F-401B-BC6B-EA531E04F1FC}"/>
              </a:ext>
            </a:extLst>
          </p:cNvPr>
          <p:cNvCxnSpPr>
            <a:cxnSpLocks/>
          </p:cNvCxnSpPr>
          <p:nvPr/>
        </p:nvCxnSpPr>
        <p:spPr>
          <a:xfrm flipV="1">
            <a:off x="2424038" y="8808720"/>
            <a:ext cx="7367662" cy="839986"/>
          </a:xfrm>
          <a:prstGeom prst="bentConnector3">
            <a:avLst>
              <a:gd name="adj1" fmla="val 149"/>
            </a:avLst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C40D914-5FA5-4A14-B1CA-0CF3D121F79C}"/>
              </a:ext>
            </a:extLst>
          </p:cNvPr>
          <p:cNvSpPr/>
          <p:nvPr/>
        </p:nvSpPr>
        <p:spPr>
          <a:xfrm>
            <a:off x="9538935" y="4391275"/>
            <a:ext cx="914400" cy="914400"/>
          </a:xfrm>
          <a:prstGeom prst="rect">
            <a:avLst/>
          </a:prstGeom>
          <a:solidFill>
            <a:srgbClr val="666699">
              <a:alpha val="4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17F11EA-2296-41BF-95C0-76D5E5DC931B}"/>
              </a:ext>
            </a:extLst>
          </p:cNvPr>
          <p:cNvSpPr/>
          <p:nvPr/>
        </p:nvSpPr>
        <p:spPr>
          <a:xfrm>
            <a:off x="10928368" y="3997960"/>
            <a:ext cx="1461752" cy="1498600"/>
          </a:xfrm>
          <a:prstGeom prst="ellipse">
            <a:avLst/>
          </a:prstGeom>
          <a:solidFill>
            <a:srgbClr val="666699">
              <a:alpha val="4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DB397A-193E-41BE-9428-4BB2D933F9D3}"/>
              </a:ext>
            </a:extLst>
          </p:cNvPr>
          <p:cNvCxnSpPr>
            <a:stCxn id="63" idx="2"/>
          </p:cNvCxnSpPr>
          <p:nvPr/>
        </p:nvCxnSpPr>
        <p:spPr>
          <a:xfrm>
            <a:off x="9996135" y="5305675"/>
            <a:ext cx="0" cy="155232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A4EA1E5-9429-448F-B566-0C0E01C9E109}"/>
              </a:ext>
            </a:extLst>
          </p:cNvPr>
          <p:cNvCxnSpPr>
            <a:stCxn id="35" idx="4"/>
          </p:cNvCxnSpPr>
          <p:nvPr/>
        </p:nvCxnSpPr>
        <p:spPr>
          <a:xfrm>
            <a:off x="11659244" y="5496560"/>
            <a:ext cx="0" cy="140208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AACA0668-7CB8-4754-96E0-DEAB436877C5}"/>
              </a:ext>
            </a:extLst>
          </p:cNvPr>
          <p:cNvSpPr/>
          <p:nvPr/>
        </p:nvSpPr>
        <p:spPr>
          <a:xfrm>
            <a:off x="9417015" y="1133767"/>
            <a:ext cx="2880360" cy="1371600"/>
          </a:xfrm>
          <a:prstGeom prst="rect">
            <a:avLst/>
          </a:prstGeom>
          <a:solidFill>
            <a:srgbClr val="666699">
              <a:alpha val="4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A7357B4-C0B0-470E-90AA-39CA2EC6B2E1}"/>
              </a:ext>
            </a:extLst>
          </p:cNvPr>
          <p:cNvCxnSpPr/>
          <p:nvPr/>
        </p:nvCxnSpPr>
        <p:spPr>
          <a:xfrm flipV="1">
            <a:off x="10728960" y="2505367"/>
            <a:ext cx="0" cy="435263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1895641-00A7-48CB-A549-4736F42C5713}"/>
              </a:ext>
            </a:extLst>
          </p:cNvPr>
          <p:cNvGrpSpPr/>
          <p:nvPr/>
        </p:nvGrpSpPr>
        <p:grpSpPr>
          <a:xfrm>
            <a:off x="988008" y="1244611"/>
            <a:ext cx="8229600" cy="7237157"/>
            <a:chOff x="988008" y="1244611"/>
            <a:chExt cx="8229600" cy="7237157"/>
          </a:xfrm>
          <a:solidFill>
            <a:srgbClr val="FFFF00">
              <a:alpha val="50196"/>
            </a:srgbClr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F38B147-4E6D-4794-989A-26D0810B6C92}"/>
                </a:ext>
              </a:extLst>
            </p:cNvPr>
            <p:cNvSpPr/>
            <p:nvPr/>
          </p:nvSpPr>
          <p:spPr>
            <a:xfrm>
              <a:off x="988008" y="1244611"/>
              <a:ext cx="8229600" cy="731520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3C8DB47-E542-46A1-95E8-03875D959785}"/>
                </a:ext>
              </a:extLst>
            </p:cNvPr>
            <p:cNvSpPr/>
            <p:nvPr/>
          </p:nvSpPr>
          <p:spPr>
            <a:xfrm>
              <a:off x="988008" y="2173988"/>
              <a:ext cx="8229600" cy="731520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DA60BC3-68B6-41FC-8462-0C8FB857330E}"/>
                </a:ext>
              </a:extLst>
            </p:cNvPr>
            <p:cNvSpPr/>
            <p:nvPr/>
          </p:nvSpPr>
          <p:spPr>
            <a:xfrm>
              <a:off x="988008" y="3103365"/>
              <a:ext cx="8229600" cy="731520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C84C782-2617-4265-AEF5-E1F465DAF300}"/>
                </a:ext>
              </a:extLst>
            </p:cNvPr>
            <p:cNvSpPr/>
            <p:nvPr/>
          </p:nvSpPr>
          <p:spPr>
            <a:xfrm>
              <a:off x="988008" y="4032742"/>
              <a:ext cx="8229600" cy="731520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ACC0BA4-43F9-46ED-84A0-7C42E84BBA33}"/>
                </a:ext>
              </a:extLst>
            </p:cNvPr>
            <p:cNvSpPr/>
            <p:nvPr/>
          </p:nvSpPr>
          <p:spPr>
            <a:xfrm>
              <a:off x="988008" y="4962119"/>
              <a:ext cx="8229600" cy="731520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A85085-2D1B-44E4-8823-ECEABD90DDEC}"/>
                </a:ext>
              </a:extLst>
            </p:cNvPr>
            <p:cNvSpPr/>
            <p:nvPr/>
          </p:nvSpPr>
          <p:spPr>
            <a:xfrm>
              <a:off x="988008" y="5891496"/>
              <a:ext cx="8229600" cy="731520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AA6CF7A-15D1-4C26-9157-8F88E15F6D10}"/>
                </a:ext>
              </a:extLst>
            </p:cNvPr>
            <p:cNvSpPr/>
            <p:nvPr/>
          </p:nvSpPr>
          <p:spPr>
            <a:xfrm>
              <a:off x="988008" y="6820873"/>
              <a:ext cx="8229600" cy="731520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AF33ADF-FEA1-4541-8D91-BB7E852DDEB0}"/>
                </a:ext>
              </a:extLst>
            </p:cNvPr>
            <p:cNvSpPr/>
            <p:nvPr/>
          </p:nvSpPr>
          <p:spPr>
            <a:xfrm>
              <a:off x="988008" y="7750248"/>
              <a:ext cx="8229600" cy="731520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05BC8171-0FCF-463F-A4ED-BE12EDC72DB9}"/>
              </a:ext>
            </a:extLst>
          </p:cNvPr>
          <p:cNvSpPr/>
          <p:nvPr/>
        </p:nvSpPr>
        <p:spPr>
          <a:xfrm>
            <a:off x="10653326" y="7998701"/>
            <a:ext cx="872022" cy="878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ESP32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6163F34-CC71-4DB7-8FB2-F0870F61D7AA}"/>
              </a:ext>
            </a:extLst>
          </p:cNvPr>
          <p:cNvSpPr/>
          <p:nvPr/>
        </p:nvSpPr>
        <p:spPr>
          <a:xfrm>
            <a:off x="678180" y="9814560"/>
            <a:ext cx="220980" cy="6781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57FA6C-729C-4283-9AC1-3CE30A9FCEA6}"/>
              </a:ext>
            </a:extLst>
          </p:cNvPr>
          <p:cNvSpPr txBox="1"/>
          <p:nvPr/>
        </p:nvSpPr>
        <p:spPr>
          <a:xfrm>
            <a:off x="4552432" y="776351"/>
            <a:ext cx="1100751" cy="369332"/>
          </a:xfrm>
          <a:prstGeom prst="rect">
            <a:avLst/>
          </a:prstGeom>
          <a:solidFill>
            <a:srgbClr val="FFFF00">
              <a:alpha val="50196"/>
            </a:srgbClr>
          </a:solidFill>
          <a:ln w="28575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Row PCBs</a:t>
            </a:r>
          </a:p>
        </p:txBody>
      </p:sp>
    </p:spTree>
    <p:extLst>
      <p:ext uri="{BB962C8B-B14F-4D97-AF65-F5344CB8AC3E}">
        <p14:creationId xmlns:p14="http://schemas.microsoft.com/office/powerpoint/2010/main" val="91147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2AF33ADF-FEA1-4541-8D91-BB7E852DDEB0}"/>
              </a:ext>
            </a:extLst>
          </p:cNvPr>
          <p:cNvSpPr/>
          <p:nvPr/>
        </p:nvSpPr>
        <p:spPr>
          <a:xfrm>
            <a:off x="2743200" y="4130748"/>
            <a:ext cx="8229600" cy="731520"/>
          </a:xfrm>
          <a:prstGeom prst="rect">
            <a:avLst/>
          </a:prstGeom>
          <a:solidFill>
            <a:srgbClr val="FFFF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82826F6-A8F9-4592-B0C9-E515DE58C68C}"/>
              </a:ext>
            </a:extLst>
          </p:cNvPr>
          <p:cNvCxnSpPr>
            <a:cxnSpLocks/>
          </p:cNvCxnSpPr>
          <p:nvPr/>
        </p:nvCxnSpPr>
        <p:spPr>
          <a:xfrm>
            <a:off x="2743200" y="3944820"/>
            <a:ext cx="8229600" cy="0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358A9A-6ACA-4CF2-B89C-8DC19E205CC4}"/>
              </a:ext>
            </a:extLst>
          </p:cNvPr>
          <p:cNvSpPr txBox="1"/>
          <p:nvPr/>
        </p:nvSpPr>
        <p:spPr>
          <a:xfrm>
            <a:off x="6631816" y="3679715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 in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0348E6-A424-4F59-835A-994E1427EEA2}"/>
              </a:ext>
            </a:extLst>
          </p:cNvPr>
          <p:cNvCxnSpPr>
            <a:cxnSpLocks/>
          </p:cNvCxnSpPr>
          <p:nvPr/>
        </p:nvCxnSpPr>
        <p:spPr>
          <a:xfrm>
            <a:off x="11192256" y="4130748"/>
            <a:ext cx="0" cy="731520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290464-761B-41A8-9E9C-7F5F8F5594E8}"/>
              </a:ext>
            </a:extLst>
          </p:cNvPr>
          <p:cNvSpPr txBox="1"/>
          <p:nvPr/>
        </p:nvSpPr>
        <p:spPr>
          <a:xfrm>
            <a:off x="11192256" y="4342619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0.8 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AB3878-D86A-4627-86ED-3E669084BFA7}"/>
              </a:ext>
            </a:extLst>
          </p:cNvPr>
          <p:cNvCxnSpPr>
            <a:cxnSpLocks/>
          </p:cNvCxnSpPr>
          <p:nvPr/>
        </p:nvCxnSpPr>
        <p:spPr>
          <a:xfrm>
            <a:off x="3291840" y="4130748"/>
            <a:ext cx="0" cy="73152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B46A753-B896-4BE5-8C2D-570F793D1AA2}"/>
              </a:ext>
            </a:extLst>
          </p:cNvPr>
          <p:cNvCxnSpPr>
            <a:cxnSpLocks/>
          </p:cNvCxnSpPr>
          <p:nvPr/>
        </p:nvCxnSpPr>
        <p:spPr>
          <a:xfrm>
            <a:off x="10591800" y="4130748"/>
            <a:ext cx="0" cy="73152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F4BD75-729D-47C1-AD2C-54C7BE2886DE}"/>
              </a:ext>
            </a:extLst>
          </p:cNvPr>
          <p:cNvCxnSpPr>
            <a:cxnSpLocks/>
          </p:cNvCxnSpPr>
          <p:nvPr/>
        </p:nvCxnSpPr>
        <p:spPr>
          <a:xfrm>
            <a:off x="2743200" y="5036004"/>
            <a:ext cx="548640" cy="0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94FFFEB-D0DE-44F3-8ED7-AF401AC62248}"/>
              </a:ext>
            </a:extLst>
          </p:cNvPr>
          <p:cNvCxnSpPr>
            <a:cxnSpLocks/>
          </p:cNvCxnSpPr>
          <p:nvPr/>
        </p:nvCxnSpPr>
        <p:spPr>
          <a:xfrm>
            <a:off x="10607040" y="5036004"/>
            <a:ext cx="365760" cy="0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4D8C4B-A2AB-4CF9-AB36-D854C1C454A9}"/>
              </a:ext>
            </a:extLst>
          </p:cNvPr>
          <p:cNvSpPr txBox="1"/>
          <p:nvPr/>
        </p:nvSpPr>
        <p:spPr>
          <a:xfrm>
            <a:off x="3531882" y="4680777"/>
            <a:ext cx="5886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66FF"/>
                </a:solidFill>
              </a:rPr>
              <a:t>0.6 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1F7753-BBC3-48C6-A967-359DB265C361}"/>
              </a:ext>
            </a:extLst>
          </p:cNvPr>
          <p:cNvSpPr txBox="1"/>
          <p:nvPr/>
        </p:nvSpPr>
        <p:spPr>
          <a:xfrm>
            <a:off x="10495608" y="5166360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0.4 in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49CC2C-F1C3-4FAB-BE43-837FE8B0A688}"/>
              </a:ext>
            </a:extLst>
          </p:cNvPr>
          <p:cNvCxnSpPr>
            <a:cxnSpLocks/>
            <a:stCxn id="80" idx="1"/>
          </p:cNvCxnSpPr>
          <p:nvPr/>
        </p:nvCxnSpPr>
        <p:spPr>
          <a:xfrm>
            <a:off x="2743200" y="4496508"/>
            <a:ext cx="7860434" cy="492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DD42DBB-89DC-4732-8F0B-5543CF99C97B}"/>
              </a:ext>
            </a:extLst>
          </p:cNvPr>
          <p:cNvGrpSpPr/>
          <p:nvPr/>
        </p:nvGrpSpPr>
        <p:grpSpPr>
          <a:xfrm>
            <a:off x="3657600" y="4432855"/>
            <a:ext cx="137160" cy="137160"/>
            <a:chOff x="4689157" y="6180582"/>
            <a:chExt cx="137160" cy="13716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A84C2A7-3CE9-474B-84AC-1206379FFC47}"/>
                </a:ext>
              </a:extLst>
            </p:cNvPr>
            <p:cNvSpPr/>
            <p:nvPr/>
          </p:nvSpPr>
          <p:spPr>
            <a:xfrm>
              <a:off x="4689157" y="618058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A5E8D84-DD96-41FA-9689-8FC7083D732C}"/>
                </a:ext>
              </a:extLst>
            </p:cNvPr>
            <p:cNvSpPr/>
            <p:nvPr/>
          </p:nvSpPr>
          <p:spPr>
            <a:xfrm>
              <a:off x="4780597" y="618058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121D8EB-D114-4BF2-837F-0EDDBE32909E}"/>
                </a:ext>
              </a:extLst>
            </p:cNvPr>
            <p:cNvSpPr/>
            <p:nvPr/>
          </p:nvSpPr>
          <p:spPr>
            <a:xfrm>
              <a:off x="4689157" y="627202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349D79C-D647-4E83-9C05-BB4388D1F5DA}"/>
                </a:ext>
              </a:extLst>
            </p:cNvPr>
            <p:cNvSpPr/>
            <p:nvPr/>
          </p:nvSpPr>
          <p:spPr>
            <a:xfrm>
              <a:off x="4780597" y="627202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77B7C0D-A365-4AA6-89C9-7D3B2ADAE250}"/>
              </a:ext>
            </a:extLst>
          </p:cNvPr>
          <p:cNvGrpSpPr/>
          <p:nvPr/>
        </p:nvGrpSpPr>
        <p:grpSpPr>
          <a:xfrm>
            <a:off x="10072687" y="4432855"/>
            <a:ext cx="137160" cy="137160"/>
            <a:chOff x="4689157" y="6180582"/>
            <a:chExt cx="137160" cy="13716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53E567A-418F-4349-8670-197A9A1167A1}"/>
                </a:ext>
              </a:extLst>
            </p:cNvPr>
            <p:cNvSpPr/>
            <p:nvPr/>
          </p:nvSpPr>
          <p:spPr>
            <a:xfrm>
              <a:off x="4689157" y="618058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1E71DE7-FF6F-4EDC-A952-42C5E08489DF}"/>
                </a:ext>
              </a:extLst>
            </p:cNvPr>
            <p:cNvSpPr/>
            <p:nvPr/>
          </p:nvSpPr>
          <p:spPr>
            <a:xfrm>
              <a:off x="4780597" y="618058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EC854C8-8617-4E07-A28A-D12E54FE366E}"/>
                </a:ext>
              </a:extLst>
            </p:cNvPr>
            <p:cNvSpPr/>
            <p:nvPr/>
          </p:nvSpPr>
          <p:spPr>
            <a:xfrm>
              <a:off x="4689157" y="627202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DB10201-97A3-40CB-B22F-C60323747EF2}"/>
                </a:ext>
              </a:extLst>
            </p:cNvPr>
            <p:cNvSpPr/>
            <p:nvPr/>
          </p:nvSpPr>
          <p:spPr>
            <a:xfrm>
              <a:off x="4780597" y="627202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78D422D-9156-4D64-90E7-35FB7C30799C}"/>
              </a:ext>
            </a:extLst>
          </p:cNvPr>
          <p:cNvGrpSpPr/>
          <p:nvPr/>
        </p:nvGrpSpPr>
        <p:grpSpPr>
          <a:xfrm>
            <a:off x="4620961" y="4432855"/>
            <a:ext cx="137160" cy="137160"/>
            <a:chOff x="4689157" y="6180582"/>
            <a:chExt cx="137160" cy="13716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E58649B-88BA-4D25-9866-DBD0F72888C1}"/>
                </a:ext>
              </a:extLst>
            </p:cNvPr>
            <p:cNvSpPr/>
            <p:nvPr/>
          </p:nvSpPr>
          <p:spPr>
            <a:xfrm>
              <a:off x="4689157" y="618058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04F4D53-D463-46EC-B9DC-4A2BAF2D43AB}"/>
                </a:ext>
              </a:extLst>
            </p:cNvPr>
            <p:cNvSpPr/>
            <p:nvPr/>
          </p:nvSpPr>
          <p:spPr>
            <a:xfrm>
              <a:off x="4780597" y="618058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59406E0-941A-45F0-AEDF-AE07F4553330}"/>
                </a:ext>
              </a:extLst>
            </p:cNvPr>
            <p:cNvSpPr/>
            <p:nvPr/>
          </p:nvSpPr>
          <p:spPr>
            <a:xfrm>
              <a:off x="4689157" y="627202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9290E0E-54F6-4C7E-ADA7-2682B535D3B3}"/>
                </a:ext>
              </a:extLst>
            </p:cNvPr>
            <p:cNvSpPr/>
            <p:nvPr/>
          </p:nvSpPr>
          <p:spPr>
            <a:xfrm>
              <a:off x="4780597" y="627202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4388543-16CF-46F7-AFF2-ECAE81900ED6}"/>
              </a:ext>
            </a:extLst>
          </p:cNvPr>
          <p:cNvGrpSpPr/>
          <p:nvPr/>
        </p:nvGrpSpPr>
        <p:grpSpPr>
          <a:xfrm>
            <a:off x="9172575" y="4432855"/>
            <a:ext cx="137160" cy="137160"/>
            <a:chOff x="4689157" y="6180582"/>
            <a:chExt cx="137160" cy="13716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BEA0CF4-593A-40AA-9EB9-4C8E45CFC3BA}"/>
                </a:ext>
              </a:extLst>
            </p:cNvPr>
            <p:cNvSpPr/>
            <p:nvPr/>
          </p:nvSpPr>
          <p:spPr>
            <a:xfrm>
              <a:off x="4689157" y="618058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39B453B-5E63-4BA7-AFC3-C1745A4F835D}"/>
                </a:ext>
              </a:extLst>
            </p:cNvPr>
            <p:cNvSpPr/>
            <p:nvPr/>
          </p:nvSpPr>
          <p:spPr>
            <a:xfrm>
              <a:off x="4780597" y="618058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BDDBC2C-4A10-4412-817E-DF0F717D2A5D}"/>
                </a:ext>
              </a:extLst>
            </p:cNvPr>
            <p:cNvSpPr/>
            <p:nvPr/>
          </p:nvSpPr>
          <p:spPr>
            <a:xfrm>
              <a:off x="4689157" y="627202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0638941-0946-4501-ABD5-00B4CB8FF1DF}"/>
                </a:ext>
              </a:extLst>
            </p:cNvPr>
            <p:cNvSpPr/>
            <p:nvPr/>
          </p:nvSpPr>
          <p:spPr>
            <a:xfrm>
              <a:off x="4780597" y="627202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5D5FE80-9DE5-4CC0-A4EB-DC9551961F09}"/>
              </a:ext>
            </a:extLst>
          </p:cNvPr>
          <p:cNvGrpSpPr/>
          <p:nvPr/>
        </p:nvGrpSpPr>
        <p:grpSpPr>
          <a:xfrm>
            <a:off x="8236081" y="4432855"/>
            <a:ext cx="137160" cy="137160"/>
            <a:chOff x="4689157" y="6180582"/>
            <a:chExt cx="137160" cy="137160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F741A1F-2709-460A-B1C1-1435FEA48179}"/>
                </a:ext>
              </a:extLst>
            </p:cNvPr>
            <p:cNvSpPr/>
            <p:nvPr/>
          </p:nvSpPr>
          <p:spPr>
            <a:xfrm>
              <a:off x="4689157" y="618058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8C8E470-7562-4C37-9213-EC8AFAA53467}"/>
                </a:ext>
              </a:extLst>
            </p:cNvPr>
            <p:cNvSpPr/>
            <p:nvPr/>
          </p:nvSpPr>
          <p:spPr>
            <a:xfrm>
              <a:off x="4780597" y="618058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365B171-975C-4D63-826E-59A679499739}"/>
                </a:ext>
              </a:extLst>
            </p:cNvPr>
            <p:cNvSpPr/>
            <p:nvPr/>
          </p:nvSpPr>
          <p:spPr>
            <a:xfrm>
              <a:off x="4689157" y="627202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834DAFC-44B6-4A33-90A5-610698AA602E}"/>
                </a:ext>
              </a:extLst>
            </p:cNvPr>
            <p:cNvSpPr/>
            <p:nvPr/>
          </p:nvSpPr>
          <p:spPr>
            <a:xfrm>
              <a:off x="4780597" y="627202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3196B7B-5B8A-4478-A7E3-420C44B2AD74}"/>
              </a:ext>
            </a:extLst>
          </p:cNvPr>
          <p:cNvGrpSpPr/>
          <p:nvPr/>
        </p:nvGrpSpPr>
        <p:grpSpPr>
          <a:xfrm>
            <a:off x="7335969" y="4432855"/>
            <a:ext cx="137160" cy="137160"/>
            <a:chOff x="4689157" y="6180582"/>
            <a:chExt cx="137160" cy="13716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CA2CB29-6B98-472B-8F3B-9703E4292AE4}"/>
                </a:ext>
              </a:extLst>
            </p:cNvPr>
            <p:cNvSpPr/>
            <p:nvPr/>
          </p:nvSpPr>
          <p:spPr>
            <a:xfrm>
              <a:off x="4689157" y="618058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BBE9069-ACBF-4F25-9434-85F42C2BA9DE}"/>
                </a:ext>
              </a:extLst>
            </p:cNvPr>
            <p:cNvSpPr/>
            <p:nvPr/>
          </p:nvSpPr>
          <p:spPr>
            <a:xfrm>
              <a:off x="4780597" y="618058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8E87CF5-7860-4BB8-A946-2DB5F89AC64B}"/>
                </a:ext>
              </a:extLst>
            </p:cNvPr>
            <p:cNvSpPr/>
            <p:nvPr/>
          </p:nvSpPr>
          <p:spPr>
            <a:xfrm>
              <a:off x="4689157" y="627202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0BB4796-5258-4FF8-A8C7-65123F549569}"/>
                </a:ext>
              </a:extLst>
            </p:cNvPr>
            <p:cNvSpPr/>
            <p:nvPr/>
          </p:nvSpPr>
          <p:spPr>
            <a:xfrm>
              <a:off x="4780597" y="627202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B11CDB4-3C8E-402A-8DE8-798EBB9EC0BC}"/>
              </a:ext>
            </a:extLst>
          </p:cNvPr>
          <p:cNvGrpSpPr/>
          <p:nvPr/>
        </p:nvGrpSpPr>
        <p:grpSpPr>
          <a:xfrm>
            <a:off x="6420261" y="4432855"/>
            <a:ext cx="137160" cy="137160"/>
            <a:chOff x="4689157" y="6180582"/>
            <a:chExt cx="137160" cy="13716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6C3FB5C-4F95-4B26-BE97-D1B179DCE8E5}"/>
                </a:ext>
              </a:extLst>
            </p:cNvPr>
            <p:cNvSpPr/>
            <p:nvPr/>
          </p:nvSpPr>
          <p:spPr>
            <a:xfrm>
              <a:off x="4689157" y="618058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670B497-AE32-449D-BF68-D49E0CCB63E8}"/>
                </a:ext>
              </a:extLst>
            </p:cNvPr>
            <p:cNvSpPr/>
            <p:nvPr/>
          </p:nvSpPr>
          <p:spPr>
            <a:xfrm>
              <a:off x="4780597" y="618058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0AAC75A-2BB8-4811-8CCE-689E9781FE40}"/>
                </a:ext>
              </a:extLst>
            </p:cNvPr>
            <p:cNvSpPr/>
            <p:nvPr/>
          </p:nvSpPr>
          <p:spPr>
            <a:xfrm>
              <a:off x="4689157" y="627202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A1C5898-1C02-4C72-8938-5D505E814BB5}"/>
                </a:ext>
              </a:extLst>
            </p:cNvPr>
            <p:cNvSpPr/>
            <p:nvPr/>
          </p:nvSpPr>
          <p:spPr>
            <a:xfrm>
              <a:off x="4780597" y="627202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2722BAC-BF38-42D0-BA7D-6B014F40B7E9}"/>
              </a:ext>
            </a:extLst>
          </p:cNvPr>
          <p:cNvGrpSpPr/>
          <p:nvPr/>
        </p:nvGrpSpPr>
        <p:grpSpPr>
          <a:xfrm>
            <a:off x="5510880" y="4432855"/>
            <a:ext cx="137160" cy="137160"/>
            <a:chOff x="4689157" y="6180582"/>
            <a:chExt cx="137160" cy="13716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A3E62A4-3F38-4CD3-AD37-C784C9A90039}"/>
                </a:ext>
              </a:extLst>
            </p:cNvPr>
            <p:cNvSpPr/>
            <p:nvPr/>
          </p:nvSpPr>
          <p:spPr>
            <a:xfrm>
              <a:off x="4689157" y="618058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0594E1E-18C3-472D-A5A6-7EC734A36025}"/>
                </a:ext>
              </a:extLst>
            </p:cNvPr>
            <p:cNvSpPr/>
            <p:nvPr/>
          </p:nvSpPr>
          <p:spPr>
            <a:xfrm>
              <a:off x="4780597" y="618058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14E36B5F-75A7-4845-89C1-4FE5B961216B}"/>
                </a:ext>
              </a:extLst>
            </p:cNvPr>
            <p:cNvSpPr/>
            <p:nvPr/>
          </p:nvSpPr>
          <p:spPr>
            <a:xfrm>
              <a:off x="4689157" y="627202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9FE0D62-3201-4FD5-88D5-24E10FD10D7C}"/>
                </a:ext>
              </a:extLst>
            </p:cNvPr>
            <p:cNvSpPr/>
            <p:nvPr/>
          </p:nvSpPr>
          <p:spPr>
            <a:xfrm>
              <a:off x="4780597" y="627202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E1ED8E77-2E78-4E73-B20C-DBA0D7E4CBF1}"/>
              </a:ext>
            </a:extLst>
          </p:cNvPr>
          <p:cNvSpPr/>
          <p:nvPr/>
        </p:nvSpPr>
        <p:spPr>
          <a:xfrm>
            <a:off x="3474720" y="4226216"/>
            <a:ext cx="548640" cy="548640"/>
          </a:xfrm>
          <a:prstGeom prst="ellipse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58CE134-6A1D-49A3-8968-BEEAE9667156}"/>
              </a:ext>
            </a:extLst>
          </p:cNvPr>
          <p:cNvSpPr/>
          <p:nvPr/>
        </p:nvSpPr>
        <p:spPr>
          <a:xfrm>
            <a:off x="4442093" y="4226216"/>
            <a:ext cx="548640" cy="548640"/>
          </a:xfrm>
          <a:prstGeom prst="ellipse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333C91C-422F-408B-A41E-961991DFAAC3}"/>
              </a:ext>
            </a:extLst>
          </p:cNvPr>
          <p:cNvSpPr/>
          <p:nvPr/>
        </p:nvSpPr>
        <p:spPr>
          <a:xfrm>
            <a:off x="5346607" y="4226216"/>
            <a:ext cx="548640" cy="548640"/>
          </a:xfrm>
          <a:prstGeom prst="ellipse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374EF2E-D6A4-4CB0-B3D0-EB5B3A775317}"/>
              </a:ext>
            </a:extLst>
          </p:cNvPr>
          <p:cNvSpPr/>
          <p:nvPr/>
        </p:nvSpPr>
        <p:spPr>
          <a:xfrm>
            <a:off x="6240392" y="4226216"/>
            <a:ext cx="548640" cy="548640"/>
          </a:xfrm>
          <a:prstGeom prst="ellipse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80A4A591-D21A-4C5C-A525-83A7B6232B72}"/>
              </a:ext>
            </a:extLst>
          </p:cNvPr>
          <p:cNvSpPr/>
          <p:nvPr/>
        </p:nvSpPr>
        <p:spPr>
          <a:xfrm>
            <a:off x="7153089" y="4226216"/>
            <a:ext cx="548640" cy="548640"/>
          </a:xfrm>
          <a:prstGeom prst="ellipse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7CF0A43-D6E7-4DF0-B4E1-18A466A61C4A}"/>
              </a:ext>
            </a:extLst>
          </p:cNvPr>
          <p:cNvSpPr/>
          <p:nvPr/>
        </p:nvSpPr>
        <p:spPr>
          <a:xfrm>
            <a:off x="8047951" y="4226216"/>
            <a:ext cx="548640" cy="548640"/>
          </a:xfrm>
          <a:prstGeom prst="ellipse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A053627-34DF-43ED-BF2B-1F9848F6093B}"/>
              </a:ext>
            </a:extLst>
          </p:cNvPr>
          <p:cNvSpPr/>
          <p:nvPr/>
        </p:nvSpPr>
        <p:spPr>
          <a:xfrm>
            <a:off x="8989695" y="4226216"/>
            <a:ext cx="548640" cy="548640"/>
          </a:xfrm>
          <a:prstGeom prst="ellipse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A6A09D23-ED57-492A-A0D2-FC63D6BDCF06}"/>
              </a:ext>
            </a:extLst>
          </p:cNvPr>
          <p:cNvSpPr/>
          <p:nvPr/>
        </p:nvSpPr>
        <p:spPr>
          <a:xfrm>
            <a:off x="9889807" y="4226216"/>
            <a:ext cx="548640" cy="548640"/>
          </a:xfrm>
          <a:prstGeom prst="ellipse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RROW png images | PNGWing">
            <a:extLst>
              <a:ext uri="{FF2B5EF4-FFF2-40B4-BE49-F238E27FC236}">
                <a16:creationId xmlns:a16="http://schemas.microsoft.com/office/drawing/2014/main" id="{7EB7E095-49D5-41A3-AE40-89615D396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2826" y1="50333" x2="22826" y2="50333"/>
                        <a14:foregroundMark x1="25652" y1="49667" x2="32391" y2="51000"/>
                        <a14:foregroundMark x1="24348" y1="51000" x2="29348" y2="57833"/>
                        <a14:foregroundMark x1="29348" y1="57833" x2="29348" y2="57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912598" y="7961249"/>
            <a:ext cx="796904" cy="51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29F03D8-84D4-4604-B574-1F553B1D2FAB}"/>
              </a:ext>
            </a:extLst>
          </p:cNvPr>
          <p:cNvGrpSpPr/>
          <p:nvPr/>
        </p:nvGrpSpPr>
        <p:grpSpPr>
          <a:xfrm>
            <a:off x="3841565" y="4355114"/>
            <a:ext cx="172215" cy="201201"/>
            <a:chOff x="6003289" y="6325329"/>
            <a:chExt cx="172215" cy="201201"/>
          </a:xfrm>
        </p:grpSpPr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A8BEB0B4-B016-4D1B-8FA9-E67EC7967117}"/>
                </a:ext>
              </a:extLst>
            </p:cNvPr>
            <p:cNvSpPr/>
            <p:nvPr/>
          </p:nvSpPr>
          <p:spPr>
            <a:xfrm rot="5400000">
              <a:off x="6047507" y="6416527"/>
              <a:ext cx="85598" cy="8259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326CE6D-C3CE-47D9-9C87-8DF407211590}"/>
                </a:ext>
              </a:extLst>
            </p:cNvPr>
            <p:cNvCxnSpPr>
              <a:cxnSpLocks/>
            </p:cNvCxnSpPr>
            <p:nvPr/>
          </p:nvCxnSpPr>
          <p:spPr>
            <a:xfrm>
              <a:off x="6132830" y="6391402"/>
              <a:ext cx="0" cy="1351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8" name="Picture 2" descr="ARROW png images | PNGWing">
              <a:extLst>
                <a:ext uri="{FF2B5EF4-FFF2-40B4-BE49-F238E27FC236}">
                  <a16:creationId xmlns:a16="http://schemas.microsoft.com/office/drawing/2014/main" id="{9A65B83B-7B96-498A-B415-A6506584C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2826" y1="50333" x2="22826" y2="50333"/>
                          <a14:foregroundMark x1="25652" y1="49667" x2="32391" y2="51000"/>
                          <a14:foregroundMark x1="24348" y1="51000" x2="29348" y2="57833"/>
                          <a14:foregroundMark x1="29348" y1="57833" x2="29348" y2="57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451313" flipH="1">
              <a:off x="6074644" y="6350188"/>
              <a:ext cx="70102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2" descr="ARROW png images | PNGWing">
              <a:extLst>
                <a:ext uri="{FF2B5EF4-FFF2-40B4-BE49-F238E27FC236}">
                  <a16:creationId xmlns:a16="http://schemas.microsoft.com/office/drawing/2014/main" id="{A8F14B5C-24FE-426F-9F84-1814E5F92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2826" y1="50333" x2="22826" y2="50333"/>
                          <a14:foregroundMark x1="25652" y1="49667" x2="32391" y2="51000"/>
                          <a14:foregroundMark x1="24348" y1="51000" x2="29348" y2="57833"/>
                          <a14:foregroundMark x1="29348" y1="57833" x2="29348" y2="57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451313" flipH="1">
              <a:off x="6055254" y="6337520"/>
              <a:ext cx="70102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2C92B18-D23F-49A8-BFF2-5F35F7092926}"/>
                </a:ext>
              </a:extLst>
            </p:cNvPr>
            <p:cNvCxnSpPr>
              <a:cxnSpLocks/>
            </p:cNvCxnSpPr>
            <p:nvPr/>
          </p:nvCxnSpPr>
          <p:spPr>
            <a:xfrm>
              <a:off x="6003289" y="6457950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254517F-862C-4267-9EAB-4D36A269B837}"/>
                </a:ext>
              </a:extLst>
            </p:cNvPr>
            <p:cNvCxnSpPr>
              <a:cxnSpLocks/>
            </p:cNvCxnSpPr>
            <p:nvPr/>
          </p:nvCxnSpPr>
          <p:spPr>
            <a:xfrm>
              <a:off x="6129784" y="6457823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D4387A6-1F50-4194-AA75-671569283E79}"/>
              </a:ext>
            </a:extLst>
          </p:cNvPr>
          <p:cNvGrpSpPr/>
          <p:nvPr/>
        </p:nvGrpSpPr>
        <p:grpSpPr>
          <a:xfrm>
            <a:off x="4800029" y="4361109"/>
            <a:ext cx="172215" cy="201201"/>
            <a:chOff x="6003289" y="6325329"/>
            <a:chExt cx="172215" cy="201201"/>
          </a:xfrm>
        </p:grpSpPr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548B4E10-8BB9-4C56-98BE-CCBD93999183}"/>
                </a:ext>
              </a:extLst>
            </p:cNvPr>
            <p:cNvSpPr/>
            <p:nvPr/>
          </p:nvSpPr>
          <p:spPr>
            <a:xfrm rot="5400000">
              <a:off x="6047507" y="6416527"/>
              <a:ext cx="85598" cy="8259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2A5B642-D2AF-4C90-9EB9-67B2BE147CE3}"/>
                </a:ext>
              </a:extLst>
            </p:cNvPr>
            <p:cNvCxnSpPr>
              <a:cxnSpLocks/>
            </p:cNvCxnSpPr>
            <p:nvPr/>
          </p:nvCxnSpPr>
          <p:spPr>
            <a:xfrm>
              <a:off x="6132830" y="6391402"/>
              <a:ext cx="0" cy="1351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5" name="Picture 2" descr="ARROW png images | PNGWing">
              <a:extLst>
                <a:ext uri="{FF2B5EF4-FFF2-40B4-BE49-F238E27FC236}">
                  <a16:creationId xmlns:a16="http://schemas.microsoft.com/office/drawing/2014/main" id="{F6B9F34C-E1C4-46A5-837A-749074F4A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2826" y1="50333" x2="22826" y2="50333"/>
                          <a14:foregroundMark x1="25652" y1="49667" x2="32391" y2="51000"/>
                          <a14:foregroundMark x1="24348" y1="51000" x2="29348" y2="57833"/>
                          <a14:foregroundMark x1="29348" y1="57833" x2="29348" y2="57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451313" flipH="1">
              <a:off x="6074644" y="6350188"/>
              <a:ext cx="70102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2" descr="ARROW png images | PNGWing">
              <a:extLst>
                <a:ext uri="{FF2B5EF4-FFF2-40B4-BE49-F238E27FC236}">
                  <a16:creationId xmlns:a16="http://schemas.microsoft.com/office/drawing/2014/main" id="{68AD6C48-0B58-41C4-A1C2-13E399BBCC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2826" y1="50333" x2="22826" y2="50333"/>
                          <a14:foregroundMark x1="25652" y1="49667" x2="32391" y2="51000"/>
                          <a14:foregroundMark x1="24348" y1="51000" x2="29348" y2="57833"/>
                          <a14:foregroundMark x1="29348" y1="57833" x2="29348" y2="57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451313" flipH="1">
              <a:off x="6055254" y="6337520"/>
              <a:ext cx="70102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8ADC32D-C8C3-49CA-9338-477119EEAF87}"/>
                </a:ext>
              </a:extLst>
            </p:cNvPr>
            <p:cNvCxnSpPr>
              <a:cxnSpLocks/>
            </p:cNvCxnSpPr>
            <p:nvPr/>
          </p:nvCxnSpPr>
          <p:spPr>
            <a:xfrm>
              <a:off x="6003289" y="6457950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64C0087-6FDD-41BD-98B7-D770D5839558}"/>
                </a:ext>
              </a:extLst>
            </p:cNvPr>
            <p:cNvCxnSpPr>
              <a:cxnSpLocks/>
            </p:cNvCxnSpPr>
            <p:nvPr/>
          </p:nvCxnSpPr>
          <p:spPr>
            <a:xfrm>
              <a:off x="6129784" y="6457823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13CE28C-3769-4D60-A5A0-305A63CFCA91}"/>
              </a:ext>
            </a:extLst>
          </p:cNvPr>
          <p:cNvGrpSpPr/>
          <p:nvPr/>
        </p:nvGrpSpPr>
        <p:grpSpPr>
          <a:xfrm>
            <a:off x="5720922" y="4361109"/>
            <a:ext cx="172215" cy="201201"/>
            <a:chOff x="6003289" y="6325329"/>
            <a:chExt cx="172215" cy="201201"/>
          </a:xfrm>
        </p:grpSpPr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D88622C3-411D-4930-B18C-B91040CDF416}"/>
                </a:ext>
              </a:extLst>
            </p:cNvPr>
            <p:cNvSpPr/>
            <p:nvPr/>
          </p:nvSpPr>
          <p:spPr>
            <a:xfrm rot="5400000">
              <a:off x="6047507" y="6416527"/>
              <a:ext cx="85598" cy="8259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C4A864D-8AD4-4923-8DD0-D7F8CEA96BF0}"/>
                </a:ext>
              </a:extLst>
            </p:cNvPr>
            <p:cNvCxnSpPr>
              <a:cxnSpLocks/>
            </p:cNvCxnSpPr>
            <p:nvPr/>
          </p:nvCxnSpPr>
          <p:spPr>
            <a:xfrm>
              <a:off x="6132830" y="6391402"/>
              <a:ext cx="0" cy="1351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" name="Picture 2" descr="ARROW png images | PNGWing">
              <a:extLst>
                <a:ext uri="{FF2B5EF4-FFF2-40B4-BE49-F238E27FC236}">
                  <a16:creationId xmlns:a16="http://schemas.microsoft.com/office/drawing/2014/main" id="{8A599561-C69B-4A21-93E9-1AAD8A0686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2826" y1="50333" x2="22826" y2="50333"/>
                          <a14:foregroundMark x1="25652" y1="49667" x2="32391" y2="51000"/>
                          <a14:foregroundMark x1="24348" y1="51000" x2="29348" y2="57833"/>
                          <a14:foregroundMark x1="29348" y1="57833" x2="29348" y2="57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451313" flipH="1">
              <a:off x="6074644" y="6350188"/>
              <a:ext cx="70102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2" descr="ARROW png images | PNGWing">
              <a:extLst>
                <a:ext uri="{FF2B5EF4-FFF2-40B4-BE49-F238E27FC236}">
                  <a16:creationId xmlns:a16="http://schemas.microsoft.com/office/drawing/2014/main" id="{159BF7A6-FD2E-40BF-B5FF-DF483A8D0E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2826" y1="50333" x2="22826" y2="50333"/>
                          <a14:foregroundMark x1="25652" y1="49667" x2="32391" y2="51000"/>
                          <a14:foregroundMark x1="24348" y1="51000" x2="29348" y2="57833"/>
                          <a14:foregroundMark x1="29348" y1="57833" x2="29348" y2="57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451313" flipH="1">
              <a:off x="6055254" y="6337520"/>
              <a:ext cx="70102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DDCBA21-1CA0-4F97-8740-F85C955BC989}"/>
                </a:ext>
              </a:extLst>
            </p:cNvPr>
            <p:cNvCxnSpPr>
              <a:cxnSpLocks/>
            </p:cNvCxnSpPr>
            <p:nvPr/>
          </p:nvCxnSpPr>
          <p:spPr>
            <a:xfrm>
              <a:off x="6003289" y="6457950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71E1E5C-85B5-41BA-8FDD-3842EF1BD3E2}"/>
                </a:ext>
              </a:extLst>
            </p:cNvPr>
            <p:cNvCxnSpPr>
              <a:cxnSpLocks/>
            </p:cNvCxnSpPr>
            <p:nvPr/>
          </p:nvCxnSpPr>
          <p:spPr>
            <a:xfrm>
              <a:off x="6129784" y="6457823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20886EA-8EA4-480D-8151-C258509FD370}"/>
              </a:ext>
            </a:extLst>
          </p:cNvPr>
          <p:cNvGrpSpPr/>
          <p:nvPr/>
        </p:nvGrpSpPr>
        <p:grpSpPr>
          <a:xfrm>
            <a:off x="6593391" y="4361109"/>
            <a:ext cx="172215" cy="201201"/>
            <a:chOff x="6003289" y="6325329"/>
            <a:chExt cx="172215" cy="201201"/>
          </a:xfrm>
        </p:grpSpPr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885F78EA-EE9E-43C9-8D8E-476F0D53CED6}"/>
                </a:ext>
              </a:extLst>
            </p:cNvPr>
            <p:cNvSpPr/>
            <p:nvPr/>
          </p:nvSpPr>
          <p:spPr>
            <a:xfrm rot="5400000">
              <a:off x="6047507" y="6416527"/>
              <a:ext cx="85598" cy="8259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24275F3-AC4E-4CB4-881E-ACDFC4974B15}"/>
                </a:ext>
              </a:extLst>
            </p:cNvPr>
            <p:cNvCxnSpPr>
              <a:cxnSpLocks/>
            </p:cNvCxnSpPr>
            <p:nvPr/>
          </p:nvCxnSpPr>
          <p:spPr>
            <a:xfrm>
              <a:off x="6132830" y="6391402"/>
              <a:ext cx="0" cy="1351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9" name="Picture 2" descr="ARROW png images | PNGWing">
              <a:extLst>
                <a:ext uri="{FF2B5EF4-FFF2-40B4-BE49-F238E27FC236}">
                  <a16:creationId xmlns:a16="http://schemas.microsoft.com/office/drawing/2014/main" id="{BD33B10C-031B-4BE2-BCDB-E6D0AA84E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2826" y1="50333" x2="22826" y2="50333"/>
                          <a14:foregroundMark x1="25652" y1="49667" x2="32391" y2="51000"/>
                          <a14:foregroundMark x1="24348" y1="51000" x2="29348" y2="57833"/>
                          <a14:foregroundMark x1="29348" y1="57833" x2="29348" y2="57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451313" flipH="1">
              <a:off x="6074644" y="6350188"/>
              <a:ext cx="70102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ARROW png images | PNGWing">
              <a:extLst>
                <a:ext uri="{FF2B5EF4-FFF2-40B4-BE49-F238E27FC236}">
                  <a16:creationId xmlns:a16="http://schemas.microsoft.com/office/drawing/2014/main" id="{6228674F-CC37-482E-A782-2926C679F7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2826" y1="50333" x2="22826" y2="50333"/>
                          <a14:foregroundMark x1="25652" y1="49667" x2="32391" y2="51000"/>
                          <a14:foregroundMark x1="24348" y1="51000" x2="29348" y2="57833"/>
                          <a14:foregroundMark x1="29348" y1="57833" x2="29348" y2="57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451313" flipH="1">
              <a:off x="6055254" y="6337520"/>
              <a:ext cx="70102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8350F38-998F-4D52-A220-1314E8A10814}"/>
                </a:ext>
              </a:extLst>
            </p:cNvPr>
            <p:cNvCxnSpPr>
              <a:cxnSpLocks/>
            </p:cNvCxnSpPr>
            <p:nvPr/>
          </p:nvCxnSpPr>
          <p:spPr>
            <a:xfrm>
              <a:off x="6003289" y="6457950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D1D2D7D-6BBA-4EF1-BFD4-43A5D9B68744}"/>
                </a:ext>
              </a:extLst>
            </p:cNvPr>
            <p:cNvCxnSpPr>
              <a:cxnSpLocks/>
            </p:cNvCxnSpPr>
            <p:nvPr/>
          </p:nvCxnSpPr>
          <p:spPr>
            <a:xfrm>
              <a:off x="6129784" y="6457823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464F35B3-53BA-4234-B6D6-66FD8C6C6C70}"/>
              </a:ext>
            </a:extLst>
          </p:cNvPr>
          <p:cNvGrpSpPr/>
          <p:nvPr/>
        </p:nvGrpSpPr>
        <p:grpSpPr>
          <a:xfrm>
            <a:off x="7535042" y="4361109"/>
            <a:ext cx="172215" cy="201201"/>
            <a:chOff x="6003289" y="6325329"/>
            <a:chExt cx="172215" cy="201201"/>
          </a:xfrm>
        </p:grpSpPr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8023854B-96C0-4D66-8B82-A6ED9B295269}"/>
                </a:ext>
              </a:extLst>
            </p:cNvPr>
            <p:cNvSpPr/>
            <p:nvPr/>
          </p:nvSpPr>
          <p:spPr>
            <a:xfrm rot="5400000">
              <a:off x="6047507" y="6416527"/>
              <a:ext cx="85598" cy="8259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E887768-0323-44EE-81B5-110F93EFCF1D}"/>
                </a:ext>
              </a:extLst>
            </p:cNvPr>
            <p:cNvCxnSpPr>
              <a:cxnSpLocks/>
            </p:cNvCxnSpPr>
            <p:nvPr/>
          </p:nvCxnSpPr>
          <p:spPr>
            <a:xfrm>
              <a:off x="6132830" y="6391402"/>
              <a:ext cx="0" cy="1351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6" name="Picture 2" descr="ARROW png images | PNGWing">
              <a:extLst>
                <a:ext uri="{FF2B5EF4-FFF2-40B4-BE49-F238E27FC236}">
                  <a16:creationId xmlns:a16="http://schemas.microsoft.com/office/drawing/2014/main" id="{1B30D0D2-ED19-409F-B344-08BF3E0312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2826" y1="50333" x2="22826" y2="50333"/>
                          <a14:foregroundMark x1="25652" y1="49667" x2="32391" y2="51000"/>
                          <a14:foregroundMark x1="24348" y1="51000" x2="29348" y2="57833"/>
                          <a14:foregroundMark x1="29348" y1="57833" x2="29348" y2="57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451313" flipH="1">
              <a:off x="6074644" y="6350188"/>
              <a:ext cx="70102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2" descr="ARROW png images | PNGWing">
              <a:extLst>
                <a:ext uri="{FF2B5EF4-FFF2-40B4-BE49-F238E27FC236}">
                  <a16:creationId xmlns:a16="http://schemas.microsoft.com/office/drawing/2014/main" id="{63E64495-2BA2-428E-8FFD-EBECE80ADC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2826" y1="50333" x2="22826" y2="50333"/>
                          <a14:foregroundMark x1="25652" y1="49667" x2="32391" y2="51000"/>
                          <a14:foregroundMark x1="24348" y1="51000" x2="29348" y2="57833"/>
                          <a14:foregroundMark x1="29348" y1="57833" x2="29348" y2="57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451313" flipH="1">
              <a:off x="6055254" y="6337520"/>
              <a:ext cx="70102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516616D-56EA-471A-B047-40578D96719D}"/>
                </a:ext>
              </a:extLst>
            </p:cNvPr>
            <p:cNvCxnSpPr>
              <a:cxnSpLocks/>
            </p:cNvCxnSpPr>
            <p:nvPr/>
          </p:nvCxnSpPr>
          <p:spPr>
            <a:xfrm>
              <a:off x="6003289" y="6457950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F423125-032F-480D-8358-5FAA9A5A088B}"/>
                </a:ext>
              </a:extLst>
            </p:cNvPr>
            <p:cNvCxnSpPr>
              <a:cxnSpLocks/>
            </p:cNvCxnSpPr>
            <p:nvPr/>
          </p:nvCxnSpPr>
          <p:spPr>
            <a:xfrm>
              <a:off x="6129784" y="6457823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91C9B4B-A6AF-46E8-A7CC-613B128A5525}"/>
              </a:ext>
            </a:extLst>
          </p:cNvPr>
          <p:cNvGrpSpPr/>
          <p:nvPr/>
        </p:nvGrpSpPr>
        <p:grpSpPr>
          <a:xfrm>
            <a:off x="8415149" y="4361109"/>
            <a:ext cx="172215" cy="201201"/>
            <a:chOff x="6003289" y="6325329"/>
            <a:chExt cx="172215" cy="201201"/>
          </a:xfrm>
        </p:grpSpPr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733F4824-0F9C-4139-9B18-1C680D74EA71}"/>
                </a:ext>
              </a:extLst>
            </p:cNvPr>
            <p:cNvSpPr/>
            <p:nvPr/>
          </p:nvSpPr>
          <p:spPr>
            <a:xfrm rot="5400000">
              <a:off x="6047507" y="6416527"/>
              <a:ext cx="85598" cy="8259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B225BC7-7A7B-46C2-81DC-83CE490E1339}"/>
                </a:ext>
              </a:extLst>
            </p:cNvPr>
            <p:cNvCxnSpPr>
              <a:cxnSpLocks/>
            </p:cNvCxnSpPr>
            <p:nvPr/>
          </p:nvCxnSpPr>
          <p:spPr>
            <a:xfrm>
              <a:off x="6132830" y="6391402"/>
              <a:ext cx="0" cy="1351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3" name="Picture 2" descr="ARROW png images | PNGWing">
              <a:extLst>
                <a:ext uri="{FF2B5EF4-FFF2-40B4-BE49-F238E27FC236}">
                  <a16:creationId xmlns:a16="http://schemas.microsoft.com/office/drawing/2014/main" id="{FBFB6D75-FC33-4E54-BF37-87E10EDB17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2826" y1="50333" x2="22826" y2="50333"/>
                          <a14:foregroundMark x1="25652" y1="49667" x2="32391" y2="51000"/>
                          <a14:foregroundMark x1="24348" y1="51000" x2="29348" y2="57833"/>
                          <a14:foregroundMark x1="29348" y1="57833" x2="29348" y2="57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451313" flipH="1">
              <a:off x="6074644" y="6350188"/>
              <a:ext cx="70102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2" descr="ARROW png images | PNGWing">
              <a:extLst>
                <a:ext uri="{FF2B5EF4-FFF2-40B4-BE49-F238E27FC236}">
                  <a16:creationId xmlns:a16="http://schemas.microsoft.com/office/drawing/2014/main" id="{5E701986-484B-4DCE-8F37-D00953DEF3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2826" y1="50333" x2="22826" y2="50333"/>
                          <a14:foregroundMark x1="25652" y1="49667" x2="32391" y2="51000"/>
                          <a14:foregroundMark x1="24348" y1="51000" x2="29348" y2="57833"/>
                          <a14:foregroundMark x1="29348" y1="57833" x2="29348" y2="57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451313" flipH="1">
              <a:off x="6055254" y="6337520"/>
              <a:ext cx="70102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B5D34F9-4305-4C18-BC2C-8D77A62BA0A5}"/>
                </a:ext>
              </a:extLst>
            </p:cNvPr>
            <p:cNvCxnSpPr>
              <a:cxnSpLocks/>
            </p:cNvCxnSpPr>
            <p:nvPr/>
          </p:nvCxnSpPr>
          <p:spPr>
            <a:xfrm>
              <a:off x="6003289" y="6457950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1F97C61-1FA0-4415-B27D-391EA6C65083}"/>
                </a:ext>
              </a:extLst>
            </p:cNvPr>
            <p:cNvCxnSpPr>
              <a:cxnSpLocks/>
            </p:cNvCxnSpPr>
            <p:nvPr/>
          </p:nvCxnSpPr>
          <p:spPr>
            <a:xfrm>
              <a:off x="6129784" y="6457823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BB22BFF3-48E5-41C8-B6DB-2201522F7D60}"/>
              </a:ext>
            </a:extLst>
          </p:cNvPr>
          <p:cNvGrpSpPr/>
          <p:nvPr/>
        </p:nvGrpSpPr>
        <p:grpSpPr>
          <a:xfrm>
            <a:off x="9368566" y="4368814"/>
            <a:ext cx="172215" cy="201201"/>
            <a:chOff x="6003289" y="6325329"/>
            <a:chExt cx="172215" cy="201201"/>
          </a:xfrm>
        </p:grpSpPr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B10F1249-82A1-4FAE-9482-67D20D6C55F2}"/>
                </a:ext>
              </a:extLst>
            </p:cNvPr>
            <p:cNvSpPr/>
            <p:nvPr/>
          </p:nvSpPr>
          <p:spPr>
            <a:xfrm rot="5400000">
              <a:off x="6047507" y="6416527"/>
              <a:ext cx="85598" cy="8259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5E529E2-4D25-48CC-BC6C-18DE8DDE56BD}"/>
                </a:ext>
              </a:extLst>
            </p:cNvPr>
            <p:cNvCxnSpPr>
              <a:cxnSpLocks/>
            </p:cNvCxnSpPr>
            <p:nvPr/>
          </p:nvCxnSpPr>
          <p:spPr>
            <a:xfrm>
              <a:off x="6132830" y="6391402"/>
              <a:ext cx="0" cy="1351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0" name="Picture 2" descr="ARROW png images | PNGWing">
              <a:extLst>
                <a:ext uri="{FF2B5EF4-FFF2-40B4-BE49-F238E27FC236}">
                  <a16:creationId xmlns:a16="http://schemas.microsoft.com/office/drawing/2014/main" id="{06D2BA91-C165-4F2F-A9C5-7244D5DA6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2826" y1="50333" x2="22826" y2="50333"/>
                          <a14:foregroundMark x1="25652" y1="49667" x2="32391" y2="51000"/>
                          <a14:foregroundMark x1="24348" y1="51000" x2="29348" y2="57833"/>
                          <a14:foregroundMark x1="29348" y1="57833" x2="29348" y2="57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451313" flipH="1">
              <a:off x="6074644" y="6350188"/>
              <a:ext cx="70102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2" descr="ARROW png images | PNGWing">
              <a:extLst>
                <a:ext uri="{FF2B5EF4-FFF2-40B4-BE49-F238E27FC236}">
                  <a16:creationId xmlns:a16="http://schemas.microsoft.com/office/drawing/2014/main" id="{8BF7C783-8CAF-4F44-B42F-21772FFCA3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2826" y1="50333" x2="22826" y2="50333"/>
                          <a14:foregroundMark x1="25652" y1="49667" x2="32391" y2="51000"/>
                          <a14:foregroundMark x1="24348" y1="51000" x2="29348" y2="57833"/>
                          <a14:foregroundMark x1="29348" y1="57833" x2="29348" y2="57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451313" flipH="1">
              <a:off x="6055254" y="6337520"/>
              <a:ext cx="70102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378DDD5-F334-4075-A883-5F6C39AF05C2}"/>
                </a:ext>
              </a:extLst>
            </p:cNvPr>
            <p:cNvCxnSpPr>
              <a:cxnSpLocks/>
            </p:cNvCxnSpPr>
            <p:nvPr/>
          </p:nvCxnSpPr>
          <p:spPr>
            <a:xfrm>
              <a:off x="6003289" y="6457950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74C5E2F-2E08-4231-8866-C2AB79F3B4F9}"/>
                </a:ext>
              </a:extLst>
            </p:cNvPr>
            <p:cNvCxnSpPr>
              <a:cxnSpLocks/>
            </p:cNvCxnSpPr>
            <p:nvPr/>
          </p:nvCxnSpPr>
          <p:spPr>
            <a:xfrm>
              <a:off x="6129784" y="6457823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C71F36CC-16DD-4E79-A265-7D58BE377355}"/>
              </a:ext>
            </a:extLst>
          </p:cNvPr>
          <p:cNvGrpSpPr/>
          <p:nvPr/>
        </p:nvGrpSpPr>
        <p:grpSpPr>
          <a:xfrm>
            <a:off x="10267748" y="4368814"/>
            <a:ext cx="172215" cy="201201"/>
            <a:chOff x="6003289" y="6325329"/>
            <a:chExt cx="172215" cy="201201"/>
          </a:xfrm>
        </p:grpSpPr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E2081114-806D-4477-986F-87DB5ADB5387}"/>
                </a:ext>
              </a:extLst>
            </p:cNvPr>
            <p:cNvSpPr/>
            <p:nvPr/>
          </p:nvSpPr>
          <p:spPr>
            <a:xfrm rot="5400000">
              <a:off x="6047507" y="6416527"/>
              <a:ext cx="85598" cy="8259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FB0C1170-AF09-40DA-83E2-309C271C2156}"/>
                </a:ext>
              </a:extLst>
            </p:cNvPr>
            <p:cNvCxnSpPr>
              <a:cxnSpLocks/>
            </p:cNvCxnSpPr>
            <p:nvPr/>
          </p:nvCxnSpPr>
          <p:spPr>
            <a:xfrm>
              <a:off x="6132830" y="6391402"/>
              <a:ext cx="0" cy="1351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7" name="Picture 2" descr="ARROW png images | PNGWing">
              <a:extLst>
                <a:ext uri="{FF2B5EF4-FFF2-40B4-BE49-F238E27FC236}">
                  <a16:creationId xmlns:a16="http://schemas.microsoft.com/office/drawing/2014/main" id="{E642293C-42AA-4D35-B2AB-B1FF3A5E51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2826" y1="50333" x2="22826" y2="50333"/>
                          <a14:foregroundMark x1="25652" y1="49667" x2="32391" y2="51000"/>
                          <a14:foregroundMark x1="24348" y1="51000" x2="29348" y2="57833"/>
                          <a14:foregroundMark x1="29348" y1="57833" x2="29348" y2="57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451313" flipH="1">
              <a:off x="6074644" y="6350188"/>
              <a:ext cx="70102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8" name="Picture 2" descr="ARROW png images | PNGWing">
              <a:extLst>
                <a:ext uri="{FF2B5EF4-FFF2-40B4-BE49-F238E27FC236}">
                  <a16:creationId xmlns:a16="http://schemas.microsoft.com/office/drawing/2014/main" id="{D576C089-27DF-4440-B86F-BB321B5F62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2826" y1="50333" x2="22826" y2="50333"/>
                          <a14:foregroundMark x1="25652" y1="49667" x2="32391" y2="51000"/>
                          <a14:foregroundMark x1="24348" y1="51000" x2="29348" y2="57833"/>
                          <a14:foregroundMark x1="29348" y1="57833" x2="29348" y2="57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451313" flipH="1">
              <a:off x="6055254" y="6337520"/>
              <a:ext cx="70102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DCB92EB-65C8-4985-A6E4-ED60B674A73E}"/>
                </a:ext>
              </a:extLst>
            </p:cNvPr>
            <p:cNvCxnSpPr>
              <a:cxnSpLocks/>
            </p:cNvCxnSpPr>
            <p:nvPr/>
          </p:nvCxnSpPr>
          <p:spPr>
            <a:xfrm>
              <a:off x="6003289" y="6457950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9CE99AC-F694-434B-8279-00371961998A}"/>
                </a:ext>
              </a:extLst>
            </p:cNvPr>
            <p:cNvCxnSpPr>
              <a:cxnSpLocks/>
            </p:cNvCxnSpPr>
            <p:nvPr/>
          </p:nvCxnSpPr>
          <p:spPr>
            <a:xfrm>
              <a:off x="6129784" y="6457823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F86B8AE-9BDE-46D7-AB4C-2466C5CCC06A}"/>
              </a:ext>
            </a:extLst>
          </p:cNvPr>
          <p:cNvCxnSpPr>
            <a:cxnSpLocks/>
          </p:cNvCxnSpPr>
          <p:nvPr/>
        </p:nvCxnSpPr>
        <p:spPr>
          <a:xfrm>
            <a:off x="3465140" y="4736448"/>
            <a:ext cx="548640" cy="0"/>
          </a:xfrm>
          <a:prstGeom prst="straightConnector1">
            <a:avLst/>
          </a:prstGeom>
          <a:ln w="12700">
            <a:solidFill>
              <a:srgbClr val="0066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60CE9278-A303-4E03-9387-3E2A66FC96B5}"/>
              </a:ext>
            </a:extLst>
          </p:cNvPr>
          <p:cNvSpPr txBox="1"/>
          <p:nvPr/>
        </p:nvSpPr>
        <p:spPr>
          <a:xfrm>
            <a:off x="2766489" y="5078936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0.6 in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5724CD-6D73-423C-99AA-58F696D0A9F9}"/>
              </a:ext>
            </a:extLst>
          </p:cNvPr>
          <p:cNvSpPr/>
          <p:nvPr/>
        </p:nvSpPr>
        <p:spPr>
          <a:xfrm>
            <a:off x="2732597" y="4151846"/>
            <a:ext cx="54864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2" name="Oval 2061">
            <a:extLst>
              <a:ext uri="{FF2B5EF4-FFF2-40B4-BE49-F238E27FC236}">
                <a16:creationId xmlns:a16="http://schemas.microsoft.com/office/drawing/2014/main" id="{0B98F183-484A-4F0B-B5E1-3FD073FB8FAC}"/>
              </a:ext>
            </a:extLst>
          </p:cNvPr>
          <p:cNvSpPr/>
          <p:nvPr/>
        </p:nvSpPr>
        <p:spPr>
          <a:xfrm>
            <a:off x="3309817" y="4152288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36A6E081-E8D4-47B3-AA24-E67AF4CDF15C}"/>
              </a:ext>
            </a:extLst>
          </p:cNvPr>
          <p:cNvSpPr/>
          <p:nvPr/>
        </p:nvSpPr>
        <p:spPr>
          <a:xfrm>
            <a:off x="10383026" y="4167223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22AD7E2E-DE1B-4BDB-AD8C-0687ABA777B3}"/>
              </a:ext>
            </a:extLst>
          </p:cNvPr>
          <p:cNvSpPr/>
          <p:nvPr/>
        </p:nvSpPr>
        <p:spPr>
          <a:xfrm>
            <a:off x="3320421" y="464220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B22D7FA-EE1A-4302-A0FA-68507039D104}"/>
              </a:ext>
            </a:extLst>
          </p:cNvPr>
          <p:cNvSpPr/>
          <p:nvPr/>
        </p:nvSpPr>
        <p:spPr>
          <a:xfrm>
            <a:off x="6662487" y="7517000"/>
            <a:ext cx="2743200" cy="2743200"/>
          </a:xfrm>
          <a:prstGeom prst="rect">
            <a:avLst/>
          </a:prstGeom>
          <a:solidFill>
            <a:srgbClr val="FFFF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7247FEF-F0B4-4F22-B597-6E3E977FA356}"/>
              </a:ext>
            </a:extLst>
          </p:cNvPr>
          <p:cNvCxnSpPr>
            <a:cxnSpLocks/>
          </p:cNvCxnSpPr>
          <p:nvPr/>
        </p:nvCxnSpPr>
        <p:spPr>
          <a:xfrm>
            <a:off x="9593162" y="7530454"/>
            <a:ext cx="0" cy="27432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BAEC807-AB6A-4DA8-9E0A-4F26A7FAF27C}"/>
              </a:ext>
            </a:extLst>
          </p:cNvPr>
          <p:cNvCxnSpPr>
            <a:cxnSpLocks/>
          </p:cNvCxnSpPr>
          <p:nvPr/>
        </p:nvCxnSpPr>
        <p:spPr>
          <a:xfrm>
            <a:off x="6660318" y="7293994"/>
            <a:ext cx="270824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5D9165F9-AE9E-4A2B-B4D0-DC3BDD0C9A48}"/>
              </a:ext>
            </a:extLst>
          </p:cNvPr>
          <p:cNvSpPr txBox="1"/>
          <p:nvPr/>
        </p:nvSpPr>
        <p:spPr>
          <a:xfrm>
            <a:off x="7663208" y="696367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in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891E5E0-BF6F-43BB-BEF4-2218149233CF}"/>
              </a:ext>
            </a:extLst>
          </p:cNvPr>
          <p:cNvSpPr txBox="1"/>
          <p:nvPr/>
        </p:nvSpPr>
        <p:spPr>
          <a:xfrm>
            <a:off x="9615436" y="940452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in</a:t>
            </a:r>
          </a:p>
        </p:txBody>
      </p: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809DD7D8-4D39-4659-A85F-C411B47B45A3}"/>
              </a:ext>
            </a:extLst>
          </p:cNvPr>
          <p:cNvGrpSpPr/>
          <p:nvPr/>
        </p:nvGrpSpPr>
        <p:grpSpPr>
          <a:xfrm>
            <a:off x="7758387" y="10119915"/>
            <a:ext cx="512110" cy="45720"/>
            <a:chOff x="4906435" y="8753395"/>
            <a:chExt cx="512110" cy="45720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11D3EE06-77D1-412E-A867-D921A543E05A}"/>
                </a:ext>
              </a:extLst>
            </p:cNvPr>
            <p:cNvGrpSpPr/>
            <p:nvPr/>
          </p:nvGrpSpPr>
          <p:grpSpPr>
            <a:xfrm>
              <a:off x="4906435" y="8753395"/>
              <a:ext cx="137160" cy="45720"/>
              <a:chOff x="4689157" y="6272022"/>
              <a:chExt cx="137160" cy="45720"/>
            </a:xfrm>
          </p:grpSpPr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71FDF751-0B62-46D8-9C71-51EDBFB24DD6}"/>
                  </a:ext>
                </a:extLst>
              </p:cNvPr>
              <p:cNvSpPr/>
              <p:nvPr/>
            </p:nvSpPr>
            <p:spPr>
              <a:xfrm>
                <a:off x="4689157" y="6272022"/>
                <a:ext cx="45720" cy="457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60F5FDBB-DB15-4840-848C-E17F925FEA96}"/>
                  </a:ext>
                </a:extLst>
              </p:cNvPr>
              <p:cNvSpPr/>
              <p:nvPr/>
            </p:nvSpPr>
            <p:spPr>
              <a:xfrm>
                <a:off x="4780597" y="6272022"/>
                <a:ext cx="45720" cy="457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73A23CE-FFC1-4557-9D17-9BD95CB3942A}"/>
                </a:ext>
              </a:extLst>
            </p:cNvPr>
            <p:cNvGrpSpPr/>
            <p:nvPr/>
          </p:nvGrpSpPr>
          <p:grpSpPr>
            <a:xfrm>
              <a:off x="5093910" y="8753395"/>
              <a:ext cx="137160" cy="45720"/>
              <a:chOff x="4689157" y="6272022"/>
              <a:chExt cx="137160" cy="45720"/>
            </a:xfrm>
          </p:grpSpPr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628629DE-BF58-4086-94B5-83F145CF7782}"/>
                  </a:ext>
                </a:extLst>
              </p:cNvPr>
              <p:cNvSpPr/>
              <p:nvPr/>
            </p:nvSpPr>
            <p:spPr>
              <a:xfrm>
                <a:off x="4689157" y="6272022"/>
                <a:ext cx="45720" cy="457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F3F12284-3AE0-4EFE-853D-D70F67560DB9}"/>
                  </a:ext>
                </a:extLst>
              </p:cNvPr>
              <p:cNvSpPr/>
              <p:nvPr/>
            </p:nvSpPr>
            <p:spPr>
              <a:xfrm>
                <a:off x="4780597" y="6272022"/>
                <a:ext cx="45720" cy="457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A1932C92-B2F9-4F75-96B6-EA4570D37274}"/>
                </a:ext>
              </a:extLst>
            </p:cNvPr>
            <p:cNvGrpSpPr/>
            <p:nvPr/>
          </p:nvGrpSpPr>
          <p:grpSpPr>
            <a:xfrm>
              <a:off x="5281385" y="8753395"/>
              <a:ext cx="137160" cy="45720"/>
              <a:chOff x="4689157" y="6272022"/>
              <a:chExt cx="137160" cy="45720"/>
            </a:xfrm>
          </p:grpSpPr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A92EB476-6120-4B16-8B1D-7B6729AC217A}"/>
                  </a:ext>
                </a:extLst>
              </p:cNvPr>
              <p:cNvSpPr/>
              <p:nvPr/>
            </p:nvSpPr>
            <p:spPr>
              <a:xfrm>
                <a:off x="4689157" y="6272022"/>
                <a:ext cx="45720" cy="457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DD47E9A1-E79F-424E-9BE8-3B54988C872C}"/>
                  </a:ext>
                </a:extLst>
              </p:cNvPr>
              <p:cNvSpPr/>
              <p:nvPr/>
            </p:nvSpPr>
            <p:spPr>
              <a:xfrm>
                <a:off x="4780597" y="6272022"/>
                <a:ext cx="45720" cy="457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4FB9F914-F650-4D5E-8331-26D134D93296}"/>
              </a:ext>
            </a:extLst>
          </p:cNvPr>
          <p:cNvSpPr/>
          <p:nvPr/>
        </p:nvSpPr>
        <p:spPr>
          <a:xfrm>
            <a:off x="7557902" y="9913620"/>
            <a:ext cx="902967" cy="30988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AA9A535D-33DD-4E7C-B4EE-A34BDF66D073}"/>
              </a:ext>
            </a:extLst>
          </p:cNvPr>
          <p:cNvSpPr txBox="1"/>
          <p:nvPr/>
        </p:nvSpPr>
        <p:spPr>
          <a:xfrm>
            <a:off x="7606870" y="9901352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Keypad input</a:t>
            </a:r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3F349121-EC38-4770-AB38-1B8720AD0AA9}"/>
              </a:ext>
            </a:extLst>
          </p:cNvPr>
          <p:cNvSpPr/>
          <p:nvPr/>
        </p:nvSpPr>
        <p:spPr>
          <a:xfrm>
            <a:off x="7053014" y="7668221"/>
            <a:ext cx="7315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ESP32</a:t>
            </a:r>
            <a:endParaRPr lang="en-US" dirty="0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9930FC4F-1030-444E-A7C7-4C580A68B11F}"/>
              </a:ext>
            </a:extLst>
          </p:cNvPr>
          <p:cNvSpPr/>
          <p:nvPr/>
        </p:nvSpPr>
        <p:spPr>
          <a:xfrm>
            <a:off x="6719886" y="759304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63CF6FA6-47DB-400A-9773-7673451AD33B}"/>
              </a:ext>
            </a:extLst>
          </p:cNvPr>
          <p:cNvSpPr/>
          <p:nvPr/>
        </p:nvSpPr>
        <p:spPr>
          <a:xfrm>
            <a:off x="9142504" y="7597683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9DC51EEC-CF5F-444A-BB7F-8E71E0597288}"/>
              </a:ext>
            </a:extLst>
          </p:cNvPr>
          <p:cNvSpPr/>
          <p:nvPr/>
        </p:nvSpPr>
        <p:spPr>
          <a:xfrm>
            <a:off x="6719886" y="10016768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5C6A8088-791C-453A-A23A-3B9CDD365584}"/>
              </a:ext>
            </a:extLst>
          </p:cNvPr>
          <p:cNvSpPr/>
          <p:nvPr/>
        </p:nvSpPr>
        <p:spPr>
          <a:xfrm>
            <a:off x="9143731" y="10016768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82C6898-B506-495D-A863-E8CF2EFE3476}"/>
              </a:ext>
            </a:extLst>
          </p:cNvPr>
          <p:cNvSpPr/>
          <p:nvPr/>
        </p:nvSpPr>
        <p:spPr>
          <a:xfrm>
            <a:off x="6964768" y="8831463"/>
            <a:ext cx="716159" cy="565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Battery charging </a:t>
            </a:r>
            <a:endParaRPr lang="en-US" sz="1100" dirty="0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B9284E75-2BA2-4F0D-BAA5-2D624F025306}"/>
              </a:ext>
            </a:extLst>
          </p:cNvPr>
          <p:cNvSpPr/>
          <p:nvPr/>
        </p:nvSpPr>
        <p:spPr>
          <a:xfrm>
            <a:off x="10397087" y="464367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0BE93554-3B4C-448F-A939-E15EB1FD432A}"/>
              </a:ext>
            </a:extLst>
          </p:cNvPr>
          <p:cNvSpPr/>
          <p:nvPr/>
        </p:nvSpPr>
        <p:spPr>
          <a:xfrm>
            <a:off x="8156197" y="863681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Additional components</a:t>
            </a:r>
          </a:p>
        </p:txBody>
      </p:sp>
      <p:sp>
        <p:nvSpPr>
          <p:cNvPr id="2071" name="Trapezoid 2070">
            <a:extLst>
              <a:ext uri="{FF2B5EF4-FFF2-40B4-BE49-F238E27FC236}">
                <a16:creationId xmlns:a16="http://schemas.microsoft.com/office/drawing/2014/main" id="{53B47C1D-2998-403D-94CA-D191F0E3864F}"/>
              </a:ext>
            </a:extLst>
          </p:cNvPr>
          <p:cNvSpPr/>
          <p:nvPr/>
        </p:nvSpPr>
        <p:spPr>
          <a:xfrm rot="16200000">
            <a:off x="2938557" y="4364449"/>
            <a:ext cx="410664" cy="101617"/>
          </a:xfrm>
          <a:prstGeom prst="trapezoid">
            <a:avLst>
              <a:gd name="adj" fmla="val 89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rapezoid 247">
            <a:extLst>
              <a:ext uri="{FF2B5EF4-FFF2-40B4-BE49-F238E27FC236}">
                <a16:creationId xmlns:a16="http://schemas.microsoft.com/office/drawing/2014/main" id="{2B3F4691-7AF0-41F5-9D3D-F801DFC913D1}"/>
              </a:ext>
            </a:extLst>
          </p:cNvPr>
          <p:cNvSpPr/>
          <p:nvPr/>
        </p:nvSpPr>
        <p:spPr>
          <a:xfrm rot="5400000">
            <a:off x="6498401" y="8153025"/>
            <a:ext cx="588623" cy="145652"/>
          </a:xfrm>
          <a:prstGeom prst="trapezoid">
            <a:avLst>
              <a:gd name="adj" fmla="val 89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9" name="Picture 2" descr="ARROW png images | PNGWing">
            <a:extLst>
              <a:ext uri="{FF2B5EF4-FFF2-40B4-BE49-F238E27FC236}">
                <a16:creationId xmlns:a16="http://schemas.microsoft.com/office/drawing/2014/main" id="{8C0CFB34-5932-4051-9A73-DAE297A75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2826" y1="50333" x2="22826" y2="50333"/>
                        <a14:foregroundMark x1="25652" y1="49667" x2="32391" y2="51000"/>
                        <a14:foregroundMark x1="24348" y1="51000" x2="29348" y2="57833"/>
                        <a14:foregroundMark x1="29348" y1="57833" x2="29348" y2="57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829662" y="8138112"/>
            <a:ext cx="254522" cy="16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TextBox 2071">
            <a:extLst>
              <a:ext uri="{FF2B5EF4-FFF2-40B4-BE49-F238E27FC236}">
                <a16:creationId xmlns:a16="http://schemas.microsoft.com/office/drawing/2014/main" id="{A9E1215F-F13F-46E5-AEC1-D96D899F9523}"/>
              </a:ext>
            </a:extLst>
          </p:cNvPr>
          <p:cNvSpPr txBox="1"/>
          <p:nvPr/>
        </p:nvSpPr>
        <p:spPr>
          <a:xfrm>
            <a:off x="5256951" y="7873832"/>
            <a:ext cx="7997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Boat Detection Lines</a:t>
            </a:r>
          </a:p>
        </p:txBody>
      </p:sp>
    </p:spTree>
    <p:extLst>
      <p:ext uri="{BB962C8B-B14F-4D97-AF65-F5344CB8AC3E}">
        <p14:creationId xmlns:p14="http://schemas.microsoft.com/office/powerpoint/2010/main" val="126605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23BF5BE-02E5-4AF2-9885-DE594800C6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83887" b="603"/>
          <a:stretch/>
        </p:blipFill>
        <p:spPr>
          <a:xfrm>
            <a:off x="408519" y="6990425"/>
            <a:ext cx="5141542" cy="13719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FCFCDE-E9F6-48F5-B341-4198AE899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5447" t="62491" r="15823" b="20970"/>
          <a:stretch/>
        </p:blipFill>
        <p:spPr>
          <a:xfrm>
            <a:off x="742948" y="4747260"/>
            <a:ext cx="3898499" cy="14630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B552FB5-7940-41D8-BC92-219DA2C0D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9057" t="42593" r="20688" b="42417"/>
          <a:stretch/>
        </p:blipFill>
        <p:spPr>
          <a:xfrm>
            <a:off x="937259" y="2641255"/>
            <a:ext cx="3415872" cy="13258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B5D092B-CE56-47A3-B699-5E4D2F11DA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14420" t="6573" r="26958" b="81970"/>
          <a:stretch/>
        </p:blipFill>
        <p:spPr>
          <a:xfrm>
            <a:off x="1203959" y="994410"/>
            <a:ext cx="2688163" cy="101346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057C21-BC6D-4B55-ADE0-BAC7DB02C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354258"/>
              </p:ext>
            </p:extLst>
          </p:nvPr>
        </p:nvGraphicFramePr>
        <p:xfrm>
          <a:off x="1633640" y="1025643"/>
          <a:ext cx="18288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578753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2827059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0948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6B1933-918A-442F-948E-2257CB1E1938}"/>
              </a:ext>
            </a:extLst>
          </p:cNvPr>
          <p:cNvSpPr txBox="1"/>
          <p:nvPr/>
        </p:nvSpPr>
        <p:spPr>
          <a:xfrm>
            <a:off x="901927" y="2051233"/>
            <a:ext cx="128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(0 in, 0 in)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22B712-8091-4BF5-9D22-578F5C96D461}"/>
              </a:ext>
            </a:extLst>
          </p:cNvPr>
          <p:cNvSpPr/>
          <p:nvPr/>
        </p:nvSpPr>
        <p:spPr>
          <a:xfrm>
            <a:off x="1542200" y="185622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97C455D-9941-46A2-80D6-469A3EE0CCD8}"/>
              </a:ext>
            </a:extLst>
          </p:cNvPr>
          <p:cNvSpPr/>
          <p:nvPr/>
        </p:nvSpPr>
        <p:spPr>
          <a:xfrm>
            <a:off x="1999400" y="1391403"/>
            <a:ext cx="182880" cy="1828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1550F05-AC42-4532-A9C8-5D7C175F4C71}"/>
              </a:ext>
            </a:extLst>
          </p:cNvPr>
          <p:cNvSpPr/>
          <p:nvPr/>
        </p:nvSpPr>
        <p:spPr>
          <a:xfrm>
            <a:off x="2902370" y="1391403"/>
            <a:ext cx="182880" cy="182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B9FF9-6B8B-41C1-8D0C-3691B560F4FA}"/>
              </a:ext>
            </a:extLst>
          </p:cNvPr>
          <p:cNvSpPr txBox="1"/>
          <p:nvPr/>
        </p:nvSpPr>
        <p:spPr>
          <a:xfrm>
            <a:off x="1599350" y="699114"/>
            <a:ext cx="1101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(0.5 in, 0.5 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41AAE9-D49E-4DA4-BC8E-BAE92A13C354}"/>
              </a:ext>
            </a:extLst>
          </p:cNvPr>
          <p:cNvSpPr txBox="1"/>
          <p:nvPr/>
        </p:nvSpPr>
        <p:spPr>
          <a:xfrm>
            <a:off x="3002910" y="1025643"/>
            <a:ext cx="1101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(1.5 in, 0.5 in)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83BE72-A5FA-40AD-820E-BFEDA2E25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246129"/>
              </p:ext>
            </p:extLst>
          </p:nvPr>
        </p:nvGraphicFramePr>
        <p:xfrm>
          <a:off x="1273595" y="2846995"/>
          <a:ext cx="27432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9459195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2285865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727927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73984"/>
                  </a:ext>
                </a:extLst>
              </a:tr>
            </a:tbl>
          </a:graphicData>
        </a:graphic>
      </p:graphicFrame>
      <p:graphicFrame>
        <p:nvGraphicFramePr>
          <p:cNvPr id="35" name="Table 7">
            <a:extLst>
              <a:ext uri="{FF2B5EF4-FFF2-40B4-BE49-F238E27FC236}">
                <a16:creationId xmlns:a16="http://schemas.microsoft.com/office/drawing/2014/main" id="{A2112680-5A3A-48F0-9588-D7FC8137F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691041"/>
              </p:ext>
            </p:extLst>
          </p:nvPr>
        </p:nvGraphicFramePr>
        <p:xfrm>
          <a:off x="872489" y="5062393"/>
          <a:ext cx="36576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9459195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2285865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7279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33586617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73984"/>
                  </a:ext>
                </a:extLst>
              </a:tr>
            </a:tbl>
          </a:graphicData>
        </a:graphic>
      </p:graphicFrame>
      <p:graphicFrame>
        <p:nvGraphicFramePr>
          <p:cNvPr id="36" name="Table 7">
            <a:extLst>
              <a:ext uri="{FF2B5EF4-FFF2-40B4-BE49-F238E27FC236}">
                <a16:creationId xmlns:a16="http://schemas.microsoft.com/office/drawing/2014/main" id="{81D23D5A-6D2E-4A3D-B876-8ADFEB038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635427"/>
              </p:ext>
            </p:extLst>
          </p:nvPr>
        </p:nvGraphicFramePr>
        <p:xfrm>
          <a:off x="616370" y="7259708"/>
          <a:ext cx="4572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9459195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2285865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7279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3358661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547864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7398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B3FF5E4-E6DF-451B-8591-8C0C21246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075816"/>
              </p:ext>
            </p:extLst>
          </p:nvPr>
        </p:nvGraphicFramePr>
        <p:xfrm>
          <a:off x="6372106" y="1421883"/>
          <a:ext cx="5556134" cy="387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9298">
                  <a:extLst>
                    <a:ext uri="{9D8B030D-6E8A-4147-A177-3AD203B41FA5}">
                      <a16:colId xmlns:a16="http://schemas.microsoft.com/office/drawing/2014/main" val="2458941607"/>
                    </a:ext>
                  </a:extLst>
                </a:gridCol>
                <a:gridCol w="1903418">
                  <a:extLst>
                    <a:ext uri="{9D8B030D-6E8A-4147-A177-3AD203B41FA5}">
                      <a16:colId xmlns:a16="http://schemas.microsoft.com/office/drawing/2014/main" val="2250612166"/>
                    </a:ext>
                  </a:extLst>
                </a:gridCol>
                <a:gridCol w="1903418">
                  <a:extLst>
                    <a:ext uri="{9D8B030D-6E8A-4147-A177-3AD203B41FA5}">
                      <a16:colId xmlns:a16="http://schemas.microsoft.com/office/drawing/2014/main" val="2871675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Number of Boat Pegs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Total Size (l, 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Boat Peg Coordinates*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544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2in x 1in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(0.5in, 0.5in)</a:t>
                      </a:r>
                    </a:p>
                    <a:p>
                      <a:pPr algn="ctr"/>
                      <a:r>
                        <a:rPr lang="en-US" sz="1400" dirty="0"/>
                        <a:t>(0.5in, 1.5in)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942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3in x 1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(0.5in, 0.5in)</a:t>
                      </a:r>
                    </a:p>
                    <a:p>
                      <a:pPr algn="ctr"/>
                      <a:r>
                        <a:rPr lang="en-US" sz="1400" dirty="0"/>
                        <a:t>(0.5in, 1.5in)</a:t>
                      </a:r>
                    </a:p>
                    <a:p>
                      <a:pPr algn="ctr"/>
                      <a:r>
                        <a:rPr lang="en-US" sz="1400" dirty="0"/>
                        <a:t>(0.5in, 2.5in)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816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4in x 1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(0.5in, 0.5in)</a:t>
                      </a:r>
                    </a:p>
                    <a:p>
                      <a:pPr algn="ctr"/>
                      <a:r>
                        <a:rPr lang="en-US" sz="1400" dirty="0"/>
                        <a:t>(0.5in, 1.5in)</a:t>
                      </a:r>
                    </a:p>
                    <a:p>
                      <a:pPr algn="ctr"/>
                      <a:r>
                        <a:rPr lang="en-US" sz="1400" dirty="0"/>
                        <a:t>(0.5in, 2.5in)</a:t>
                      </a:r>
                    </a:p>
                    <a:p>
                      <a:pPr algn="ctr"/>
                      <a:r>
                        <a:rPr lang="en-US" sz="1400" dirty="0"/>
                        <a:t>(0.5in, 3.5in)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625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5in x 1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(0.5in, 0.5in)</a:t>
                      </a:r>
                    </a:p>
                    <a:p>
                      <a:pPr algn="ctr"/>
                      <a:r>
                        <a:rPr lang="en-US" sz="1400" dirty="0"/>
                        <a:t>(0.5in, 1.5in)</a:t>
                      </a:r>
                    </a:p>
                    <a:p>
                      <a:pPr algn="ctr"/>
                      <a:r>
                        <a:rPr lang="en-US" sz="1400" dirty="0"/>
                        <a:t>(0.5in, 2.5in)</a:t>
                      </a:r>
                    </a:p>
                    <a:p>
                      <a:pPr algn="ctr"/>
                      <a:r>
                        <a:rPr lang="en-US" sz="1400" dirty="0"/>
                        <a:t>(0.5in, 3.5in)</a:t>
                      </a:r>
                    </a:p>
                    <a:p>
                      <a:pPr algn="ctr"/>
                      <a:r>
                        <a:rPr lang="en-US" sz="1400" dirty="0"/>
                        <a:t>(0.5in, 4.5in)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22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02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2393</TotalTime>
  <Words>398</Words>
  <Application>Microsoft Office PowerPoint</Application>
  <PresentationFormat>Custom</PresentationFormat>
  <Paragraphs>224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Margaret Arito</dc:creator>
  <cp:lastModifiedBy>Mary Margaret Arito</cp:lastModifiedBy>
  <cp:revision>103</cp:revision>
  <dcterms:created xsi:type="dcterms:W3CDTF">2021-09-23T17:16:29Z</dcterms:created>
  <dcterms:modified xsi:type="dcterms:W3CDTF">2021-09-28T05:04:27Z</dcterms:modified>
</cp:coreProperties>
</file>