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384" y="-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2240555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914401"/>
            <a:ext cx="7543800" cy="1614488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2531618"/>
            <a:ext cx="6172200" cy="51435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514352"/>
            <a:ext cx="5791200" cy="26288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457201"/>
            <a:ext cx="2133600" cy="3886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514351"/>
            <a:ext cx="5029200" cy="3429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3055874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3200526"/>
            <a:ext cx="3733800" cy="54864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428750"/>
            <a:ext cx="6035040" cy="1762506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493776"/>
            <a:ext cx="3273552" cy="257175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493778"/>
            <a:ext cx="3273552" cy="257413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496483"/>
            <a:ext cx="3273552" cy="47982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028700"/>
            <a:ext cx="3276600" cy="20574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496483"/>
            <a:ext cx="3273552" cy="47982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028700"/>
            <a:ext cx="3273552" cy="20574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39014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39014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330941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4351"/>
            <a:ext cx="4343400" cy="257175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514351"/>
            <a:ext cx="2590800" cy="257175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459583"/>
            <a:ext cx="6705600" cy="1910239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2589785"/>
            <a:ext cx="5029200" cy="540603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2498598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778831"/>
            <a:ext cx="7240620" cy="428024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418098" y="314350"/>
            <a:ext cx="4153854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87642"/>
            <a:ext cx="6479362" cy="356606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3657600"/>
            <a:ext cx="75438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514352"/>
            <a:ext cx="6096000" cy="2743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461605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B4C71EC6-210F-42DE-9C53-41977AD35B3D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4616055"/>
            <a:ext cx="457200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4381500"/>
            <a:ext cx="2133600" cy="2286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Сергей Опякин\Desktop\img\kaz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419100"/>
            <a:ext cx="7670800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42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Сергей Опякин\Desktop\img\lif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5486"/>
            <a:ext cx="7075760" cy="472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23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Сергей Опякин\Desktop\img\лфыз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86274"/>
            <a:ext cx="7520384" cy="5005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02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Сергей Опякин\Desktop\img\siriu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5476"/>
            <a:ext cx="6552728" cy="491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21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азовая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Базовая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азовая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</TotalTime>
  <Words>0</Words>
  <Application>Microsoft Office PowerPoint</Application>
  <PresentationFormat>Экран (16:9)</PresentationFormat>
  <Paragraphs>0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Базовая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Сергей Опякин</dc:creator>
  <cp:lastModifiedBy>Admin</cp:lastModifiedBy>
  <cp:revision>2</cp:revision>
  <dcterms:created xsi:type="dcterms:W3CDTF">2016-10-04T16:57:22Z</dcterms:created>
  <dcterms:modified xsi:type="dcterms:W3CDTF">2016-10-04T17:09:49Z</dcterms:modified>
</cp:coreProperties>
</file>