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9" r:id="rId12"/>
    <p:sldId id="266" r:id="rId13"/>
    <p:sldId id="267" r:id="rId14"/>
    <p:sldId id="265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>
      <p:cViewPr varScale="1">
        <p:scale>
          <a:sx n="112" d="100"/>
          <a:sy n="112" d="100"/>
        </p:scale>
        <p:origin x="57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C2F64-2537-A844-8E74-3077C09259A2}" type="doc">
      <dgm:prSet loTypeId="urn:microsoft.com/office/officeart/2005/8/layout/radial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4A18F42-29A9-B34A-A8EF-EB0561CA65FA}">
      <dgm:prSet phldrT="[Text]"/>
      <dgm:spPr/>
      <dgm:t>
        <a:bodyPr/>
        <a:lstStyle/>
        <a:p>
          <a:r>
            <a:rPr lang="en-US" b="1" i="0" dirty="0">
              <a:latin typeface="Eurostile" panose="020B0504020202050204" pitchFamily="34" charset="77"/>
            </a:rPr>
            <a:t>Embedded System</a:t>
          </a:r>
        </a:p>
      </dgm:t>
    </dgm:pt>
    <dgm:pt modelId="{3DC500A3-F9E0-614A-8BE7-E871EADE93DC}" type="parTrans" cxnId="{B922AB38-658D-054A-BC1B-3F0E96AB142E}">
      <dgm:prSet/>
      <dgm:spPr/>
      <dgm:t>
        <a:bodyPr/>
        <a:lstStyle/>
        <a:p>
          <a:endParaRPr lang="en-US"/>
        </a:p>
      </dgm:t>
    </dgm:pt>
    <dgm:pt modelId="{59B9F3FD-1834-534A-B2A7-B13F4A3FA104}" type="sibTrans" cxnId="{B922AB38-658D-054A-BC1B-3F0E96AB142E}">
      <dgm:prSet/>
      <dgm:spPr/>
      <dgm:t>
        <a:bodyPr/>
        <a:lstStyle/>
        <a:p>
          <a:endParaRPr lang="en-US"/>
        </a:p>
      </dgm:t>
    </dgm:pt>
    <dgm:pt modelId="{55CD47D2-45E7-744E-A6FF-C39D771E663E}">
      <dgm:prSet phldrT="[Text]"/>
      <dgm:spPr/>
      <dgm:t>
        <a:bodyPr/>
        <a:lstStyle/>
        <a:p>
          <a:r>
            <a:rPr lang="en-US" b="1" i="0" dirty="0">
              <a:latin typeface="Eurostile" panose="020B0504020202050204" pitchFamily="34" charset="77"/>
            </a:rPr>
            <a:t>Input</a:t>
          </a:r>
        </a:p>
      </dgm:t>
    </dgm:pt>
    <dgm:pt modelId="{5ED9B65C-298C-9742-B677-166D7C429D03}" type="parTrans" cxnId="{F61656DA-7E77-0D42-A20A-4A25D9C0983B}">
      <dgm:prSet/>
      <dgm:spPr/>
      <dgm:t>
        <a:bodyPr/>
        <a:lstStyle/>
        <a:p>
          <a:endParaRPr lang="en-US" b="1" i="0">
            <a:latin typeface="Eurostile" panose="020B0504020202050204" pitchFamily="34" charset="77"/>
          </a:endParaRPr>
        </a:p>
      </dgm:t>
    </dgm:pt>
    <dgm:pt modelId="{A6E0D721-3E4E-9E47-AA7F-A48DFFDD9916}" type="sibTrans" cxnId="{F61656DA-7E77-0D42-A20A-4A25D9C0983B}">
      <dgm:prSet/>
      <dgm:spPr/>
      <dgm:t>
        <a:bodyPr/>
        <a:lstStyle/>
        <a:p>
          <a:endParaRPr lang="en-US"/>
        </a:p>
      </dgm:t>
    </dgm:pt>
    <dgm:pt modelId="{DE2ECC92-A361-AF46-AC96-22D6AFA05B46}">
      <dgm:prSet phldrT="[Text]"/>
      <dgm:spPr/>
      <dgm:t>
        <a:bodyPr/>
        <a:lstStyle/>
        <a:p>
          <a:r>
            <a:rPr lang="en-US" b="1" i="0" dirty="0">
              <a:latin typeface="Eurostile" panose="020B0504020202050204" pitchFamily="34" charset="77"/>
            </a:rPr>
            <a:t>Output</a:t>
          </a:r>
        </a:p>
      </dgm:t>
    </dgm:pt>
    <dgm:pt modelId="{F2AFC59E-D954-5441-845B-07343F223411}" type="parTrans" cxnId="{8996DFE4-6ECF-474E-ACF9-EB9417DBC06C}">
      <dgm:prSet/>
      <dgm:spPr/>
      <dgm:t>
        <a:bodyPr/>
        <a:lstStyle/>
        <a:p>
          <a:endParaRPr lang="en-US" b="1" i="0">
            <a:latin typeface="Eurostile" panose="020B0504020202050204" pitchFamily="34" charset="77"/>
          </a:endParaRPr>
        </a:p>
      </dgm:t>
    </dgm:pt>
    <dgm:pt modelId="{7DE14B00-A929-9948-BC1C-987162BEB9C9}" type="sibTrans" cxnId="{8996DFE4-6ECF-474E-ACF9-EB9417DBC06C}">
      <dgm:prSet/>
      <dgm:spPr/>
      <dgm:t>
        <a:bodyPr/>
        <a:lstStyle/>
        <a:p>
          <a:endParaRPr lang="en-US"/>
        </a:p>
      </dgm:t>
    </dgm:pt>
    <dgm:pt modelId="{07F5CD79-7E9B-A744-8E40-83401388AFCF}">
      <dgm:prSet phldrT="[Text]"/>
      <dgm:spPr/>
      <dgm:t>
        <a:bodyPr/>
        <a:lstStyle/>
        <a:p>
          <a:r>
            <a:rPr lang="en-US" b="1" i="0" dirty="0" err="1">
              <a:latin typeface="Eurostile" panose="020B0504020202050204" pitchFamily="34" charset="77"/>
            </a:rPr>
            <a:t>Commu-nication</a:t>
          </a:r>
          <a:endParaRPr lang="en-US" b="1" i="0" dirty="0">
            <a:latin typeface="Eurostile" panose="020B0504020202050204" pitchFamily="34" charset="77"/>
          </a:endParaRPr>
        </a:p>
      </dgm:t>
    </dgm:pt>
    <dgm:pt modelId="{937D3C18-FB62-CD4C-B2F3-625CF2915BB7}" type="parTrans" cxnId="{EBB8597C-DF87-884E-A05F-9C9B90F77EE0}">
      <dgm:prSet/>
      <dgm:spPr/>
      <dgm:t>
        <a:bodyPr/>
        <a:lstStyle/>
        <a:p>
          <a:endParaRPr lang="en-US" b="1" i="0">
            <a:latin typeface="Eurostile" panose="020B0504020202050204" pitchFamily="34" charset="77"/>
          </a:endParaRPr>
        </a:p>
      </dgm:t>
    </dgm:pt>
    <dgm:pt modelId="{944CA6F7-378B-0947-BFC9-6DA53D44FC87}" type="sibTrans" cxnId="{EBB8597C-DF87-884E-A05F-9C9B90F77EE0}">
      <dgm:prSet/>
      <dgm:spPr/>
      <dgm:t>
        <a:bodyPr/>
        <a:lstStyle/>
        <a:p>
          <a:endParaRPr lang="en-US"/>
        </a:p>
      </dgm:t>
    </dgm:pt>
    <dgm:pt modelId="{737552E3-4016-4747-8963-7ECAADBBE681}">
      <dgm:prSet phldrT="[Text]"/>
      <dgm:spPr/>
      <dgm:t>
        <a:bodyPr/>
        <a:lstStyle/>
        <a:p>
          <a:r>
            <a:rPr lang="en-US" b="1" i="0" dirty="0">
              <a:latin typeface="Eurostile" panose="020B0504020202050204" pitchFamily="34" charset="77"/>
            </a:rPr>
            <a:t>Power</a:t>
          </a:r>
        </a:p>
      </dgm:t>
    </dgm:pt>
    <dgm:pt modelId="{D442979A-25B7-7E49-8348-DF06F2439BFE}" type="parTrans" cxnId="{FBE5F4D0-45BF-0B4D-9846-271ED9BF5BC4}">
      <dgm:prSet/>
      <dgm:spPr/>
      <dgm:t>
        <a:bodyPr/>
        <a:lstStyle/>
        <a:p>
          <a:endParaRPr lang="en-US"/>
        </a:p>
      </dgm:t>
    </dgm:pt>
    <dgm:pt modelId="{DE6E6274-8267-FE43-BA86-9E5C0EF84077}" type="sibTrans" cxnId="{FBE5F4D0-45BF-0B4D-9846-271ED9BF5BC4}">
      <dgm:prSet/>
      <dgm:spPr/>
      <dgm:t>
        <a:bodyPr/>
        <a:lstStyle/>
        <a:p>
          <a:endParaRPr lang="en-US"/>
        </a:p>
      </dgm:t>
    </dgm:pt>
    <dgm:pt modelId="{78FFD122-5B1F-DE41-982A-5BF31965B554}" type="pres">
      <dgm:prSet presAssocID="{4E6C2F64-2537-A844-8E74-3077C09259A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5538836-2ED1-9A48-9E08-7A8AFF80A2A2}" type="pres">
      <dgm:prSet presAssocID="{64A18F42-29A9-B34A-A8EF-EB0561CA65FA}" presName="centerShape" presStyleLbl="node0" presStyleIdx="0" presStyleCnt="1"/>
      <dgm:spPr/>
    </dgm:pt>
    <dgm:pt modelId="{D2E22B46-F249-F542-9DCF-FE4BBD87BEB3}" type="pres">
      <dgm:prSet presAssocID="{5ED9B65C-298C-9742-B677-166D7C429D03}" presName="Name9" presStyleLbl="parChTrans1D2" presStyleIdx="0" presStyleCnt="4"/>
      <dgm:spPr/>
    </dgm:pt>
    <dgm:pt modelId="{A52524D2-680F-3B4C-8EA6-081449C2D5CF}" type="pres">
      <dgm:prSet presAssocID="{5ED9B65C-298C-9742-B677-166D7C429D03}" presName="connTx" presStyleLbl="parChTrans1D2" presStyleIdx="0" presStyleCnt="4"/>
      <dgm:spPr/>
    </dgm:pt>
    <dgm:pt modelId="{649D74EA-70CB-3042-AFE8-F010D18B20BC}" type="pres">
      <dgm:prSet presAssocID="{55CD47D2-45E7-744E-A6FF-C39D771E663E}" presName="node" presStyleLbl="node1" presStyleIdx="0" presStyleCnt="4">
        <dgm:presLayoutVars>
          <dgm:bulletEnabled val="1"/>
        </dgm:presLayoutVars>
      </dgm:prSet>
      <dgm:spPr/>
    </dgm:pt>
    <dgm:pt modelId="{7D890CF3-0325-EF49-A2AF-02AA8942E2C8}" type="pres">
      <dgm:prSet presAssocID="{F2AFC59E-D954-5441-845B-07343F223411}" presName="Name9" presStyleLbl="parChTrans1D2" presStyleIdx="1" presStyleCnt="4"/>
      <dgm:spPr/>
    </dgm:pt>
    <dgm:pt modelId="{14A81C8A-B74C-7942-B498-586786764529}" type="pres">
      <dgm:prSet presAssocID="{F2AFC59E-D954-5441-845B-07343F223411}" presName="connTx" presStyleLbl="parChTrans1D2" presStyleIdx="1" presStyleCnt="4"/>
      <dgm:spPr/>
    </dgm:pt>
    <dgm:pt modelId="{93339D92-59CB-594D-B2E4-88FA378D2F56}" type="pres">
      <dgm:prSet presAssocID="{DE2ECC92-A361-AF46-AC96-22D6AFA05B46}" presName="node" presStyleLbl="node1" presStyleIdx="1" presStyleCnt="4">
        <dgm:presLayoutVars>
          <dgm:bulletEnabled val="1"/>
        </dgm:presLayoutVars>
      </dgm:prSet>
      <dgm:spPr/>
    </dgm:pt>
    <dgm:pt modelId="{AD04896C-37A3-AF48-87B0-2123F832E41A}" type="pres">
      <dgm:prSet presAssocID="{937D3C18-FB62-CD4C-B2F3-625CF2915BB7}" presName="Name9" presStyleLbl="parChTrans1D2" presStyleIdx="2" presStyleCnt="4"/>
      <dgm:spPr/>
    </dgm:pt>
    <dgm:pt modelId="{2F8E93AE-AEAD-E845-A389-97742413A6A9}" type="pres">
      <dgm:prSet presAssocID="{937D3C18-FB62-CD4C-B2F3-625CF2915BB7}" presName="connTx" presStyleLbl="parChTrans1D2" presStyleIdx="2" presStyleCnt="4"/>
      <dgm:spPr/>
    </dgm:pt>
    <dgm:pt modelId="{E1FD1982-458F-4745-BBA1-31D004F71E97}" type="pres">
      <dgm:prSet presAssocID="{07F5CD79-7E9B-A744-8E40-83401388AFCF}" presName="node" presStyleLbl="node1" presStyleIdx="2" presStyleCnt="4">
        <dgm:presLayoutVars>
          <dgm:bulletEnabled val="1"/>
        </dgm:presLayoutVars>
      </dgm:prSet>
      <dgm:spPr/>
    </dgm:pt>
    <dgm:pt modelId="{696509C9-11F4-FA4F-A552-C92C2D289946}" type="pres">
      <dgm:prSet presAssocID="{D442979A-25B7-7E49-8348-DF06F2439BFE}" presName="Name9" presStyleLbl="parChTrans1D2" presStyleIdx="3" presStyleCnt="4"/>
      <dgm:spPr/>
    </dgm:pt>
    <dgm:pt modelId="{04675DEC-35DF-E34A-98B2-8F4E8EEAB8A2}" type="pres">
      <dgm:prSet presAssocID="{D442979A-25B7-7E49-8348-DF06F2439BFE}" presName="connTx" presStyleLbl="parChTrans1D2" presStyleIdx="3" presStyleCnt="4"/>
      <dgm:spPr/>
    </dgm:pt>
    <dgm:pt modelId="{8D95CC42-9F07-244E-AF1A-A8A6A2C86EA9}" type="pres">
      <dgm:prSet presAssocID="{737552E3-4016-4747-8963-7ECAADBBE681}" presName="node" presStyleLbl="node1" presStyleIdx="3" presStyleCnt="4">
        <dgm:presLayoutVars>
          <dgm:bulletEnabled val="1"/>
        </dgm:presLayoutVars>
      </dgm:prSet>
      <dgm:spPr/>
    </dgm:pt>
  </dgm:ptLst>
  <dgm:cxnLst>
    <dgm:cxn modelId="{B922AB38-658D-054A-BC1B-3F0E96AB142E}" srcId="{4E6C2F64-2537-A844-8E74-3077C09259A2}" destId="{64A18F42-29A9-B34A-A8EF-EB0561CA65FA}" srcOrd="0" destOrd="0" parTransId="{3DC500A3-F9E0-614A-8BE7-E871EADE93DC}" sibTransId="{59B9F3FD-1834-534A-B2A7-B13F4A3FA104}"/>
    <dgm:cxn modelId="{BA5BE047-650D-1F49-A285-C96FF22F0908}" type="presOf" srcId="{5ED9B65C-298C-9742-B677-166D7C429D03}" destId="{A52524D2-680F-3B4C-8EA6-081449C2D5CF}" srcOrd="1" destOrd="0" presId="urn:microsoft.com/office/officeart/2005/8/layout/radial1"/>
    <dgm:cxn modelId="{5FE7C64D-6B98-1748-BC46-D9299329439E}" type="presOf" srcId="{4E6C2F64-2537-A844-8E74-3077C09259A2}" destId="{78FFD122-5B1F-DE41-982A-5BF31965B554}" srcOrd="0" destOrd="0" presId="urn:microsoft.com/office/officeart/2005/8/layout/radial1"/>
    <dgm:cxn modelId="{7FF38D56-EB89-3E41-BD50-B1B756744C37}" type="presOf" srcId="{DE2ECC92-A361-AF46-AC96-22D6AFA05B46}" destId="{93339D92-59CB-594D-B2E4-88FA378D2F56}" srcOrd="0" destOrd="0" presId="urn:microsoft.com/office/officeart/2005/8/layout/radial1"/>
    <dgm:cxn modelId="{40A95D65-4DCB-634A-899D-9457C735B312}" type="presOf" srcId="{5ED9B65C-298C-9742-B677-166D7C429D03}" destId="{D2E22B46-F249-F542-9DCF-FE4BBD87BEB3}" srcOrd="0" destOrd="0" presId="urn:microsoft.com/office/officeart/2005/8/layout/radial1"/>
    <dgm:cxn modelId="{D6A7836D-F177-4C44-B8B2-31ECA528EC0B}" type="presOf" srcId="{737552E3-4016-4747-8963-7ECAADBBE681}" destId="{8D95CC42-9F07-244E-AF1A-A8A6A2C86EA9}" srcOrd="0" destOrd="0" presId="urn:microsoft.com/office/officeart/2005/8/layout/radial1"/>
    <dgm:cxn modelId="{EBB8597C-DF87-884E-A05F-9C9B90F77EE0}" srcId="{64A18F42-29A9-B34A-A8EF-EB0561CA65FA}" destId="{07F5CD79-7E9B-A744-8E40-83401388AFCF}" srcOrd="2" destOrd="0" parTransId="{937D3C18-FB62-CD4C-B2F3-625CF2915BB7}" sibTransId="{944CA6F7-378B-0947-BFC9-6DA53D44FC87}"/>
    <dgm:cxn modelId="{815ADB85-0503-DB4C-93BB-39DBD58A3AF2}" type="presOf" srcId="{F2AFC59E-D954-5441-845B-07343F223411}" destId="{7D890CF3-0325-EF49-A2AF-02AA8942E2C8}" srcOrd="0" destOrd="0" presId="urn:microsoft.com/office/officeart/2005/8/layout/radial1"/>
    <dgm:cxn modelId="{B73AA98F-C2E3-8641-B989-7AEEE1A99720}" type="presOf" srcId="{F2AFC59E-D954-5441-845B-07343F223411}" destId="{14A81C8A-B74C-7942-B498-586786764529}" srcOrd="1" destOrd="0" presId="urn:microsoft.com/office/officeart/2005/8/layout/radial1"/>
    <dgm:cxn modelId="{A4746597-E6A8-7242-B8BE-453A7539F9F5}" type="presOf" srcId="{64A18F42-29A9-B34A-A8EF-EB0561CA65FA}" destId="{A5538836-2ED1-9A48-9E08-7A8AFF80A2A2}" srcOrd="0" destOrd="0" presId="urn:microsoft.com/office/officeart/2005/8/layout/radial1"/>
    <dgm:cxn modelId="{CE1AB6A4-FEAC-D648-AB68-43CA1B21D664}" type="presOf" srcId="{07F5CD79-7E9B-A744-8E40-83401388AFCF}" destId="{E1FD1982-458F-4745-BBA1-31D004F71E97}" srcOrd="0" destOrd="0" presId="urn:microsoft.com/office/officeart/2005/8/layout/radial1"/>
    <dgm:cxn modelId="{145C52CE-8531-B141-A823-7F7641D1629D}" type="presOf" srcId="{55CD47D2-45E7-744E-A6FF-C39D771E663E}" destId="{649D74EA-70CB-3042-AFE8-F010D18B20BC}" srcOrd="0" destOrd="0" presId="urn:microsoft.com/office/officeart/2005/8/layout/radial1"/>
    <dgm:cxn modelId="{FBE5F4D0-45BF-0B4D-9846-271ED9BF5BC4}" srcId="{64A18F42-29A9-B34A-A8EF-EB0561CA65FA}" destId="{737552E3-4016-4747-8963-7ECAADBBE681}" srcOrd="3" destOrd="0" parTransId="{D442979A-25B7-7E49-8348-DF06F2439BFE}" sibTransId="{DE6E6274-8267-FE43-BA86-9E5C0EF84077}"/>
    <dgm:cxn modelId="{F61656DA-7E77-0D42-A20A-4A25D9C0983B}" srcId="{64A18F42-29A9-B34A-A8EF-EB0561CA65FA}" destId="{55CD47D2-45E7-744E-A6FF-C39D771E663E}" srcOrd="0" destOrd="0" parTransId="{5ED9B65C-298C-9742-B677-166D7C429D03}" sibTransId="{A6E0D721-3E4E-9E47-AA7F-A48DFFDD9916}"/>
    <dgm:cxn modelId="{0D54A3E1-07B5-0148-B77C-0F1EDC54DFA7}" type="presOf" srcId="{937D3C18-FB62-CD4C-B2F3-625CF2915BB7}" destId="{AD04896C-37A3-AF48-87B0-2123F832E41A}" srcOrd="0" destOrd="0" presId="urn:microsoft.com/office/officeart/2005/8/layout/radial1"/>
    <dgm:cxn modelId="{8996DFE4-6ECF-474E-ACF9-EB9417DBC06C}" srcId="{64A18F42-29A9-B34A-A8EF-EB0561CA65FA}" destId="{DE2ECC92-A361-AF46-AC96-22D6AFA05B46}" srcOrd="1" destOrd="0" parTransId="{F2AFC59E-D954-5441-845B-07343F223411}" sibTransId="{7DE14B00-A929-9948-BC1C-987162BEB9C9}"/>
    <dgm:cxn modelId="{6B841CEB-4483-E842-B95B-054497D11C79}" type="presOf" srcId="{937D3C18-FB62-CD4C-B2F3-625CF2915BB7}" destId="{2F8E93AE-AEAD-E845-A389-97742413A6A9}" srcOrd="1" destOrd="0" presId="urn:microsoft.com/office/officeart/2005/8/layout/radial1"/>
    <dgm:cxn modelId="{C49575EB-B4A0-F04C-8B23-248F2702FCE5}" type="presOf" srcId="{D442979A-25B7-7E49-8348-DF06F2439BFE}" destId="{04675DEC-35DF-E34A-98B2-8F4E8EEAB8A2}" srcOrd="1" destOrd="0" presId="urn:microsoft.com/office/officeart/2005/8/layout/radial1"/>
    <dgm:cxn modelId="{D209E1F7-E59A-0C47-B0F3-10ADD881B46F}" type="presOf" srcId="{D442979A-25B7-7E49-8348-DF06F2439BFE}" destId="{696509C9-11F4-FA4F-A552-C92C2D289946}" srcOrd="0" destOrd="0" presId="urn:microsoft.com/office/officeart/2005/8/layout/radial1"/>
    <dgm:cxn modelId="{9A5DD82A-2F83-FE46-B29B-7B88895513BD}" type="presParOf" srcId="{78FFD122-5B1F-DE41-982A-5BF31965B554}" destId="{A5538836-2ED1-9A48-9E08-7A8AFF80A2A2}" srcOrd="0" destOrd="0" presId="urn:microsoft.com/office/officeart/2005/8/layout/radial1"/>
    <dgm:cxn modelId="{113051AC-807D-C545-AC9F-16CECC5FCF68}" type="presParOf" srcId="{78FFD122-5B1F-DE41-982A-5BF31965B554}" destId="{D2E22B46-F249-F542-9DCF-FE4BBD87BEB3}" srcOrd="1" destOrd="0" presId="urn:microsoft.com/office/officeart/2005/8/layout/radial1"/>
    <dgm:cxn modelId="{EC28517C-0B74-644A-9014-8FAB9AE2E410}" type="presParOf" srcId="{D2E22B46-F249-F542-9DCF-FE4BBD87BEB3}" destId="{A52524D2-680F-3B4C-8EA6-081449C2D5CF}" srcOrd="0" destOrd="0" presId="urn:microsoft.com/office/officeart/2005/8/layout/radial1"/>
    <dgm:cxn modelId="{FC96CE64-4292-D94B-B61F-EC031A42453C}" type="presParOf" srcId="{78FFD122-5B1F-DE41-982A-5BF31965B554}" destId="{649D74EA-70CB-3042-AFE8-F010D18B20BC}" srcOrd="2" destOrd="0" presId="urn:microsoft.com/office/officeart/2005/8/layout/radial1"/>
    <dgm:cxn modelId="{F30645EC-BFE7-1A42-9111-F4C8913A4CDC}" type="presParOf" srcId="{78FFD122-5B1F-DE41-982A-5BF31965B554}" destId="{7D890CF3-0325-EF49-A2AF-02AA8942E2C8}" srcOrd="3" destOrd="0" presId="urn:microsoft.com/office/officeart/2005/8/layout/radial1"/>
    <dgm:cxn modelId="{85961C2A-3520-8240-9F2E-938A43A4FED8}" type="presParOf" srcId="{7D890CF3-0325-EF49-A2AF-02AA8942E2C8}" destId="{14A81C8A-B74C-7942-B498-586786764529}" srcOrd="0" destOrd="0" presId="urn:microsoft.com/office/officeart/2005/8/layout/radial1"/>
    <dgm:cxn modelId="{BA07E65B-38B8-744F-B69B-393239E54129}" type="presParOf" srcId="{78FFD122-5B1F-DE41-982A-5BF31965B554}" destId="{93339D92-59CB-594D-B2E4-88FA378D2F56}" srcOrd="4" destOrd="0" presId="urn:microsoft.com/office/officeart/2005/8/layout/radial1"/>
    <dgm:cxn modelId="{A0E60072-5E0F-B646-9A0C-F9026D5EEB81}" type="presParOf" srcId="{78FFD122-5B1F-DE41-982A-5BF31965B554}" destId="{AD04896C-37A3-AF48-87B0-2123F832E41A}" srcOrd="5" destOrd="0" presId="urn:microsoft.com/office/officeart/2005/8/layout/radial1"/>
    <dgm:cxn modelId="{B65AD398-8438-9F4E-8D5D-4154C0892999}" type="presParOf" srcId="{AD04896C-37A3-AF48-87B0-2123F832E41A}" destId="{2F8E93AE-AEAD-E845-A389-97742413A6A9}" srcOrd="0" destOrd="0" presId="urn:microsoft.com/office/officeart/2005/8/layout/radial1"/>
    <dgm:cxn modelId="{1FA6EE56-7809-C447-AEBD-49D20759A62F}" type="presParOf" srcId="{78FFD122-5B1F-DE41-982A-5BF31965B554}" destId="{E1FD1982-458F-4745-BBA1-31D004F71E97}" srcOrd="6" destOrd="0" presId="urn:microsoft.com/office/officeart/2005/8/layout/radial1"/>
    <dgm:cxn modelId="{17EE6365-58A9-FF4F-9904-81094C320552}" type="presParOf" srcId="{78FFD122-5B1F-DE41-982A-5BF31965B554}" destId="{696509C9-11F4-FA4F-A552-C92C2D289946}" srcOrd="7" destOrd="0" presId="urn:microsoft.com/office/officeart/2005/8/layout/radial1"/>
    <dgm:cxn modelId="{F00219B7-21C0-FD47-A348-8F4BD9FC54D3}" type="presParOf" srcId="{696509C9-11F4-FA4F-A552-C92C2D289946}" destId="{04675DEC-35DF-E34A-98B2-8F4E8EEAB8A2}" srcOrd="0" destOrd="0" presId="urn:microsoft.com/office/officeart/2005/8/layout/radial1"/>
    <dgm:cxn modelId="{123AE35D-B3A2-6A4D-A548-B8854A67922A}" type="presParOf" srcId="{78FFD122-5B1F-DE41-982A-5BF31965B554}" destId="{8D95CC42-9F07-244E-AF1A-A8A6A2C86EA9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6C2F64-2537-A844-8E74-3077C09259A2}" type="doc">
      <dgm:prSet loTypeId="urn:microsoft.com/office/officeart/2005/8/layout/radial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4A18F42-29A9-B34A-A8EF-EB0561CA65FA}">
      <dgm:prSet phldrT="[Text]"/>
      <dgm:spPr/>
      <dgm:t>
        <a:bodyPr/>
        <a:lstStyle/>
        <a:p>
          <a:r>
            <a:rPr lang="en-US" b="1" i="0" dirty="0" err="1">
              <a:latin typeface="Eurostile" panose="020B0504020202050204" pitchFamily="34" charset="77"/>
            </a:rPr>
            <a:t>Commu-nication</a:t>
          </a:r>
          <a:endParaRPr lang="en-US" b="1" i="0" dirty="0">
            <a:latin typeface="Eurostile" panose="020B0504020202050204" pitchFamily="34" charset="77"/>
          </a:endParaRPr>
        </a:p>
      </dgm:t>
    </dgm:pt>
    <dgm:pt modelId="{3DC500A3-F9E0-614A-8BE7-E871EADE93DC}" type="parTrans" cxnId="{B922AB38-658D-054A-BC1B-3F0E96AB142E}">
      <dgm:prSet/>
      <dgm:spPr/>
      <dgm:t>
        <a:bodyPr/>
        <a:lstStyle/>
        <a:p>
          <a:endParaRPr lang="en-US"/>
        </a:p>
      </dgm:t>
    </dgm:pt>
    <dgm:pt modelId="{59B9F3FD-1834-534A-B2A7-B13F4A3FA104}" type="sibTrans" cxnId="{B922AB38-658D-054A-BC1B-3F0E96AB142E}">
      <dgm:prSet/>
      <dgm:spPr/>
      <dgm:t>
        <a:bodyPr/>
        <a:lstStyle/>
        <a:p>
          <a:endParaRPr lang="en-US"/>
        </a:p>
      </dgm:t>
    </dgm:pt>
    <dgm:pt modelId="{55CD47D2-45E7-744E-A6FF-C39D771E663E}">
      <dgm:prSet phldrT="[Text]"/>
      <dgm:spPr/>
      <dgm:t>
        <a:bodyPr/>
        <a:lstStyle/>
        <a:p>
          <a:r>
            <a:rPr lang="en-US" b="1" i="0" dirty="0">
              <a:latin typeface="Eurostile" panose="020B0504020202050204" pitchFamily="34" charset="77"/>
            </a:rPr>
            <a:t>Short Range</a:t>
          </a:r>
        </a:p>
      </dgm:t>
    </dgm:pt>
    <dgm:pt modelId="{5ED9B65C-298C-9742-B677-166D7C429D03}" type="parTrans" cxnId="{F61656DA-7E77-0D42-A20A-4A25D9C0983B}">
      <dgm:prSet/>
      <dgm:spPr/>
      <dgm:t>
        <a:bodyPr/>
        <a:lstStyle/>
        <a:p>
          <a:endParaRPr lang="en-US" b="1" i="0">
            <a:latin typeface="Eurostile" panose="020B0504020202050204" pitchFamily="34" charset="77"/>
          </a:endParaRPr>
        </a:p>
      </dgm:t>
    </dgm:pt>
    <dgm:pt modelId="{A6E0D721-3E4E-9E47-AA7F-A48DFFDD9916}" type="sibTrans" cxnId="{F61656DA-7E77-0D42-A20A-4A25D9C0983B}">
      <dgm:prSet/>
      <dgm:spPr/>
      <dgm:t>
        <a:bodyPr/>
        <a:lstStyle/>
        <a:p>
          <a:endParaRPr lang="en-US"/>
        </a:p>
      </dgm:t>
    </dgm:pt>
    <dgm:pt modelId="{DE2ECC92-A361-AF46-AC96-22D6AFA05B46}">
      <dgm:prSet phldrT="[Text]"/>
      <dgm:spPr/>
      <dgm:t>
        <a:bodyPr/>
        <a:lstStyle/>
        <a:p>
          <a:r>
            <a:rPr lang="en-US" b="1" i="0" dirty="0">
              <a:latin typeface="Eurostile" panose="020B0504020202050204" pitchFamily="34" charset="77"/>
            </a:rPr>
            <a:t>Wide Range</a:t>
          </a:r>
        </a:p>
      </dgm:t>
    </dgm:pt>
    <dgm:pt modelId="{F2AFC59E-D954-5441-845B-07343F223411}" type="parTrans" cxnId="{8996DFE4-6ECF-474E-ACF9-EB9417DBC06C}">
      <dgm:prSet/>
      <dgm:spPr/>
      <dgm:t>
        <a:bodyPr/>
        <a:lstStyle/>
        <a:p>
          <a:endParaRPr lang="en-US" b="1" i="0">
            <a:latin typeface="Eurostile" panose="020B0504020202050204" pitchFamily="34" charset="77"/>
          </a:endParaRPr>
        </a:p>
      </dgm:t>
    </dgm:pt>
    <dgm:pt modelId="{7DE14B00-A929-9948-BC1C-987162BEB9C9}" type="sibTrans" cxnId="{8996DFE4-6ECF-474E-ACF9-EB9417DBC06C}">
      <dgm:prSet/>
      <dgm:spPr/>
      <dgm:t>
        <a:bodyPr/>
        <a:lstStyle/>
        <a:p>
          <a:endParaRPr lang="en-US"/>
        </a:p>
      </dgm:t>
    </dgm:pt>
    <dgm:pt modelId="{07F5CD79-7E9B-A744-8E40-83401388AFCF}">
      <dgm:prSet phldrT="[Text]"/>
      <dgm:spPr/>
      <dgm:t>
        <a:bodyPr/>
        <a:lstStyle/>
        <a:p>
          <a:r>
            <a:rPr lang="en-US" b="1" i="0" dirty="0">
              <a:latin typeface="Eurostile" panose="020B0504020202050204" pitchFamily="34" charset="77"/>
            </a:rPr>
            <a:t>Cellular</a:t>
          </a:r>
        </a:p>
      </dgm:t>
    </dgm:pt>
    <dgm:pt modelId="{937D3C18-FB62-CD4C-B2F3-625CF2915BB7}" type="parTrans" cxnId="{EBB8597C-DF87-884E-A05F-9C9B90F77EE0}">
      <dgm:prSet/>
      <dgm:spPr/>
      <dgm:t>
        <a:bodyPr/>
        <a:lstStyle/>
        <a:p>
          <a:endParaRPr lang="en-US" b="1" i="0">
            <a:latin typeface="Eurostile" panose="020B0504020202050204" pitchFamily="34" charset="77"/>
          </a:endParaRPr>
        </a:p>
      </dgm:t>
    </dgm:pt>
    <dgm:pt modelId="{944CA6F7-378B-0947-BFC9-6DA53D44FC87}" type="sibTrans" cxnId="{EBB8597C-DF87-884E-A05F-9C9B90F77EE0}">
      <dgm:prSet/>
      <dgm:spPr/>
      <dgm:t>
        <a:bodyPr/>
        <a:lstStyle/>
        <a:p>
          <a:endParaRPr lang="en-US"/>
        </a:p>
      </dgm:t>
    </dgm:pt>
    <dgm:pt modelId="{737552E3-4016-4747-8963-7ECAADBBE681}">
      <dgm:prSet phldrT="[Text]"/>
      <dgm:spPr/>
      <dgm:t>
        <a:bodyPr/>
        <a:lstStyle/>
        <a:p>
          <a:r>
            <a:rPr lang="en-US" b="1" i="0" dirty="0">
              <a:latin typeface="Eurostile" panose="020B0504020202050204" pitchFamily="34" charset="77"/>
            </a:rPr>
            <a:t>Non </a:t>
          </a:r>
          <a:r>
            <a:rPr lang="en-US" b="1" i="0" dirty="0" err="1">
              <a:latin typeface="Eurostile" panose="020B0504020202050204" pitchFamily="34" charset="77"/>
            </a:rPr>
            <a:t>Terrestial</a:t>
          </a:r>
          <a:endParaRPr lang="en-US" b="1" i="0" dirty="0">
            <a:latin typeface="Eurostile" panose="020B0504020202050204" pitchFamily="34" charset="77"/>
          </a:endParaRPr>
        </a:p>
      </dgm:t>
    </dgm:pt>
    <dgm:pt modelId="{D442979A-25B7-7E49-8348-DF06F2439BFE}" type="parTrans" cxnId="{FBE5F4D0-45BF-0B4D-9846-271ED9BF5BC4}">
      <dgm:prSet/>
      <dgm:spPr/>
      <dgm:t>
        <a:bodyPr/>
        <a:lstStyle/>
        <a:p>
          <a:endParaRPr lang="en-US"/>
        </a:p>
      </dgm:t>
    </dgm:pt>
    <dgm:pt modelId="{DE6E6274-8267-FE43-BA86-9E5C0EF84077}" type="sibTrans" cxnId="{FBE5F4D0-45BF-0B4D-9846-271ED9BF5BC4}">
      <dgm:prSet/>
      <dgm:spPr/>
      <dgm:t>
        <a:bodyPr/>
        <a:lstStyle/>
        <a:p>
          <a:endParaRPr lang="en-US"/>
        </a:p>
      </dgm:t>
    </dgm:pt>
    <dgm:pt modelId="{78FFD122-5B1F-DE41-982A-5BF31965B554}" type="pres">
      <dgm:prSet presAssocID="{4E6C2F64-2537-A844-8E74-3077C09259A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5538836-2ED1-9A48-9E08-7A8AFF80A2A2}" type="pres">
      <dgm:prSet presAssocID="{64A18F42-29A9-B34A-A8EF-EB0561CA65FA}" presName="centerShape" presStyleLbl="node0" presStyleIdx="0" presStyleCnt="1"/>
      <dgm:spPr/>
    </dgm:pt>
    <dgm:pt modelId="{D2E22B46-F249-F542-9DCF-FE4BBD87BEB3}" type="pres">
      <dgm:prSet presAssocID="{5ED9B65C-298C-9742-B677-166D7C429D03}" presName="Name9" presStyleLbl="parChTrans1D2" presStyleIdx="0" presStyleCnt="4"/>
      <dgm:spPr/>
    </dgm:pt>
    <dgm:pt modelId="{A52524D2-680F-3B4C-8EA6-081449C2D5CF}" type="pres">
      <dgm:prSet presAssocID="{5ED9B65C-298C-9742-B677-166D7C429D03}" presName="connTx" presStyleLbl="parChTrans1D2" presStyleIdx="0" presStyleCnt="4"/>
      <dgm:spPr/>
    </dgm:pt>
    <dgm:pt modelId="{649D74EA-70CB-3042-AFE8-F010D18B20BC}" type="pres">
      <dgm:prSet presAssocID="{55CD47D2-45E7-744E-A6FF-C39D771E663E}" presName="node" presStyleLbl="node1" presStyleIdx="0" presStyleCnt="4">
        <dgm:presLayoutVars>
          <dgm:bulletEnabled val="1"/>
        </dgm:presLayoutVars>
      </dgm:prSet>
      <dgm:spPr/>
    </dgm:pt>
    <dgm:pt modelId="{7D890CF3-0325-EF49-A2AF-02AA8942E2C8}" type="pres">
      <dgm:prSet presAssocID="{F2AFC59E-D954-5441-845B-07343F223411}" presName="Name9" presStyleLbl="parChTrans1D2" presStyleIdx="1" presStyleCnt="4"/>
      <dgm:spPr/>
    </dgm:pt>
    <dgm:pt modelId="{14A81C8A-B74C-7942-B498-586786764529}" type="pres">
      <dgm:prSet presAssocID="{F2AFC59E-D954-5441-845B-07343F223411}" presName="connTx" presStyleLbl="parChTrans1D2" presStyleIdx="1" presStyleCnt="4"/>
      <dgm:spPr/>
    </dgm:pt>
    <dgm:pt modelId="{93339D92-59CB-594D-B2E4-88FA378D2F56}" type="pres">
      <dgm:prSet presAssocID="{DE2ECC92-A361-AF46-AC96-22D6AFA05B46}" presName="node" presStyleLbl="node1" presStyleIdx="1" presStyleCnt="4">
        <dgm:presLayoutVars>
          <dgm:bulletEnabled val="1"/>
        </dgm:presLayoutVars>
      </dgm:prSet>
      <dgm:spPr/>
    </dgm:pt>
    <dgm:pt modelId="{AD04896C-37A3-AF48-87B0-2123F832E41A}" type="pres">
      <dgm:prSet presAssocID="{937D3C18-FB62-CD4C-B2F3-625CF2915BB7}" presName="Name9" presStyleLbl="parChTrans1D2" presStyleIdx="2" presStyleCnt="4"/>
      <dgm:spPr/>
    </dgm:pt>
    <dgm:pt modelId="{2F8E93AE-AEAD-E845-A389-97742413A6A9}" type="pres">
      <dgm:prSet presAssocID="{937D3C18-FB62-CD4C-B2F3-625CF2915BB7}" presName="connTx" presStyleLbl="parChTrans1D2" presStyleIdx="2" presStyleCnt="4"/>
      <dgm:spPr/>
    </dgm:pt>
    <dgm:pt modelId="{E1FD1982-458F-4745-BBA1-31D004F71E97}" type="pres">
      <dgm:prSet presAssocID="{07F5CD79-7E9B-A744-8E40-83401388AFCF}" presName="node" presStyleLbl="node1" presStyleIdx="2" presStyleCnt="4">
        <dgm:presLayoutVars>
          <dgm:bulletEnabled val="1"/>
        </dgm:presLayoutVars>
      </dgm:prSet>
      <dgm:spPr/>
    </dgm:pt>
    <dgm:pt modelId="{696509C9-11F4-FA4F-A552-C92C2D289946}" type="pres">
      <dgm:prSet presAssocID="{D442979A-25B7-7E49-8348-DF06F2439BFE}" presName="Name9" presStyleLbl="parChTrans1D2" presStyleIdx="3" presStyleCnt="4"/>
      <dgm:spPr/>
    </dgm:pt>
    <dgm:pt modelId="{04675DEC-35DF-E34A-98B2-8F4E8EEAB8A2}" type="pres">
      <dgm:prSet presAssocID="{D442979A-25B7-7E49-8348-DF06F2439BFE}" presName="connTx" presStyleLbl="parChTrans1D2" presStyleIdx="3" presStyleCnt="4"/>
      <dgm:spPr/>
    </dgm:pt>
    <dgm:pt modelId="{8D95CC42-9F07-244E-AF1A-A8A6A2C86EA9}" type="pres">
      <dgm:prSet presAssocID="{737552E3-4016-4747-8963-7ECAADBBE681}" presName="node" presStyleLbl="node1" presStyleIdx="3" presStyleCnt="4">
        <dgm:presLayoutVars>
          <dgm:bulletEnabled val="1"/>
        </dgm:presLayoutVars>
      </dgm:prSet>
      <dgm:spPr/>
    </dgm:pt>
  </dgm:ptLst>
  <dgm:cxnLst>
    <dgm:cxn modelId="{B922AB38-658D-054A-BC1B-3F0E96AB142E}" srcId="{4E6C2F64-2537-A844-8E74-3077C09259A2}" destId="{64A18F42-29A9-B34A-A8EF-EB0561CA65FA}" srcOrd="0" destOrd="0" parTransId="{3DC500A3-F9E0-614A-8BE7-E871EADE93DC}" sibTransId="{59B9F3FD-1834-534A-B2A7-B13F4A3FA104}"/>
    <dgm:cxn modelId="{BA5BE047-650D-1F49-A285-C96FF22F0908}" type="presOf" srcId="{5ED9B65C-298C-9742-B677-166D7C429D03}" destId="{A52524D2-680F-3B4C-8EA6-081449C2D5CF}" srcOrd="1" destOrd="0" presId="urn:microsoft.com/office/officeart/2005/8/layout/radial1"/>
    <dgm:cxn modelId="{5FE7C64D-6B98-1748-BC46-D9299329439E}" type="presOf" srcId="{4E6C2F64-2537-A844-8E74-3077C09259A2}" destId="{78FFD122-5B1F-DE41-982A-5BF31965B554}" srcOrd="0" destOrd="0" presId="urn:microsoft.com/office/officeart/2005/8/layout/radial1"/>
    <dgm:cxn modelId="{7FF38D56-EB89-3E41-BD50-B1B756744C37}" type="presOf" srcId="{DE2ECC92-A361-AF46-AC96-22D6AFA05B46}" destId="{93339D92-59CB-594D-B2E4-88FA378D2F56}" srcOrd="0" destOrd="0" presId="urn:microsoft.com/office/officeart/2005/8/layout/radial1"/>
    <dgm:cxn modelId="{40A95D65-4DCB-634A-899D-9457C735B312}" type="presOf" srcId="{5ED9B65C-298C-9742-B677-166D7C429D03}" destId="{D2E22B46-F249-F542-9DCF-FE4BBD87BEB3}" srcOrd="0" destOrd="0" presId="urn:microsoft.com/office/officeart/2005/8/layout/radial1"/>
    <dgm:cxn modelId="{D6A7836D-F177-4C44-B8B2-31ECA528EC0B}" type="presOf" srcId="{737552E3-4016-4747-8963-7ECAADBBE681}" destId="{8D95CC42-9F07-244E-AF1A-A8A6A2C86EA9}" srcOrd="0" destOrd="0" presId="urn:microsoft.com/office/officeart/2005/8/layout/radial1"/>
    <dgm:cxn modelId="{EBB8597C-DF87-884E-A05F-9C9B90F77EE0}" srcId="{64A18F42-29A9-B34A-A8EF-EB0561CA65FA}" destId="{07F5CD79-7E9B-A744-8E40-83401388AFCF}" srcOrd="2" destOrd="0" parTransId="{937D3C18-FB62-CD4C-B2F3-625CF2915BB7}" sibTransId="{944CA6F7-378B-0947-BFC9-6DA53D44FC87}"/>
    <dgm:cxn modelId="{815ADB85-0503-DB4C-93BB-39DBD58A3AF2}" type="presOf" srcId="{F2AFC59E-D954-5441-845B-07343F223411}" destId="{7D890CF3-0325-EF49-A2AF-02AA8942E2C8}" srcOrd="0" destOrd="0" presId="urn:microsoft.com/office/officeart/2005/8/layout/radial1"/>
    <dgm:cxn modelId="{B73AA98F-C2E3-8641-B989-7AEEE1A99720}" type="presOf" srcId="{F2AFC59E-D954-5441-845B-07343F223411}" destId="{14A81C8A-B74C-7942-B498-586786764529}" srcOrd="1" destOrd="0" presId="urn:microsoft.com/office/officeart/2005/8/layout/radial1"/>
    <dgm:cxn modelId="{A4746597-E6A8-7242-B8BE-453A7539F9F5}" type="presOf" srcId="{64A18F42-29A9-B34A-A8EF-EB0561CA65FA}" destId="{A5538836-2ED1-9A48-9E08-7A8AFF80A2A2}" srcOrd="0" destOrd="0" presId="urn:microsoft.com/office/officeart/2005/8/layout/radial1"/>
    <dgm:cxn modelId="{CE1AB6A4-FEAC-D648-AB68-43CA1B21D664}" type="presOf" srcId="{07F5CD79-7E9B-A744-8E40-83401388AFCF}" destId="{E1FD1982-458F-4745-BBA1-31D004F71E97}" srcOrd="0" destOrd="0" presId="urn:microsoft.com/office/officeart/2005/8/layout/radial1"/>
    <dgm:cxn modelId="{145C52CE-8531-B141-A823-7F7641D1629D}" type="presOf" srcId="{55CD47D2-45E7-744E-A6FF-C39D771E663E}" destId="{649D74EA-70CB-3042-AFE8-F010D18B20BC}" srcOrd="0" destOrd="0" presId="urn:microsoft.com/office/officeart/2005/8/layout/radial1"/>
    <dgm:cxn modelId="{FBE5F4D0-45BF-0B4D-9846-271ED9BF5BC4}" srcId="{64A18F42-29A9-B34A-A8EF-EB0561CA65FA}" destId="{737552E3-4016-4747-8963-7ECAADBBE681}" srcOrd="3" destOrd="0" parTransId="{D442979A-25B7-7E49-8348-DF06F2439BFE}" sibTransId="{DE6E6274-8267-FE43-BA86-9E5C0EF84077}"/>
    <dgm:cxn modelId="{F61656DA-7E77-0D42-A20A-4A25D9C0983B}" srcId="{64A18F42-29A9-B34A-A8EF-EB0561CA65FA}" destId="{55CD47D2-45E7-744E-A6FF-C39D771E663E}" srcOrd="0" destOrd="0" parTransId="{5ED9B65C-298C-9742-B677-166D7C429D03}" sibTransId="{A6E0D721-3E4E-9E47-AA7F-A48DFFDD9916}"/>
    <dgm:cxn modelId="{0D54A3E1-07B5-0148-B77C-0F1EDC54DFA7}" type="presOf" srcId="{937D3C18-FB62-CD4C-B2F3-625CF2915BB7}" destId="{AD04896C-37A3-AF48-87B0-2123F832E41A}" srcOrd="0" destOrd="0" presId="urn:microsoft.com/office/officeart/2005/8/layout/radial1"/>
    <dgm:cxn modelId="{8996DFE4-6ECF-474E-ACF9-EB9417DBC06C}" srcId="{64A18F42-29A9-B34A-A8EF-EB0561CA65FA}" destId="{DE2ECC92-A361-AF46-AC96-22D6AFA05B46}" srcOrd="1" destOrd="0" parTransId="{F2AFC59E-D954-5441-845B-07343F223411}" sibTransId="{7DE14B00-A929-9948-BC1C-987162BEB9C9}"/>
    <dgm:cxn modelId="{6B841CEB-4483-E842-B95B-054497D11C79}" type="presOf" srcId="{937D3C18-FB62-CD4C-B2F3-625CF2915BB7}" destId="{2F8E93AE-AEAD-E845-A389-97742413A6A9}" srcOrd="1" destOrd="0" presId="urn:microsoft.com/office/officeart/2005/8/layout/radial1"/>
    <dgm:cxn modelId="{C49575EB-B4A0-F04C-8B23-248F2702FCE5}" type="presOf" srcId="{D442979A-25B7-7E49-8348-DF06F2439BFE}" destId="{04675DEC-35DF-E34A-98B2-8F4E8EEAB8A2}" srcOrd="1" destOrd="0" presId="urn:microsoft.com/office/officeart/2005/8/layout/radial1"/>
    <dgm:cxn modelId="{D209E1F7-E59A-0C47-B0F3-10ADD881B46F}" type="presOf" srcId="{D442979A-25B7-7E49-8348-DF06F2439BFE}" destId="{696509C9-11F4-FA4F-A552-C92C2D289946}" srcOrd="0" destOrd="0" presId="urn:microsoft.com/office/officeart/2005/8/layout/radial1"/>
    <dgm:cxn modelId="{9A5DD82A-2F83-FE46-B29B-7B88895513BD}" type="presParOf" srcId="{78FFD122-5B1F-DE41-982A-5BF31965B554}" destId="{A5538836-2ED1-9A48-9E08-7A8AFF80A2A2}" srcOrd="0" destOrd="0" presId="urn:microsoft.com/office/officeart/2005/8/layout/radial1"/>
    <dgm:cxn modelId="{113051AC-807D-C545-AC9F-16CECC5FCF68}" type="presParOf" srcId="{78FFD122-5B1F-DE41-982A-5BF31965B554}" destId="{D2E22B46-F249-F542-9DCF-FE4BBD87BEB3}" srcOrd="1" destOrd="0" presId="urn:microsoft.com/office/officeart/2005/8/layout/radial1"/>
    <dgm:cxn modelId="{EC28517C-0B74-644A-9014-8FAB9AE2E410}" type="presParOf" srcId="{D2E22B46-F249-F542-9DCF-FE4BBD87BEB3}" destId="{A52524D2-680F-3B4C-8EA6-081449C2D5CF}" srcOrd="0" destOrd="0" presId="urn:microsoft.com/office/officeart/2005/8/layout/radial1"/>
    <dgm:cxn modelId="{FC96CE64-4292-D94B-B61F-EC031A42453C}" type="presParOf" srcId="{78FFD122-5B1F-DE41-982A-5BF31965B554}" destId="{649D74EA-70CB-3042-AFE8-F010D18B20BC}" srcOrd="2" destOrd="0" presId="urn:microsoft.com/office/officeart/2005/8/layout/radial1"/>
    <dgm:cxn modelId="{F30645EC-BFE7-1A42-9111-F4C8913A4CDC}" type="presParOf" srcId="{78FFD122-5B1F-DE41-982A-5BF31965B554}" destId="{7D890CF3-0325-EF49-A2AF-02AA8942E2C8}" srcOrd="3" destOrd="0" presId="urn:microsoft.com/office/officeart/2005/8/layout/radial1"/>
    <dgm:cxn modelId="{85961C2A-3520-8240-9F2E-938A43A4FED8}" type="presParOf" srcId="{7D890CF3-0325-EF49-A2AF-02AA8942E2C8}" destId="{14A81C8A-B74C-7942-B498-586786764529}" srcOrd="0" destOrd="0" presId="urn:microsoft.com/office/officeart/2005/8/layout/radial1"/>
    <dgm:cxn modelId="{BA07E65B-38B8-744F-B69B-393239E54129}" type="presParOf" srcId="{78FFD122-5B1F-DE41-982A-5BF31965B554}" destId="{93339D92-59CB-594D-B2E4-88FA378D2F56}" srcOrd="4" destOrd="0" presId="urn:microsoft.com/office/officeart/2005/8/layout/radial1"/>
    <dgm:cxn modelId="{A0E60072-5E0F-B646-9A0C-F9026D5EEB81}" type="presParOf" srcId="{78FFD122-5B1F-DE41-982A-5BF31965B554}" destId="{AD04896C-37A3-AF48-87B0-2123F832E41A}" srcOrd="5" destOrd="0" presId="urn:microsoft.com/office/officeart/2005/8/layout/radial1"/>
    <dgm:cxn modelId="{B65AD398-8438-9F4E-8D5D-4154C0892999}" type="presParOf" srcId="{AD04896C-37A3-AF48-87B0-2123F832E41A}" destId="{2F8E93AE-AEAD-E845-A389-97742413A6A9}" srcOrd="0" destOrd="0" presId="urn:microsoft.com/office/officeart/2005/8/layout/radial1"/>
    <dgm:cxn modelId="{1FA6EE56-7809-C447-AEBD-49D20759A62F}" type="presParOf" srcId="{78FFD122-5B1F-DE41-982A-5BF31965B554}" destId="{E1FD1982-458F-4745-BBA1-31D004F71E97}" srcOrd="6" destOrd="0" presId="urn:microsoft.com/office/officeart/2005/8/layout/radial1"/>
    <dgm:cxn modelId="{17EE6365-58A9-FF4F-9904-81094C320552}" type="presParOf" srcId="{78FFD122-5B1F-DE41-982A-5BF31965B554}" destId="{696509C9-11F4-FA4F-A552-C92C2D289946}" srcOrd="7" destOrd="0" presId="urn:microsoft.com/office/officeart/2005/8/layout/radial1"/>
    <dgm:cxn modelId="{F00219B7-21C0-FD47-A348-8F4BD9FC54D3}" type="presParOf" srcId="{696509C9-11F4-FA4F-A552-C92C2D289946}" destId="{04675DEC-35DF-E34A-98B2-8F4E8EEAB8A2}" srcOrd="0" destOrd="0" presId="urn:microsoft.com/office/officeart/2005/8/layout/radial1"/>
    <dgm:cxn modelId="{123AE35D-B3A2-6A4D-A548-B8854A67922A}" type="presParOf" srcId="{78FFD122-5B1F-DE41-982A-5BF31965B554}" destId="{8D95CC42-9F07-244E-AF1A-A8A6A2C86EA9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38836-2ED1-9A48-9E08-7A8AFF80A2A2}">
      <dsp:nvSpPr>
        <dsp:cNvPr id="0" name=""/>
        <dsp:cNvSpPr/>
      </dsp:nvSpPr>
      <dsp:spPr>
        <a:xfrm>
          <a:off x="2412471" y="2149745"/>
          <a:ext cx="1650471" cy="16504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Eurostile" panose="020B0504020202050204" pitchFamily="34" charset="77"/>
            </a:rPr>
            <a:t>Embedded System</a:t>
          </a:r>
        </a:p>
      </dsp:txBody>
      <dsp:txXfrm>
        <a:off x="2654177" y="2391451"/>
        <a:ext cx="1167059" cy="1167059"/>
      </dsp:txXfrm>
    </dsp:sp>
    <dsp:sp modelId="{D2E22B46-F249-F542-9DCF-FE4BBD87BEB3}">
      <dsp:nvSpPr>
        <dsp:cNvPr id="0" name=""/>
        <dsp:cNvSpPr/>
      </dsp:nvSpPr>
      <dsp:spPr>
        <a:xfrm rot="16200000">
          <a:off x="2989176" y="1878275"/>
          <a:ext cx="497060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497060" y="2293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i="0" kern="1200">
            <a:latin typeface="Eurostile" panose="020B0504020202050204" pitchFamily="34" charset="77"/>
          </a:endParaRPr>
        </a:p>
      </dsp:txBody>
      <dsp:txXfrm>
        <a:off x="3225280" y="1888788"/>
        <a:ext cx="24853" cy="24853"/>
      </dsp:txXfrm>
    </dsp:sp>
    <dsp:sp modelId="{649D74EA-70CB-3042-AFE8-F010D18B20BC}">
      <dsp:nvSpPr>
        <dsp:cNvPr id="0" name=""/>
        <dsp:cNvSpPr/>
      </dsp:nvSpPr>
      <dsp:spPr>
        <a:xfrm>
          <a:off x="2412471" y="2212"/>
          <a:ext cx="1650471" cy="16504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latin typeface="Eurostile" panose="020B0504020202050204" pitchFamily="34" charset="77"/>
            </a:rPr>
            <a:t>Input</a:t>
          </a:r>
        </a:p>
      </dsp:txBody>
      <dsp:txXfrm>
        <a:off x="2654177" y="243918"/>
        <a:ext cx="1167059" cy="1167059"/>
      </dsp:txXfrm>
    </dsp:sp>
    <dsp:sp modelId="{7D890CF3-0325-EF49-A2AF-02AA8942E2C8}">
      <dsp:nvSpPr>
        <dsp:cNvPr id="0" name=""/>
        <dsp:cNvSpPr/>
      </dsp:nvSpPr>
      <dsp:spPr>
        <a:xfrm>
          <a:off x="4062942" y="2952041"/>
          <a:ext cx="497060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497060" y="2293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i="0" kern="1200">
            <a:latin typeface="Eurostile" panose="020B0504020202050204" pitchFamily="34" charset="77"/>
          </a:endParaRPr>
        </a:p>
      </dsp:txBody>
      <dsp:txXfrm>
        <a:off x="4299046" y="2962554"/>
        <a:ext cx="24853" cy="24853"/>
      </dsp:txXfrm>
    </dsp:sp>
    <dsp:sp modelId="{93339D92-59CB-594D-B2E4-88FA378D2F56}">
      <dsp:nvSpPr>
        <dsp:cNvPr id="0" name=""/>
        <dsp:cNvSpPr/>
      </dsp:nvSpPr>
      <dsp:spPr>
        <a:xfrm>
          <a:off x="4560003" y="2149745"/>
          <a:ext cx="1650471" cy="16504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latin typeface="Eurostile" panose="020B0504020202050204" pitchFamily="34" charset="77"/>
            </a:rPr>
            <a:t>Output</a:t>
          </a:r>
        </a:p>
      </dsp:txBody>
      <dsp:txXfrm>
        <a:off x="4801709" y="2391451"/>
        <a:ext cx="1167059" cy="1167059"/>
      </dsp:txXfrm>
    </dsp:sp>
    <dsp:sp modelId="{AD04896C-37A3-AF48-87B0-2123F832E41A}">
      <dsp:nvSpPr>
        <dsp:cNvPr id="0" name=""/>
        <dsp:cNvSpPr/>
      </dsp:nvSpPr>
      <dsp:spPr>
        <a:xfrm rot="5400000">
          <a:off x="2989176" y="4025807"/>
          <a:ext cx="497060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497060" y="2293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i="0" kern="1200">
            <a:latin typeface="Eurostile" panose="020B0504020202050204" pitchFamily="34" charset="77"/>
          </a:endParaRPr>
        </a:p>
      </dsp:txBody>
      <dsp:txXfrm>
        <a:off x="3225280" y="4036320"/>
        <a:ext cx="24853" cy="24853"/>
      </dsp:txXfrm>
    </dsp:sp>
    <dsp:sp modelId="{E1FD1982-458F-4745-BBA1-31D004F71E97}">
      <dsp:nvSpPr>
        <dsp:cNvPr id="0" name=""/>
        <dsp:cNvSpPr/>
      </dsp:nvSpPr>
      <dsp:spPr>
        <a:xfrm>
          <a:off x="2412471" y="4297277"/>
          <a:ext cx="1650471" cy="16504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 err="1">
              <a:latin typeface="Eurostile" panose="020B0504020202050204" pitchFamily="34" charset="77"/>
            </a:rPr>
            <a:t>Commu-nication</a:t>
          </a:r>
          <a:endParaRPr lang="en-US" sz="2500" b="1" i="0" kern="1200" dirty="0">
            <a:latin typeface="Eurostile" panose="020B0504020202050204" pitchFamily="34" charset="77"/>
          </a:endParaRPr>
        </a:p>
      </dsp:txBody>
      <dsp:txXfrm>
        <a:off x="2654177" y="4538983"/>
        <a:ext cx="1167059" cy="1167059"/>
      </dsp:txXfrm>
    </dsp:sp>
    <dsp:sp modelId="{696509C9-11F4-FA4F-A552-C92C2D289946}">
      <dsp:nvSpPr>
        <dsp:cNvPr id="0" name=""/>
        <dsp:cNvSpPr/>
      </dsp:nvSpPr>
      <dsp:spPr>
        <a:xfrm rot="10800000">
          <a:off x="1915410" y="2952041"/>
          <a:ext cx="497060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497060" y="2293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151514" y="2962554"/>
        <a:ext cx="24853" cy="24853"/>
      </dsp:txXfrm>
    </dsp:sp>
    <dsp:sp modelId="{8D95CC42-9F07-244E-AF1A-A8A6A2C86EA9}">
      <dsp:nvSpPr>
        <dsp:cNvPr id="0" name=""/>
        <dsp:cNvSpPr/>
      </dsp:nvSpPr>
      <dsp:spPr>
        <a:xfrm>
          <a:off x="264938" y="2149745"/>
          <a:ext cx="1650471" cy="16504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latin typeface="Eurostile" panose="020B0504020202050204" pitchFamily="34" charset="77"/>
            </a:rPr>
            <a:t>Power</a:t>
          </a:r>
        </a:p>
      </dsp:txBody>
      <dsp:txXfrm>
        <a:off x="506644" y="2391451"/>
        <a:ext cx="1167059" cy="11670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38836-2ED1-9A48-9E08-7A8AFF80A2A2}">
      <dsp:nvSpPr>
        <dsp:cNvPr id="0" name=""/>
        <dsp:cNvSpPr/>
      </dsp:nvSpPr>
      <dsp:spPr>
        <a:xfrm>
          <a:off x="2412471" y="2149745"/>
          <a:ext cx="1650471" cy="16504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 err="1">
              <a:latin typeface="Eurostile" panose="020B0504020202050204" pitchFamily="34" charset="77"/>
            </a:rPr>
            <a:t>Commu-nication</a:t>
          </a:r>
          <a:endParaRPr lang="en-US" sz="2500" b="1" i="0" kern="1200" dirty="0">
            <a:latin typeface="Eurostile" panose="020B0504020202050204" pitchFamily="34" charset="77"/>
          </a:endParaRPr>
        </a:p>
      </dsp:txBody>
      <dsp:txXfrm>
        <a:off x="2654177" y="2391451"/>
        <a:ext cx="1167059" cy="1167059"/>
      </dsp:txXfrm>
    </dsp:sp>
    <dsp:sp modelId="{D2E22B46-F249-F542-9DCF-FE4BBD87BEB3}">
      <dsp:nvSpPr>
        <dsp:cNvPr id="0" name=""/>
        <dsp:cNvSpPr/>
      </dsp:nvSpPr>
      <dsp:spPr>
        <a:xfrm rot="16200000">
          <a:off x="2989176" y="1878275"/>
          <a:ext cx="497060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497060" y="2293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i="0" kern="1200">
            <a:latin typeface="Eurostile" panose="020B0504020202050204" pitchFamily="34" charset="77"/>
          </a:endParaRPr>
        </a:p>
      </dsp:txBody>
      <dsp:txXfrm>
        <a:off x="3225280" y="1888788"/>
        <a:ext cx="24853" cy="24853"/>
      </dsp:txXfrm>
    </dsp:sp>
    <dsp:sp modelId="{649D74EA-70CB-3042-AFE8-F010D18B20BC}">
      <dsp:nvSpPr>
        <dsp:cNvPr id="0" name=""/>
        <dsp:cNvSpPr/>
      </dsp:nvSpPr>
      <dsp:spPr>
        <a:xfrm>
          <a:off x="2412471" y="2212"/>
          <a:ext cx="1650471" cy="16504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>
              <a:latin typeface="Eurostile" panose="020B0504020202050204" pitchFamily="34" charset="77"/>
            </a:rPr>
            <a:t>Short Range</a:t>
          </a:r>
        </a:p>
      </dsp:txBody>
      <dsp:txXfrm>
        <a:off x="2654177" y="243918"/>
        <a:ext cx="1167059" cy="1167059"/>
      </dsp:txXfrm>
    </dsp:sp>
    <dsp:sp modelId="{7D890CF3-0325-EF49-A2AF-02AA8942E2C8}">
      <dsp:nvSpPr>
        <dsp:cNvPr id="0" name=""/>
        <dsp:cNvSpPr/>
      </dsp:nvSpPr>
      <dsp:spPr>
        <a:xfrm>
          <a:off x="4062942" y="2952041"/>
          <a:ext cx="497060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497060" y="2293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i="0" kern="1200">
            <a:latin typeface="Eurostile" panose="020B0504020202050204" pitchFamily="34" charset="77"/>
          </a:endParaRPr>
        </a:p>
      </dsp:txBody>
      <dsp:txXfrm>
        <a:off x="4299046" y="2962554"/>
        <a:ext cx="24853" cy="24853"/>
      </dsp:txXfrm>
    </dsp:sp>
    <dsp:sp modelId="{93339D92-59CB-594D-B2E4-88FA378D2F56}">
      <dsp:nvSpPr>
        <dsp:cNvPr id="0" name=""/>
        <dsp:cNvSpPr/>
      </dsp:nvSpPr>
      <dsp:spPr>
        <a:xfrm>
          <a:off x="4560003" y="2149745"/>
          <a:ext cx="1650471" cy="16504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>
              <a:latin typeface="Eurostile" panose="020B0504020202050204" pitchFamily="34" charset="77"/>
            </a:rPr>
            <a:t>Wide Range</a:t>
          </a:r>
        </a:p>
      </dsp:txBody>
      <dsp:txXfrm>
        <a:off x="4801709" y="2391451"/>
        <a:ext cx="1167059" cy="1167059"/>
      </dsp:txXfrm>
    </dsp:sp>
    <dsp:sp modelId="{AD04896C-37A3-AF48-87B0-2123F832E41A}">
      <dsp:nvSpPr>
        <dsp:cNvPr id="0" name=""/>
        <dsp:cNvSpPr/>
      </dsp:nvSpPr>
      <dsp:spPr>
        <a:xfrm rot="5400000">
          <a:off x="2989176" y="4025807"/>
          <a:ext cx="497060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497060" y="2293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i="0" kern="1200">
            <a:latin typeface="Eurostile" panose="020B0504020202050204" pitchFamily="34" charset="77"/>
          </a:endParaRPr>
        </a:p>
      </dsp:txBody>
      <dsp:txXfrm>
        <a:off x="3225280" y="4036320"/>
        <a:ext cx="24853" cy="24853"/>
      </dsp:txXfrm>
    </dsp:sp>
    <dsp:sp modelId="{E1FD1982-458F-4745-BBA1-31D004F71E97}">
      <dsp:nvSpPr>
        <dsp:cNvPr id="0" name=""/>
        <dsp:cNvSpPr/>
      </dsp:nvSpPr>
      <dsp:spPr>
        <a:xfrm>
          <a:off x="2412471" y="4297277"/>
          <a:ext cx="1650471" cy="16504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>
              <a:latin typeface="Eurostile" panose="020B0504020202050204" pitchFamily="34" charset="77"/>
            </a:rPr>
            <a:t>Cellular</a:t>
          </a:r>
        </a:p>
      </dsp:txBody>
      <dsp:txXfrm>
        <a:off x="2654177" y="4538983"/>
        <a:ext cx="1167059" cy="1167059"/>
      </dsp:txXfrm>
    </dsp:sp>
    <dsp:sp modelId="{696509C9-11F4-FA4F-A552-C92C2D289946}">
      <dsp:nvSpPr>
        <dsp:cNvPr id="0" name=""/>
        <dsp:cNvSpPr/>
      </dsp:nvSpPr>
      <dsp:spPr>
        <a:xfrm rot="10800000">
          <a:off x="1915410" y="2952041"/>
          <a:ext cx="497060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497060" y="2293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151514" y="2962554"/>
        <a:ext cx="24853" cy="24853"/>
      </dsp:txXfrm>
    </dsp:sp>
    <dsp:sp modelId="{8D95CC42-9F07-244E-AF1A-A8A6A2C86EA9}">
      <dsp:nvSpPr>
        <dsp:cNvPr id="0" name=""/>
        <dsp:cNvSpPr/>
      </dsp:nvSpPr>
      <dsp:spPr>
        <a:xfrm>
          <a:off x="264938" y="2149745"/>
          <a:ext cx="1650471" cy="16504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>
              <a:latin typeface="Eurostile" panose="020B0504020202050204" pitchFamily="34" charset="77"/>
            </a:rPr>
            <a:t>Non </a:t>
          </a:r>
          <a:r>
            <a:rPr lang="en-US" sz="2100" b="1" i="0" kern="1200" dirty="0" err="1">
              <a:latin typeface="Eurostile" panose="020B0504020202050204" pitchFamily="34" charset="77"/>
            </a:rPr>
            <a:t>Terrestial</a:t>
          </a:r>
          <a:endParaRPr lang="en-US" sz="2100" b="1" i="0" kern="1200" dirty="0">
            <a:latin typeface="Eurostile" panose="020B0504020202050204" pitchFamily="34" charset="77"/>
          </a:endParaRPr>
        </a:p>
      </dsp:txBody>
      <dsp:txXfrm>
        <a:off x="506644" y="2391451"/>
        <a:ext cx="1167059" cy="1167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1600" y="1019733"/>
            <a:ext cx="5839600" cy="33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622733" y="4969933"/>
            <a:ext cx="3198800" cy="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" y="-503749"/>
            <a:ext cx="12258799" cy="7811449"/>
            <a:chOff x="1" y="-377812"/>
            <a:chExt cx="9194099" cy="5858587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428740" y="-377812"/>
              <a:ext cx="1085166" cy="1085166"/>
              <a:chOff x="1834375" y="-134612"/>
              <a:chExt cx="1348200" cy="13482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2217015" y="248044"/>
                <a:ext cx="582900" cy="5829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087561" y="118585"/>
                <a:ext cx="841800" cy="8418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966075" y="-2888"/>
                <a:ext cx="1084800" cy="10848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834375" y="-134612"/>
                <a:ext cx="1348200" cy="13482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 rot="5388639">
              <a:off x="541948" y="3708045"/>
              <a:ext cx="907805" cy="198871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5389199">
              <a:off x="297299" y="4514022"/>
              <a:ext cx="668403" cy="126090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543350" y="59500"/>
              <a:ext cx="1262700" cy="2038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8356225" y="3672261"/>
              <a:ext cx="149100" cy="1135902"/>
              <a:chOff x="8356225" y="3672261"/>
              <a:chExt cx="149100" cy="1135902"/>
            </a:xfrm>
          </p:grpSpPr>
          <p:sp>
            <p:nvSpPr>
              <p:cNvPr id="21" name="Google Shape;21;p2"/>
              <p:cNvSpPr/>
              <p:nvPr/>
            </p:nvSpPr>
            <p:spPr>
              <a:xfrm rot="5400000">
                <a:off x="8356525" y="4165874"/>
                <a:ext cx="148500" cy="149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5400000">
                <a:off x="8356525" y="4412406"/>
                <a:ext cx="148500" cy="149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5400000">
                <a:off x="8356525" y="3918917"/>
                <a:ext cx="148500" cy="149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5400000">
                <a:off x="8356525" y="3671961"/>
                <a:ext cx="148500" cy="149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5400000">
                <a:off x="8356525" y="4659363"/>
                <a:ext cx="148500" cy="149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236175" y="3825675"/>
              <a:ext cx="713100" cy="713100"/>
              <a:chOff x="716700" y="3082200"/>
              <a:chExt cx="713100" cy="713100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716700" y="3082200"/>
                <a:ext cx="713100" cy="713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969450" y="3334950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417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1"/>
          <p:cNvGrpSpPr/>
          <p:nvPr/>
        </p:nvGrpSpPr>
        <p:grpSpPr>
          <a:xfrm>
            <a:off x="-81434" y="-403700"/>
            <a:ext cx="12709201" cy="7262064"/>
            <a:chOff x="-61076" y="-302775"/>
            <a:chExt cx="9531901" cy="5446548"/>
          </a:xfrm>
        </p:grpSpPr>
        <p:grpSp>
          <p:nvGrpSpPr>
            <p:cNvPr id="176" name="Google Shape;176;p11"/>
            <p:cNvGrpSpPr/>
            <p:nvPr/>
          </p:nvGrpSpPr>
          <p:grpSpPr>
            <a:xfrm>
              <a:off x="257625" y="-302775"/>
              <a:ext cx="713100" cy="1830900"/>
              <a:chOff x="0" y="1305000"/>
              <a:chExt cx="713100" cy="1830900"/>
            </a:xfrm>
          </p:grpSpPr>
          <p:sp>
            <p:nvSpPr>
              <p:cNvPr id="177" name="Google Shape;177;p11"/>
              <p:cNvSpPr/>
              <p:nvPr/>
            </p:nvSpPr>
            <p:spPr>
              <a:xfrm flipH="1">
                <a:off x="0" y="1305000"/>
                <a:ext cx="713100" cy="1830900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>
                <a:off x="252825" y="2116725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>
                <a:off x="252825" y="1790700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>
                <a:off x="252825" y="2442750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grpSp>
          <p:nvGrpSpPr>
            <p:cNvPr id="181" name="Google Shape;181;p11"/>
            <p:cNvGrpSpPr/>
            <p:nvPr/>
          </p:nvGrpSpPr>
          <p:grpSpPr>
            <a:xfrm>
              <a:off x="-61076" y="4091073"/>
              <a:ext cx="1774500" cy="1052700"/>
              <a:chOff x="-61076" y="4091073"/>
              <a:chExt cx="1774500" cy="1052700"/>
            </a:xfrm>
          </p:grpSpPr>
          <p:sp>
            <p:nvSpPr>
              <p:cNvPr id="182" name="Google Shape;182;p11"/>
              <p:cNvSpPr/>
              <p:nvPr/>
            </p:nvSpPr>
            <p:spPr>
              <a:xfrm rot="5388176">
                <a:off x="302821" y="3731968"/>
                <a:ext cx="1046706" cy="17709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grpSp>
            <p:nvGrpSpPr>
              <p:cNvPr id="183" name="Google Shape;183;p11"/>
              <p:cNvGrpSpPr/>
              <p:nvPr/>
            </p:nvGrpSpPr>
            <p:grpSpPr>
              <a:xfrm rot="10800000">
                <a:off x="268823" y="4529406"/>
                <a:ext cx="888808" cy="149202"/>
                <a:chOff x="330515" y="3312900"/>
                <a:chExt cx="314533" cy="52800"/>
              </a:xfrm>
            </p:grpSpPr>
            <p:sp>
              <p:nvSpPr>
                <p:cNvPr id="184" name="Google Shape;184;p11"/>
                <p:cNvSpPr/>
                <p:nvPr/>
              </p:nvSpPr>
              <p:spPr>
                <a:xfrm>
                  <a:off x="330515" y="3312900"/>
                  <a:ext cx="52500" cy="52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185" name="Google Shape;185;p11"/>
                <p:cNvSpPr/>
                <p:nvPr/>
              </p:nvSpPr>
              <p:spPr>
                <a:xfrm>
                  <a:off x="417759" y="3312900"/>
                  <a:ext cx="52500" cy="52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186" name="Google Shape;186;p11"/>
                <p:cNvSpPr/>
                <p:nvPr/>
              </p:nvSpPr>
              <p:spPr>
                <a:xfrm>
                  <a:off x="505152" y="3312900"/>
                  <a:ext cx="52500" cy="52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187" name="Google Shape;187;p11"/>
                <p:cNvSpPr/>
                <p:nvPr/>
              </p:nvSpPr>
              <p:spPr>
                <a:xfrm>
                  <a:off x="592549" y="3312900"/>
                  <a:ext cx="52500" cy="528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</p:grpSp>
        </p:grpSp>
        <p:sp>
          <p:nvSpPr>
            <p:cNvPr id="188" name="Google Shape;188;p11"/>
            <p:cNvSpPr/>
            <p:nvPr/>
          </p:nvSpPr>
          <p:spPr>
            <a:xfrm flipH="1">
              <a:off x="8252400" y="3589025"/>
              <a:ext cx="891600" cy="1554600"/>
            </a:xfrm>
            <a:prstGeom prst="round1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 rot="-5400000">
              <a:off x="8155300" y="4164150"/>
              <a:ext cx="568500" cy="1390200"/>
            </a:xfrm>
            <a:prstGeom prst="round1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7916225" y="-302775"/>
              <a:ext cx="1554600" cy="1554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91" name="Google Shape;191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258379"/>
            <a:ext cx="8768000" cy="1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1"/>
          </p:nvPr>
        </p:nvSpPr>
        <p:spPr>
          <a:xfrm>
            <a:off x="1712000" y="3936800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010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77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3"/>
          <p:cNvGrpSpPr/>
          <p:nvPr/>
        </p:nvGrpSpPr>
        <p:grpSpPr>
          <a:xfrm>
            <a:off x="-28633" y="-1509319"/>
            <a:ext cx="13725680" cy="9339820"/>
            <a:chOff x="-21475" y="-1131990"/>
            <a:chExt cx="10294260" cy="7004865"/>
          </a:xfrm>
        </p:grpSpPr>
        <p:sp>
          <p:nvSpPr>
            <p:cNvPr id="196" name="Google Shape;196;p13"/>
            <p:cNvSpPr/>
            <p:nvPr/>
          </p:nvSpPr>
          <p:spPr>
            <a:xfrm flipH="1">
              <a:off x="-21475" y="4162575"/>
              <a:ext cx="734700" cy="17103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 rot="10800000">
              <a:off x="8008685" y="-1131990"/>
              <a:ext cx="2264100" cy="2271300"/>
            </a:xfrm>
            <a:prstGeom prst="pie">
              <a:avLst>
                <a:gd name="adj1" fmla="val 16190148"/>
                <a:gd name="adj2" fmla="val 1350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 rot="10800000">
              <a:off x="8397500" y="-739150"/>
              <a:ext cx="1486500" cy="1485900"/>
            </a:xfrm>
            <a:prstGeom prst="pie">
              <a:avLst>
                <a:gd name="adj1" fmla="val 16212431"/>
                <a:gd name="adj2" fmla="val 1105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99" name="Google Shape;199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1"/>
          </p:nvPr>
        </p:nvSpPr>
        <p:spPr>
          <a:xfrm>
            <a:off x="960000" y="2949913"/>
            <a:ext cx="3195200" cy="8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2"/>
          </p:nvPr>
        </p:nvSpPr>
        <p:spPr>
          <a:xfrm>
            <a:off x="4503800" y="2949913"/>
            <a:ext cx="3195200" cy="8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3"/>
          </p:nvPr>
        </p:nvSpPr>
        <p:spPr>
          <a:xfrm>
            <a:off x="960000" y="5164347"/>
            <a:ext cx="3195200" cy="8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4"/>
          </p:nvPr>
        </p:nvSpPr>
        <p:spPr>
          <a:xfrm>
            <a:off x="4503800" y="5164347"/>
            <a:ext cx="3195200" cy="8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5"/>
          </p:nvPr>
        </p:nvSpPr>
        <p:spPr>
          <a:xfrm>
            <a:off x="8047585" y="2949913"/>
            <a:ext cx="3195200" cy="8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6"/>
          </p:nvPr>
        </p:nvSpPr>
        <p:spPr>
          <a:xfrm>
            <a:off x="8047585" y="5164347"/>
            <a:ext cx="3195200" cy="8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7" hasCustomPrompt="1"/>
          </p:nvPr>
        </p:nvSpPr>
        <p:spPr>
          <a:xfrm>
            <a:off x="955509" y="1696277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8" hasCustomPrompt="1"/>
          </p:nvPr>
        </p:nvSpPr>
        <p:spPr>
          <a:xfrm>
            <a:off x="955509" y="391072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9" hasCustomPrompt="1"/>
          </p:nvPr>
        </p:nvSpPr>
        <p:spPr>
          <a:xfrm>
            <a:off x="4499309" y="1696277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13" hasCustomPrompt="1"/>
          </p:nvPr>
        </p:nvSpPr>
        <p:spPr>
          <a:xfrm>
            <a:off x="4499309" y="391072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14" hasCustomPrompt="1"/>
          </p:nvPr>
        </p:nvSpPr>
        <p:spPr>
          <a:xfrm>
            <a:off x="8043095" y="1696277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15" hasCustomPrompt="1"/>
          </p:nvPr>
        </p:nvSpPr>
        <p:spPr>
          <a:xfrm>
            <a:off x="8043095" y="391072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6"/>
          </p:nvPr>
        </p:nvSpPr>
        <p:spPr>
          <a:xfrm>
            <a:off x="960000" y="2458467"/>
            <a:ext cx="3195200" cy="64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17"/>
          </p:nvPr>
        </p:nvSpPr>
        <p:spPr>
          <a:xfrm>
            <a:off x="4503807" y="2458467"/>
            <a:ext cx="3195200" cy="64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8"/>
          </p:nvPr>
        </p:nvSpPr>
        <p:spPr>
          <a:xfrm>
            <a:off x="8047588" y="2458467"/>
            <a:ext cx="3195200" cy="64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19"/>
          </p:nvPr>
        </p:nvSpPr>
        <p:spPr>
          <a:xfrm>
            <a:off x="960000" y="4672967"/>
            <a:ext cx="3195200" cy="64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20"/>
          </p:nvPr>
        </p:nvSpPr>
        <p:spPr>
          <a:xfrm>
            <a:off x="4503807" y="4672967"/>
            <a:ext cx="3195200" cy="64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21"/>
          </p:nvPr>
        </p:nvSpPr>
        <p:spPr>
          <a:xfrm>
            <a:off x="8047588" y="4672967"/>
            <a:ext cx="3195200" cy="64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4042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14"/>
          <p:cNvGrpSpPr/>
          <p:nvPr/>
        </p:nvGrpSpPr>
        <p:grpSpPr>
          <a:xfrm>
            <a:off x="950967" y="-1103133"/>
            <a:ext cx="11241040" cy="3062388"/>
            <a:chOff x="713225" y="-827350"/>
            <a:chExt cx="8430780" cy="2296791"/>
          </a:xfrm>
        </p:grpSpPr>
        <p:sp>
          <p:nvSpPr>
            <p:cNvPr id="220" name="Google Shape;220;p14"/>
            <p:cNvSpPr/>
            <p:nvPr/>
          </p:nvSpPr>
          <p:spPr>
            <a:xfrm>
              <a:off x="713225" y="-827350"/>
              <a:ext cx="1647900" cy="1647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 rot="-5400000" flipH="1">
              <a:off x="7674905" y="341"/>
              <a:ext cx="1469100" cy="14691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222" name="Google Shape;222;p14"/>
            <p:cNvGrpSpPr/>
            <p:nvPr/>
          </p:nvGrpSpPr>
          <p:grpSpPr>
            <a:xfrm>
              <a:off x="8116225" y="461975"/>
              <a:ext cx="629100" cy="629100"/>
              <a:chOff x="8116225" y="461975"/>
              <a:chExt cx="629100" cy="629100"/>
            </a:xfrm>
          </p:grpSpPr>
          <p:sp>
            <p:nvSpPr>
              <p:cNvPr id="223" name="Google Shape;223;p14"/>
              <p:cNvSpPr/>
              <p:nvPr/>
            </p:nvSpPr>
            <p:spPr>
              <a:xfrm>
                <a:off x="8116225" y="461975"/>
                <a:ext cx="629100" cy="629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8326975" y="672725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</p:grpSp>
      <p:sp>
        <p:nvSpPr>
          <p:cNvPr id="225" name="Google Shape;225;p14"/>
          <p:cNvSpPr txBox="1">
            <a:spLocks noGrp="1"/>
          </p:cNvSpPr>
          <p:nvPr>
            <p:ph type="title"/>
          </p:nvPr>
        </p:nvSpPr>
        <p:spPr>
          <a:xfrm>
            <a:off x="2890400" y="4486980"/>
            <a:ext cx="64112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subTitle" idx="1"/>
          </p:nvPr>
        </p:nvSpPr>
        <p:spPr>
          <a:xfrm>
            <a:off x="2890400" y="1661817"/>
            <a:ext cx="6411200" cy="22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8190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5"/>
          <p:cNvGrpSpPr/>
          <p:nvPr/>
        </p:nvGrpSpPr>
        <p:grpSpPr>
          <a:xfrm>
            <a:off x="1" y="-1211016"/>
            <a:ext cx="13590849" cy="8087557"/>
            <a:chOff x="0" y="-908262"/>
            <a:chExt cx="10193137" cy="6065668"/>
          </a:xfrm>
        </p:grpSpPr>
        <p:sp>
          <p:nvSpPr>
            <p:cNvPr id="229" name="Google Shape;229;p15"/>
            <p:cNvSpPr/>
            <p:nvPr/>
          </p:nvSpPr>
          <p:spPr>
            <a:xfrm flipH="1">
              <a:off x="8086805" y="3836505"/>
              <a:ext cx="1133400" cy="1320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30" name="Google Shape;230;p15"/>
            <p:cNvSpPr/>
            <p:nvPr/>
          </p:nvSpPr>
          <p:spPr>
            <a:xfrm flipH="1">
              <a:off x="7982680" y="4366305"/>
              <a:ext cx="757800" cy="791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231" name="Google Shape;231;p15"/>
            <p:cNvGrpSpPr/>
            <p:nvPr/>
          </p:nvGrpSpPr>
          <p:grpSpPr>
            <a:xfrm>
              <a:off x="0" y="-908262"/>
              <a:ext cx="10193137" cy="2391463"/>
              <a:chOff x="0" y="-908262"/>
              <a:chExt cx="10193137" cy="2391463"/>
            </a:xfrm>
          </p:grpSpPr>
          <p:sp>
            <p:nvSpPr>
              <p:cNvPr id="232" name="Google Shape;232;p15"/>
              <p:cNvSpPr/>
              <p:nvPr/>
            </p:nvSpPr>
            <p:spPr>
              <a:xfrm flipH="1">
                <a:off x="8316337" y="-908262"/>
                <a:ext cx="1876800" cy="1876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33" name="Google Shape;233;p15"/>
              <p:cNvSpPr/>
              <p:nvPr/>
            </p:nvSpPr>
            <p:spPr>
              <a:xfrm rot="5400000">
                <a:off x="0" y="-9"/>
                <a:ext cx="1469100" cy="1469100"/>
              </a:xfrm>
              <a:prstGeom prst="rtTriangl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grpSp>
            <p:nvGrpSpPr>
              <p:cNvPr id="234" name="Google Shape;234;p15"/>
              <p:cNvGrpSpPr/>
              <p:nvPr/>
            </p:nvGrpSpPr>
            <p:grpSpPr>
              <a:xfrm flipH="1">
                <a:off x="84130" y="854100"/>
                <a:ext cx="629100" cy="629100"/>
                <a:chOff x="8116225" y="461975"/>
                <a:chExt cx="629100" cy="629100"/>
              </a:xfrm>
            </p:grpSpPr>
            <p:sp>
              <p:nvSpPr>
                <p:cNvPr id="235" name="Google Shape;235;p15"/>
                <p:cNvSpPr/>
                <p:nvPr/>
              </p:nvSpPr>
              <p:spPr>
                <a:xfrm>
                  <a:off x="8116225" y="461975"/>
                  <a:ext cx="629100" cy="629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236" name="Google Shape;236;p15"/>
                <p:cNvSpPr/>
                <p:nvPr/>
              </p:nvSpPr>
              <p:spPr>
                <a:xfrm>
                  <a:off x="8326975" y="672725"/>
                  <a:ext cx="207600" cy="207600"/>
                </a:xfrm>
                <a:prstGeom prst="star4">
                  <a:avLst>
                    <a:gd name="adj" fmla="val 22268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</p:grpSp>
        </p:grpSp>
      </p:grpSp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1053700" y="1317817"/>
            <a:ext cx="3978800" cy="27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1"/>
          </p:nvPr>
        </p:nvSpPr>
        <p:spPr>
          <a:xfrm>
            <a:off x="1053700" y="4051784"/>
            <a:ext cx="3978800" cy="1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3485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6"/>
          <p:cNvGrpSpPr/>
          <p:nvPr/>
        </p:nvGrpSpPr>
        <p:grpSpPr>
          <a:xfrm>
            <a:off x="-4" y="-1594140"/>
            <a:ext cx="13825563" cy="8452141"/>
            <a:chOff x="-3" y="-1195605"/>
            <a:chExt cx="10369172" cy="6339106"/>
          </a:xfrm>
        </p:grpSpPr>
        <p:sp>
          <p:nvSpPr>
            <p:cNvPr id="241" name="Google Shape;241;p16"/>
            <p:cNvSpPr/>
            <p:nvPr/>
          </p:nvSpPr>
          <p:spPr>
            <a:xfrm rot="10800000">
              <a:off x="8043869" y="-1195605"/>
              <a:ext cx="2325300" cy="2332800"/>
            </a:xfrm>
            <a:prstGeom prst="pie">
              <a:avLst>
                <a:gd name="adj1" fmla="val 16221905"/>
                <a:gd name="adj2" fmla="val 1350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 rot="10800000">
              <a:off x="8413154" y="-822413"/>
              <a:ext cx="1586700" cy="1586400"/>
            </a:xfrm>
            <a:prstGeom prst="pie">
              <a:avLst>
                <a:gd name="adj1" fmla="val 16212431"/>
                <a:gd name="adj2" fmla="val 1105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 rot="5400000" flipH="1">
              <a:off x="-22503" y="4034101"/>
              <a:ext cx="1131900" cy="10869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259494" y="3763917"/>
              <a:ext cx="460500" cy="460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245" name="Google Shape;245;p16"/>
            <p:cNvGrpSpPr/>
            <p:nvPr/>
          </p:nvGrpSpPr>
          <p:grpSpPr>
            <a:xfrm>
              <a:off x="8326975" y="3303150"/>
              <a:ext cx="207600" cy="859650"/>
              <a:chOff x="8326975" y="3303150"/>
              <a:chExt cx="207600" cy="859650"/>
            </a:xfrm>
          </p:grpSpPr>
          <p:sp>
            <p:nvSpPr>
              <p:cNvPr id="246" name="Google Shape;246;p16"/>
              <p:cNvSpPr/>
              <p:nvPr/>
            </p:nvSpPr>
            <p:spPr>
              <a:xfrm>
                <a:off x="8326975" y="3629175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>
                <a:off x="8326975" y="3303150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>
                <a:off x="8326975" y="3955200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</p:grpSp>
      <p:sp>
        <p:nvSpPr>
          <p:cNvPr id="249" name="Google Shape;249;p16"/>
          <p:cNvSpPr txBox="1">
            <a:spLocks noGrp="1"/>
          </p:cNvSpPr>
          <p:nvPr>
            <p:ph type="subTitle" idx="1"/>
          </p:nvPr>
        </p:nvSpPr>
        <p:spPr>
          <a:xfrm>
            <a:off x="1913000" y="5375067"/>
            <a:ext cx="836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0" name="Google Shape;250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8586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7"/>
          <p:cNvGrpSpPr/>
          <p:nvPr/>
        </p:nvGrpSpPr>
        <p:grpSpPr>
          <a:xfrm>
            <a:off x="10282839" y="1"/>
            <a:ext cx="1916400" cy="1390033"/>
            <a:chOff x="7712129" y="0"/>
            <a:chExt cx="1437300" cy="1042525"/>
          </a:xfrm>
        </p:grpSpPr>
        <p:sp>
          <p:nvSpPr>
            <p:cNvPr id="253" name="Google Shape;253;p17"/>
            <p:cNvSpPr/>
            <p:nvPr/>
          </p:nvSpPr>
          <p:spPr>
            <a:xfrm rot="-5400000">
              <a:off x="8074229" y="-32675"/>
              <a:ext cx="713100" cy="1437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54" name="Google Shape;254;p17"/>
            <p:cNvSpPr/>
            <p:nvPr/>
          </p:nvSpPr>
          <p:spPr>
            <a:xfrm rot="10800000">
              <a:off x="8430775" y="0"/>
              <a:ext cx="713100" cy="618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 rot="10788317">
              <a:off x="8610699" y="445254"/>
              <a:ext cx="353102" cy="35310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256" name="Google Shape;256;p17"/>
          <p:cNvSpPr txBox="1">
            <a:spLocks noGrp="1"/>
          </p:cNvSpPr>
          <p:nvPr>
            <p:ph type="title"/>
          </p:nvPr>
        </p:nvSpPr>
        <p:spPr>
          <a:xfrm>
            <a:off x="7552867" y="2039333"/>
            <a:ext cx="3688000" cy="1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7" name="Google Shape;257;p17"/>
          <p:cNvSpPr txBox="1">
            <a:spLocks noGrp="1"/>
          </p:cNvSpPr>
          <p:nvPr>
            <p:ph type="subTitle" idx="1"/>
          </p:nvPr>
        </p:nvSpPr>
        <p:spPr>
          <a:xfrm>
            <a:off x="7553041" y="3378133"/>
            <a:ext cx="36880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9741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18"/>
          <p:cNvGrpSpPr/>
          <p:nvPr/>
        </p:nvGrpSpPr>
        <p:grpSpPr>
          <a:xfrm>
            <a:off x="11241033" y="2161501"/>
            <a:ext cx="1821600" cy="2535017"/>
            <a:chOff x="8430775" y="1621125"/>
            <a:chExt cx="1366200" cy="1901263"/>
          </a:xfrm>
        </p:grpSpPr>
        <p:sp>
          <p:nvSpPr>
            <p:cNvPr id="260" name="Google Shape;260;p18"/>
            <p:cNvSpPr/>
            <p:nvPr/>
          </p:nvSpPr>
          <p:spPr>
            <a:xfrm>
              <a:off x="8430775" y="1621125"/>
              <a:ext cx="1366200" cy="136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8748400" y="2988763"/>
              <a:ext cx="207600" cy="207600"/>
            </a:xfrm>
            <a:prstGeom prst="star4">
              <a:avLst>
                <a:gd name="adj" fmla="val 222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8748400" y="2662738"/>
              <a:ext cx="207600" cy="207600"/>
            </a:xfrm>
            <a:prstGeom prst="star4">
              <a:avLst>
                <a:gd name="adj" fmla="val 222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8748400" y="3314788"/>
              <a:ext cx="207600" cy="207600"/>
            </a:xfrm>
            <a:prstGeom prst="star4">
              <a:avLst>
                <a:gd name="adj" fmla="val 222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948867" y="2039333"/>
            <a:ext cx="3688000" cy="1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949041" y="3378133"/>
            <a:ext cx="36880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4319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19"/>
          <p:cNvGrpSpPr/>
          <p:nvPr/>
        </p:nvGrpSpPr>
        <p:grpSpPr>
          <a:xfrm>
            <a:off x="-12331" y="-267066"/>
            <a:ext cx="12204331" cy="7297700"/>
            <a:chOff x="-9248" y="-200300"/>
            <a:chExt cx="9153248" cy="5473275"/>
          </a:xfrm>
        </p:grpSpPr>
        <p:sp>
          <p:nvSpPr>
            <p:cNvPr id="268" name="Google Shape;268;p19"/>
            <p:cNvSpPr/>
            <p:nvPr/>
          </p:nvSpPr>
          <p:spPr>
            <a:xfrm flipH="1">
              <a:off x="8236200" y="3546900"/>
              <a:ext cx="907800" cy="1596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 rot="5400000">
              <a:off x="494302" y="-703850"/>
              <a:ext cx="547500" cy="1554600"/>
            </a:xfrm>
            <a:prstGeom prst="round1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270" name="Google Shape;270;p19"/>
            <p:cNvGrpSpPr/>
            <p:nvPr/>
          </p:nvGrpSpPr>
          <p:grpSpPr>
            <a:xfrm rot="10800000" flipH="1">
              <a:off x="282000" y="262712"/>
              <a:ext cx="149100" cy="641989"/>
              <a:chOff x="282000" y="4167974"/>
              <a:chExt cx="149100" cy="641989"/>
            </a:xfrm>
          </p:grpSpPr>
          <p:sp>
            <p:nvSpPr>
              <p:cNvPr id="271" name="Google Shape;271;p19"/>
              <p:cNvSpPr/>
              <p:nvPr/>
            </p:nvSpPr>
            <p:spPr>
              <a:xfrm rot="5400000">
                <a:off x="282300" y="4167674"/>
                <a:ext cx="148500" cy="149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 rot="5400000">
                <a:off x="282300" y="4414206"/>
                <a:ext cx="148500" cy="149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 rot="5400000">
                <a:off x="282300" y="4661163"/>
                <a:ext cx="148500" cy="149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sp>
          <p:nvSpPr>
            <p:cNvPr id="274" name="Google Shape;274;p19"/>
            <p:cNvSpPr/>
            <p:nvPr/>
          </p:nvSpPr>
          <p:spPr>
            <a:xfrm rot="10800000" flipH="1">
              <a:off x="7934925" y="4533175"/>
              <a:ext cx="739800" cy="739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 rot="10800000" flipH="1">
              <a:off x="8157425" y="4755575"/>
              <a:ext cx="294900" cy="294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276" name="Google Shape;276;p19"/>
          <p:cNvSpPr txBox="1">
            <a:spLocks noGrp="1"/>
          </p:cNvSpPr>
          <p:nvPr>
            <p:ph type="subTitle" idx="1"/>
          </p:nvPr>
        </p:nvSpPr>
        <p:spPr>
          <a:xfrm>
            <a:off x="960000" y="1545667"/>
            <a:ext cx="10272000" cy="15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7" name="Google Shape;277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7157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20"/>
          <p:cNvGrpSpPr/>
          <p:nvPr/>
        </p:nvGrpSpPr>
        <p:grpSpPr>
          <a:xfrm>
            <a:off x="-1745987" y="-1742055"/>
            <a:ext cx="14017468" cy="9562699"/>
            <a:chOff x="-1309491" y="-1306541"/>
            <a:chExt cx="10513101" cy="7172024"/>
          </a:xfrm>
        </p:grpSpPr>
        <p:sp>
          <p:nvSpPr>
            <p:cNvPr id="280" name="Google Shape;280;p20"/>
            <p:cNvSpPr/>
            <p:nvPr/>
          </p:nvSpPr>
          <p:spPr>
            <a:xfrm>
              <a:off x="8468910" y="4155183"/>
              <a:ext cx="734700" cy="17103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81" name="Google Shape;281;p20"/>
            <p:cNvSpPr/>
            <p:nvPr/>
          </p:nvSpPr>
          <p:spPr>
            <a:xfrm rot="10800000" flipH="1">
              <a:off x="-1309491" y="-1306541"/>
              <a:ext cx="2264100" cy="2271300"/>
            </a:xfrm>
            <a:prstGeom prst="pie">
              <a:avLst>
                <a:gd name="adj1" fmla="val 16190148"/>
                <a:gd name="adj2" fmla="val 1350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82" name="Google Shape;282;p20"/>
            <p:cNvSpPr/>
            <p:nvPr/>
          </p:nvSpPr>
          <p:spPr>
            <a:xfrm rot="10800000" flipH="1">
              <a:off x="-920706" y="-913701"/>
              <a:ext cx="1486500" cy="1485900"/>
            </a:xfrm>
            <a:prstGeom prst="pie">
              <a:avLst>
                <a:gd name="adj1" fmla="val 16212431"/>
                <a:gd name="adj2" fmla="val 110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8187175" y="4116800"/>
              <a:ext cx="487200" cy="487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284" name="Google Shape;284;p20"/>
          <p:cNvSpPr txBox="1">
            <a:spLocks noGrp="1"/>
          </p:cNvSpPr>
          <p:nvPr>
            <p:ph type="subTitle" idx="1"/>
          </p:nvPr>
        </p:nvSpPr>
        <p:spPr>
          <a:xfrm>
            <a:off x="960000" y="1545667"/>
            <a:ext cx="10272000" cy="459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546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3"/>
          <p:cNvGrpSpPr/>
          <p:nvPr/>
        </p:nvGrpSpPr>
        <p:grpSpPr>
          <a:xfrm>
            <a:off x="-846617" y="-960967"/>
            <a:ext cx="13997645" cy="7821971"/>
            <a:chOff x="-634963" y="-720725"/>
            <a:chExt cx="10498234" cy="5866478"/>
          </a:xfrm>
        </p:grpSpPr>
        <p:sp>
          <p:nvSpPr>
            <p:cNvPr id="31" name="Google Shape;31;p3"/>
            <p:cNvSpPr/>
            <p:nvPr/>
          </p:nvSpPr>
          <p:spPr>
            <a:xfrm rot="5388430">
              <a:off x="317556" y="4114050"/>
              <a:ext cx="713104" cy="13458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8430772" y="-720725"/>
              <a:ext cx="1432500" cy="143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8855615" y="-295881"/>
              <a:ext cx="582900" cy="58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8252400" y="3589025"/>
              <a:ext cx="891600" cy="1554600"/>
            </a:xfrm>
            <a:prstGeom prst="round1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446200" y="4335900"/>
              <a:ext cx="697800" cy="807600"/>
            </a:xfrm>
            <a:prstGeom prst="round1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36" name="Google Shape;36;p3"/>
            <p:cNvGrpSpPr/>
            <p:nvPr/>
          </p:nvGrpSpPr>
          <p:grpSpPr>
            <a:xfrm rot="10800000">
              <a:off x="6622798" y="464906"/>
              <a:ext cx="1629600" cy="149202"/>
              <a:chOff x="68362" y="3312900"/>
              <a:chExt cx="576686" cy="52800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330515" y="3312900"/>
                <a:ext cx="52500" cy="52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17759" y="3312900"/>
                <a:ext cx="52500" cy="52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43122" y="3312900"/>
                <a:ext cx="52500" cy="52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155728" y="3312900"/>
                <a:ext cx="52500" cy="52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505152" y="3312900"/>
                <a:ext cx="52500" cy="52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592549" y="3312900"/>
                <a:ext cx="52500" cy="52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68362" y="3312900"/>
                <a:ext cx="52500" cy="52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grpSp>
          <p:nvGrpSpPr>
            <p:cNvPr id="44" name="Google Shape;44;p3"/>
            <p:cNvGrpSpPr/>
            <p:nvPr/>
          </p:nvGrpSpPr>
          <p:grpSpPr>
            <a:xfrm rot="10800000">
              <a:off x="229698" y="4712356"/>
              <a:ext cx="888808" cy="149202"/>
              <a:chOff x="330515" y="3312900"/>
              <a:chExt cx="314533" cy="52800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330515" y="3312900"/>
                <a:ext cx="52500" cy="5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417759" y="3312900"/>
                <a:ext cx="52500" cy="5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505152" y="3312900"/>
                <a:ext cx="52500" cy="5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592549" y="3312900"/>
                <a:ext cx="52500" cy="5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sp>
          <p:nvSpPr>
            <p:cNvPr id="49" name="Google Shape;49;p3"/>
            <p:cNvSpPr/>
            <p:nvPr/>
          </p:nvSpPr>
          <p:spPr>
            <a:xfrm rot="5388430">
              <a:off x="145500" y="3744947"/>
              <a:ext cx="713104" cy="10017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50" name="Google Shape;50;p3"/>
            <p:cNvGrpSpPr/>
            <p:nvPr/>
          </p:nvGrpSpPr>
          <p:grpSpPr>
            <a:xfrm>
              <a:off x="-634963" y="-134612"/>
              <a:ext cx="1348200" cy="1348200"/>
              <a:chOff x="1834375" y="-134612"/>
              <a:chExt cx="1348200" cy="13482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2217015" y="248044"/>
                <a:ext cx="582900" cy="5829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2087561" y="118585"/>
                <a:ext cx="841800" cy="8418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966075" y="-2888"/>
                <a:ext cx="1084800" cy="10848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834375" y="-134612"/>
                <a:ext cx="1348200" cy="13482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</p:grp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717600" y="3360184"/>
            <a:ext cx="6756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title" idx="2" hasCustomPrompt="1"/>
          </p:nvPr>
        </p:nvSpPr>
        <p:spPr>
          <a:xfrm>
            <a:off x="2717600" y="1146184"/>
            <a:ext cx="16236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867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717600" y="4572933"/>
            <a:ext cx="3856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08944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21"/>
          <p:cNvGrpSpPr/>
          <p:nvPr/>
        </p:nvGrpSpPr>
        <p:grpSpPr>
          <a:xfrm>
            <a:off x="-206800" y="818631"/>
            <a:ext cx="12012472" cy="6965869"/>
            <a:chOff x="-155100" y="613973"/>
            <a:chExt cx="9009354" cy="5224402"/>
          </a:xfrm>
        </p:grpSpPr>
        <p:grpSp>
          <p:nvGrpSpPr>
            <p:cNvPr id="288" name="Google Shape;288;p21"/>
            <p:cNvGrpSpPr/>
            <p:nvPr/>
          </p:nvGrpSpPr>
          <p:grpSpPr>
            <a:xfrm rot="5400000">
              <a:off x="7964884" y="1354146"/>
              <a:ext cx="1629543" cy="149197"/>
              <a:chOff x="68362" y="3312900"/>
              <a:chExt cx="576686" cy="52800"/>
            </a:xfrm>
          </p:grpSpPr>
          <p:sp>
            <p:nvSpPr>
              <p:cNvPr id="289" name="Google Shape;289;p21"/>
              <p:cNvSpPr/>
              <p:nvPr/>
            </p:nvSpPr>
            <p:spPr>
              <a:xfrm>
                <a:off x="330515" y="3312900"/>
                <a:ext cx="52500" cy="52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90" name="Google Shape;290;p21"/>
              <p:cNvSpPr/>
              <p:nvPr/>
            </p:nvSpPr>
            <p:spPr>
              <a:xfrm>
                <a:off x="417759" y="3312900"/>
                <a:ext cx="52500" cy="52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91" name="Google Shape;291;p21"/>
              <p:cNvSpPr/>
              <p:nvPr/>
            </p:nvSpPr>
            <p:spPr>
              <a:xfrm>
                <a:off x="243122" y="3312900"/>
                <a:ext cx="52500" cy="52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92" name="Google Shape;292;p21"/>
              <p:cNvSpPr/>
              <p:nvPr/>
            </p:nvSpPr>
            <p:spPr>
              <a:xfrm>
                <a:off x="155728" y="3312900"/>
                <a:ext cx="52500" cy="52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93" name="Google Shape;293;p21"/>
              <p:cNvSpPr/>
              <p:nvPr/>
            </p:nvSpPr>
            <p:spPr>
              <a:xfrm>
                <a:off x="505152" y="3312900"/>
                <a:ext cx="52500" cy="52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94" name="Google Shape;294;p21"/>
              <p:cNvSpPr/>
              <p:nvPr/>
            </p:nvSpPr>
            <p:spPr>
              <a:xfrm>
                <a:off x="592549" y="3312900"/>
                <a:ext cx="52500" cy="52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95" name="Google Shape;295;p21"/>
              <p:cNvSpPr/>
              <p:nvPr/>
            </p:nvSpPr>
            <p:spPr>
              <a:xfrm>
                <a:off x="68362" y="3312900"/>
                <a:ext cx="52500" cy="52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sp>
          <p:nvSpPr>
            <p:cNvPr id="296" name="Google Shape;296;p21"/>
            <p:cNvSpPr/>
            <p:nvPr/>
          </p:nvSpPr>
          <p:spPr>
            <a:xfrm flipH="1">
              <a:off x="-155100" y="4007475"/>
              <a:ext cx="875100" cy="18309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460422" y="4525210"/>
              <a:ext cx="713100" cy="618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298" name="Google Shape;298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9" name="Google Shape;299;p21"/>
          <p:cNvSpPr txBox="1">
            <a:spLocks noGrp="1"/>
          </p:cNvSpPr>
          <p:nvPr>
            <p:ph type="subTitle" idx="1"/>
          </p:nvPr>
        </p:nvSpPr>
        <p:spPr>
          <a:xfrm>
            <a:off x="6546587" y="4288551"/>
            <a:ext cx="38880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subTitle" idx="2"/>
          </p:nvPr>
        </p:nvSpPr>
        <p:spPr>
          <a:xfrm>
            <a:off x="1761420" y="4288549"/>
            <a:ext cx="38880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21"/>
          <p:cNvSpPr txBox="1">
            <a:spLocks noGrp="1"/>
          </p:cNvSpPr>
          <p:nvPr>
            <p:ph type="subTitle" idx="3"/>
          </p:nvPr>
        </p:nvSpPr>
        <p:spPr>
          <a:xfrm>
            <a:off x="1761420" y="3629067"/>
            <a:ext cx="38880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21"/>
          <p:cNvSpPr txBox="1">
            <a:spLocks noGrp="1"/>
          </p:cNvSpPr>
          <p:nvPr>
            <p:ph type="subTitle" idx="4"/>
          </p:nvPr>
        </p:nvSpPr>
        <p:spPr>
          <a:xfrm>
            <a:off x="6546592" y="3629067"/>
            <a:ext cx="38880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5471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2"/>
          <p:cNvGrpSpPr/>
          <p:nvPr/>
        </p:nvGrpSpPr>
        <p:grpSpPr>
          <a:xfrm>
            <a:off x="1" y="291067"/>
            <a:ext cx="12624633" cy="6566933"/>
            <a:chOff x="0" y="218300"/>
            <a:chExt cx="9468475" cy="4925200"/>
          </a:xfrm>
        </p:grpSpPr>
        <p:sp>
          <p:nvSpPr>
            <p:cNvPr id="305" name="Google Shape;305;p22"/>
            <p:cNvSpPr/>
            <p:nvPr/>
          </p:nvSpPr>
          <p:spPr>
            <a:xfrm rot="5400000" flipH="1">
              <a:off x="276000" y="4286100"/>
              <a:ext cx="581400" cy="1133400"/>
            </a:xfrm>
            <a:prstGeom prst="round1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178688" y="4061138"/>
              <a:ext cx="642300" cy="64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307" name="Google Shape;307;p22"/>
            <p:cNvGrpSpPr/>
            <p:nvPr/>
          </p:nvGrpSpPr>
          <p:grpSpPr>
            <a:xfrm>
              <a:off x="8589620" y="218300"/>
              <a:ext cx="418150" cy="889396"/>
              <a:chOff x="8589620" y="218300"/>
              <a:chExt cx="418150" cy="889396"/>
            </a:xfrm>
          </p:grpSpPr>
          <p:sp>
            <p:nvSpPr>
              <p:cNvPr id="308" name="Google Shape;308;p22"/>
              <p:cNvSpPr/>
              <p:nvPr/>
            </p:nvSpPr>
            <p:spPr>
              <a:xfrm rot="5400000">
                <a:off x="8858970" y="218000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309" name="Google Shape;309;p22"/>
              <p:cNvSpPr/>
              <p:nvPr/>
            </p:nvSpPr>
            <p:spPr>
              <a:xfrm rot="5400000">
                <a:off x="8858970" y="464956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310" name="Google Shape;310;p22"/>
              <p:cNvSpPr/>
              <p:nvPr/>
            </p:nvSpPr>
            <p:spPr>
              <a:xfrm rot="5400000">
                <a:off x="8858970" y="711921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311" name="Google Shape;311;p22"/>
              <p:cNvSpPr/>
              <p:nvPr/>
            </p:nvSpPr>
            <p:spPr>
              <a:xfrm rot="5400000">
                <a:off x="8589920" y="218000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312" name="Google Shape;312;p22"/>
              <p:cNvSpPr/>
              <p:nvPr/>
            </p:nvSpPr>
            <p:spPr>
              <a:xfrm rot="5400000">
                <a:off x="8589920" y="464956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313" name="Google Shape;313;p22"/>
              <p:cNvSpPr/>
              <p:nvPr/>
            </p:nvSpPr>
            <p:spPr>
              <a:xfrm rot="5400000">
                <a:off x="8589920" y="711921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314" name="Google Shape;314;p22"/>
              <p:cNvSpPr/>
              <p:nvPr/>
            </p:nvSpPr>
            <p:spPr>
              <a:xfrm rot="5400000">
                <a:off x="8858970" y="958896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315" name="Google Shape;315;p22"/>
              <p:cNvSpPr/>
              <p:nvPr/>
            </p:nvSpPr>
            <p:spPr>
              <a:xfrm rot="5400000">
                <a:off x="8589920" y="958896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sp>
          <p:nvSpPr>
            <p:cNvPr id="316" name="Google Shape;316;p22"/>
            <p:cNvSpPr/>
            <p:nvPr/>
          </p:nvSpPr>
          <p:spPr>
            <a:xfrm>
              <a:off x="8755375" y="1549025"/>
              <a:ext cx="713100" cy="71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317" name="Google Shape;317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1405984" y="3867033"/>
            <a:ext cx="9380000" cy="20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9" name="Google Shape;319;p22"/>
          <p:cNvSpPr txBox="1">
            <a:spLocks noGrp="1"/>
          </p:cNvSpPr>
          <p:nvPr>
            <p:ph type="subTitle" idx="2"/>
          </p:nvPr>
        </p:nvSpPr>
        <p:spPr>
          <a:xfrm>
            <a:off x="1406017" y="1617233"/>
            <a:ext cx="9380000" cy="20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62239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23"/>
          <p:cNvGrpSpPr/>
          <p:nvPr/>
        </p:nvGrpSpPr>
        <p:grpSpPr>
          <a:xfrm>
            <a:off x="377867" y="-1968"/>
            <a:ext cx="12435051" cy="6612335"/>
            <a:chOff x="283400" y="-1476"/>
            <a:chExt cx="9326288" cy="4959251"/>
          </a:xfrm>
        </p:grpSpPr>
        <p:grpSp>
          <p:nvGrpSpPr>
            <p:cNvPr id="322" name="Google Shape;322;p23"/>
            <p:cNvGrpSpPr/>
            <p:nvPr/>
          </p:nvGrpSpPr>
          <p:grpSpPr>
            <a:xfrm rot="5400000">
              <a:off x="609425" y="4424150"/>
              <a:ext cx="207600" cy="859650"/>
              <a:chOff x="252825" y="1767825"/>
              <a:chExt cx="207600" cy="859650"/>
            </a:xfrm>
          </p:grpSpPr>
          <p:sp>
            <p:nvSpPr>
              <p:cNvPr id="323" name="Google Shape;323;p23"/>
              <p:cNvSpPr/>
              <p:nvPr/>
            </p:nvSpPr>
            <p:spPr>
              <a:xfrm>
                <a:off x="252825" y="2093850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324" name="Google Shape;324;p23"/>
              <p:cNvSpPr/>
              <p:nvPr/>
            </p:nvSpPr>
            <p:spPr>
              <a:xfrm>
                <a:off x="252825" y="1767825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325" name="Google Shape;325;p23"/>
              <p:cNvSpPr/>
              <p:nvPr/>
            </p:nvSpPr>
            <p:spPr>
              <a:xfrm>
                <a:off x="252825" y="2419875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grpSp>
          <p:nvGrpSpPr>
            <p:cNvPr id="326" name="Google Shape;326;p23"/>
            <p:cNvGrpSpPr/>
            <p:nvPr/>
          </p:nvGrpSpPr>
          <p:grpSpPr>
            <a:xfrm>
              <a:off x="8430956" y="-1476"/>
              <a:ext cx="1178731" cy="1178731"/>
              <a:chOff x="1834375" y="-134612"/>
              <a:chExt cx="1348200" cy="1348200"/>
            </a:xfrm>
          </p:grpSpPr>
          <p:sp>
            <p:nvSpPr>
              <p:cNvPr id="327" name="Google Shape;327;p23"/>
              <p:cNvSpPr/>
              <p:nvPr/>
            </p:nvSpPr>
            <p:spPr>
              <a:xfrm>
                <a:off x="2217015" y="248044"/>
                <a:ext cx="582900" cy="5829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328" name="Google Shape;328;p23"/>
              <p:cNvSpPr/>
              <p:nvPr/>
            </p:nvSpPr>
            <p:spPr>
              <a:xfrm>
                <a:off x="2087561" y="118585"/>
                <a:ext cx="841800" cy="8418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329" name="Google Shape;329;p23"/>
              <p:cNvSpPr/>
              <p:nvPr/>
            </p:nvSpPr>
            <p:spPr>
              <a:xfrm>
                <a:off x="1966075" y="-2888"/>
                <a:ext cx="1084800" cy="10848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330" name="Google Shape;330;p23"/>
              <p:cNvSpPr/>
              <p:nvPr/>
            </p:nvSpPr>
            <p:spPr>
              <a:xfrm>
                <a:off x="1834375" y="-134612"/>
                <a:ext cx="1348200" cy="13482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</p:grpSp>
      <p:sp>
        <p:nvSpPr>
          <p:cNvPr id="331" name="Google Shape;331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2" name="Google Shape;332;p23"/>
          <p:cNvSpPr txBox="1">
            <a:spLocks noGrp="1"/>
          </p:cNvSpPr>
          <p:nvPr>
            <p:ph type="subTitle" idx="1"/>
          </p:nvPr>
        </p:nvSpPr>
        <p:spPr>
          <a:xfrm>
            <a:off x="985368" y="4274419"/>
            <a:ext cx="31652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3" name="Google Shape;333;p23"/>
          <p:cNvSpPr txBox="1">
            <a:spLocks noGrp="1"/>
          </p:cNvSpPr>
          <p:nvPr>
            <p:ph type="subTitle" idx="2"/>
          </p:nvPr>
        </p:nvSpPr>
        <p:spPr>
          <a:xfrm>
            <a:off x="4513500" y="4274417"/>
            <a:ext cx="31652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4" name="Google Shape;334;p23"/>
          <p:cNvSpPr txBox="1">
            <a:spLocks noGrp="1"/>
          </p:cNvSpPr>
          <p:nvPr>
            <p:ph type="subTitle" idx="3"/>
          </p:nvPr>
        </p:nvSpPr>
        <p:spPr>
          <a:xfrm>
            <a:off x="8041633" y="4274419"/>
            <a:ext cx="31652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5" name="Google Shape;335;p23"/>
          <p:cNvSpPr txBox="1">
            <a:spLocks noGrp="1"/>
          </p:cNvSpPr>
          <p:nvPr>
            <p:ph type="subTitle" idx="4"/>
          </p:nvPr>
        </p:nvSpPr>
        <p:spPr>
          <a:xfrm>
            <a:off x="985367" y="3652180"/>
            <a:ext cx="316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6" name="Google Shape;336;p23"/>
          <p:cNvSpPr txBox="1">
            <a:spLocks noGrp="1"/>
          </p:cNvSpPr>
          <p:nvPr>
            <p:ph type="subTitle" idx="5"/>
          </p:nvPr>
        </p:nvSpPr>
        <p:spPr>
          <a:xfrm>
            <a:off x="4513504" y="3652180"/>
            <a:ext cx="316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7" name="Google Shape;337;p23"/>
          <p:cNvSpPr txBox="1">
            <a:spLocks noGrp="1"/>
          </p:cNvSpPr>
          <p:nvPr>
            <p:ph type="subTitle" idx="6"/>
          </p:nvPr>
        </p:nvSpPr>
        <p:spPr>
          <a:xfrm>
            <a:off x="8041635" y="3652180"/>
            <a:ext cx="316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2258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24"/>
          <p:cNvGrpSpPr/>
          <p:nvPr/>
        </p:nvGrpSpPr>
        <p:grpSpPr>
          <a:xfrm>
            <a:off x="-985811" y="264929"/>
            <a:ext cx="13799257" cy="7621172"/>
            <a:chOff x="-739359" y="198696"/>
            <a:chExt cx="10349443" cy="5715879"/>
          </a:xfrm>
        </p:grpSpPr>
        <p:grpSp>
          <p:nvGrpSpPr>
            <p:cNvPr id="340" name="Google Shape;340;p24"/>
            <p:cNvGrpSpPr/>
            <p:nvPr/>
          </p:nvGrpSpPr>
          <p:grpSpPr>
            <a:xfrm flipH="1">
              <a:off x="7980541" y="198696"/>
              <a:ext cx="1629543" cy="149197"/>
              <a:chOff x="68362" y="3312900"/>
              <a:chExt cx="576686" cy="52800"/>
            </a:xfrm>
          </p:grpSpPr>
          <p:sp>
            <p:nvSpPr>
              <p:cNvPr id="341" name="Google Shape;341;p24"/>
              <p:cNvSpPr/>
              <p:nvPr/>
            </p:nvSpPr>
            <p:spPr>
              <a:xfrm>
                <a:off x="330515" y="3312900"/>
                <a:ext cx="52500" cy="52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342" name="Google Shape;342;p24"/>
              <p:cNvSpPr/>
              <p:nvPr/>
            </p:nvSpPr>
            <p:spPr>
              <a:xfrm>
                <a:off x="417759" y="3312900"/>
                <a:ext cx="52500" cy="52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343" name="Google Shape;343;p24"/>
              <p:cNvSpPr/>
              <p:nvPr/>
            </p:nvSpPr>
            <p:spPr>
              <a:xfrm>
                <a:off x="243122" y="3312900"/>
                <a:ext cx="52500" cy="52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344" name="Google Shape;344;p24"/>
              <p:cNvSpPr/>
              <p:nvPr/>
            </p:nvSpPr>
            <p:spPr>
              <a:xfrm>
                <a:off x="155728" y="3312900"/>
                <a:ext cx="52500" cy="52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345" name="Google Shape;345;p24"/>
              <p:cNvSpPr/>
              <p:nvPr/>
            </p:nvSpPr>
            <p:spPr>
              <a:xfrm>
                <a:off x="505152" y="3312900"/>
                <a:ext cx="52500" cy="52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346" name="Google Shape;346;p24"/>
              <p:cNvSpPr/>
              <p:nvPr/>
            </p:nvSpPr>
            <p:spPr>
              <a:xfrm>
                <a:off x="592549" y="3312900"/>
                <a:ext cx="52500" cy="52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347" name="Google Shape;347;p24"/>
              <p:cNvSpPr/>
              <p:nvPr/>
            </p:nvSpPr>
            <p:spPr>
              <a:xfrm>
                <a:off x="68362" y="3312900"/>
                <a:ext cx="52500" cy="52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sp>
          <p:nvSpPr>
            <p:cNvPr id="348" name="Google Shape;348;p24"/>
            <p:cNvSpPr/>
            <p:nvPr/>
          </p:nvSpPr>
          <p:spPr>
            <a:xfrm>
              <a:off x="8512554" y="4083675"/>
              <a:ext cx="875100" cy="18309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49" name="Google Shape;349;p24"/>
            <p:cNvSpPr/>
            <p:nvPr/>
          </p:nvSpPr>
          <p:spPr>
            <a:xfrm flipH="1">
              <a:off x="8084757" y="4601410"/>
              <a:ext cx="713100" cy="618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50" name="Google Shape;350;p24"/>
            <p:cNvSpPr/>
            <p:nvPr/>
          </p:nvSpPr>
          <p:spPr>
            <a:xfrm rot="5400000" flipH="1">
              <a:off x="-388659" y="3987475"/>
              <a:ext cx="713100" cy="1414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351" name="Google Shape;351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2" name="Google Shape;352;p24"/>
          <p:cNvSpPr txBox="1">
            <a:spLocks noGrp="1"/>
          </p:cNvSpPr>
          <p:nvPr>
            <p:ph type="subTitle" idx="1"/>
          </p:nvPr>
        </p:nvSpPr>
        <p:spPr>
          <a:xfrm>
            <a:off x="3158100" y="2180400"/>
            <a:ext cx="77780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3" name="Google Shape;353;p24"/>
          <p:cNvSpPr txBox="1">
            <a:spLocks noGrp="1"/>
          </p:cNvSpPr>
          <p:nvPr>
            <p:ph type="subTitle" idx="2"/>
          </p:nvPr>
        </p:nvSpPr>
        <p:spPr>
          <a:xfrm>
            <a:off x="3158100" y="3689833"/>
            <a:ext cx="77780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4" name="Google Shape;354;p24"/>
          <p:cNvSpPr txBox="1">
            <a:spLocks noGrp="1"/>
          </p:cNvSpPr>
          <p:nvPr>
            <p:ph type="subTitle" idx="3"/>
          </p:nvPr>
        </p:nvSpPr>
        <p:spPr>
          <a:xfrm>
            <a:off x="3158100" y="5199267"/>
            <a:ext cx="77692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24"/>
          <p:cNvSpPr txBox="1">
            <a:spLocks noGrp="1"/>
          </p:cNvSpPr>
          <p:nvPr>
            <p:ph type="subTitle" idx="4"/>
          </p:nvPr>
        </p:nvSpPr>
        <p:spPr>
          <a:xfrm>
            <a:off x="3158100" y="1555667"/>
            <a:ext cx="77780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24"/>
          <p:cNvSpPr txBox="1">
            <a:spLocks noGrp="1"/>
          </p:cNvSpPr>
          <p:nvPr>
            <p:ph type="subTitle" idx="5"/>
          </p:nvPr>
        </p:nvSpPr>
        <p:spPr>
          <a:xfrm>
            <a:off x="3158100" y="3065100"/>
            <a:ext cx="77780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7" name="Google Shape;357;p24"/>
          <p:cNvSpPr txBox="1">
            <a:spLocks noGrp="1"/>
          </p:cNvSpPr>
          <p:nvPr>
            <p:ph type="subTitle" idx="6"/>
          </p:nvPr>
        </p:nvSpPr>
        <p:spPr>
          <a:xfrm>
            <a:off x="3158100" y="4574533"/>
            <a:ext cx="77692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8852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25"/>
          <p:cNvGrpSpPr/>
          <p:nvPr/>
        </p:nvGrpSpPr>
        <p:grpSpPr>
          <a:xfrm>
            <a:off x="-727268" y="-268833"/>
            <a:ext cx="13243352" cy="7123500"/>
            <a:chOff x="-545451" y="-201625"/>
            <a:chExt cx="9932514" cy="5342625"/>
          </a:xfrm>
        </p:grpSpPr>
        <p:sp>
          <p:nvSpPr>
            <p:cNvPr id="360" name="Google Shape;360;p25"/>
            <p:cNvSpPr/>
            <p:nvPr/>
          </p:nvSpPr>
          <p:spPr>
            <a:xfrm>
              <a:off x="-545451" y="4067000"/>
              <a:ext cx="1074000" cy="1074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61" name="Google Shape;361;p25"/>
            <p:cNvSpPr/>
            <p:nvPr/>
          </p:nvSpPr>
          <p:spPr>
            <a:xfrm rot="5388430">
              <a:off x="210124" y="4178447"/>
              <a:ext cx="713104" cy="12081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62" name="Google Shape;362;p25"/>
            <p:cNvSpPr/>
            <p:nvPr/>
          </p:nvSpPr>
          <p:spPr>
            <a:xfrm rot="10800000">
              <a:off x="8495463" y="-201625"/>
              <a:ext cx="891600" cy="1554600"/>
            </a:xfrm>
            <a:prstGeom prst="round1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63" name="Google Shape;363;p25"/>
            <p:cNvSpPr/>
            <p:nvPr/>
          </p:nvSpPr>
          <p:spPr>
            <a:xfrm rot="10800000">
              <a:off x="8689263" y="-201500"/>
              <a:ext cx="697800" cy="807600"/>
            </a:xfrm>
            <a:prstGeom prst="round1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364" name="Google Shape;364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5" name="Google Shape;365;p25"/>
          <p:cNvSpPr txBox="1">
            <a:spLocks noGrp="1"/>
          </p:cNvSpPr>
          <p:nvPr>
            <p:ph type="subTitle" idx="1"/>
          </p:nvPr>
        </p:nvSpPr>
        <p:spPr>
          <a:xfrm>
            <a:off x="2808879" y="2685735"/>
            <a:ext cx="2843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6" name="Google Shape;366;p25"/>
          <p:cNvSpPr txBox="1">
            <a:spLocks noGrp="1"/>
          </p:cNvSpPr>
          <p:nvPr>
            <p:ph type="subTitle" idx="2"/>
          </p:nvPr>
        </p:nvSpPr>
        <p:spPr>
          <a:xfrm>
            <a:off x="7930544" y="2685735"/>
            <a:ext cx="2843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7" name="Google Shape;367;p25"/>
          <p:cNvSpPr txBox="1">
            <a:spLocks noGrp="1"/>
          </p:cNvSpPr>
          <p:nvPr>
            <p:ph type="subTitle" idx="3"/>
          </p:nvPr>
        </p:nvSpPr>
        <p:spPr>
          <a:xfrm>
            <a:off x="2808879" y="4737317"/>
            <a:ext cx="2843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8" name="Google Shape;368;p25"/>
          <p:cNvSpPr txBox="1">
            <a:spLocks noGrp="1"/>
          </p:cNvSpPr>
          <p:nvPr>
            <p:ph type="subTitle" idx="4"/>
          </p:nvPr>
        </p:nvSpPr>
        <p:spPr>
          <a:xfrm>
            <a:off x="7930544" y="4737317"/>
            <a:ext cx="2843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9" name="Google Shape;369;p25"/>
          <p:cNvSpPr txBox="1">
            <a:spLocks noGrp="1"/>
          </p:cNvSpPr>
          <p:nvPr>
            <p:ph type="subTitle" idx="5"/>
          </p:nvPr>
        </p:nvSpPr>
        <p:spPr>
          <a:xfrm>
            <a:off x="2808896" y="2124517"/>
            <a:ext cx="2843600" cy="6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0" name="Google Shape;370;p25"/>
          <p:cNvSpPr txBox="1">
            <a:spLocks noGrp="1"/>
          </p:cNvSpPr>
          <p:nvPr>
            <p:ph type="subTitle" idx="6"/>
          </p:nvPr>
        </p:nvSpPr>
        <p:spPr>
          <a:xfrm>
            <a:off x="2808896" y="4176100"/>
            <a:ext cx="2843600" cy="6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1" name="Google Shape;371;p25"/>
          <p:cNvSpPr txBox="1">
            <a:spLocks noGrp="1"/>
          </p:cNvSpPr>
          <p:nvPr>
            <p:ph type="subTitle" idx="7"/>
          </p:nvPr>
        </p:nvSpPr>
        <p:spPr>
          <a:xfrm>
            <a:off x="7930557" y="2124517"/>
            <a:ext cx="2843600" cy="6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2" name="Google Shape;372;p25"/>
          <p:cNvSpPr txBox="1">
            <a:spLocks noGrp="1"/>
          </p:cNvSpPr>
          <p:nvPr>
            <p:ph type="subTitle" idx="8"/>
          </p:nvPr>
        </p:nvSpPr>
        <p:spPr>
          <a:xfrm>
            <a:off x="7930557" y="4176100"/>
            <a:ext cx="2843600" cy="6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53908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26"/>
          <p:cNvGrpSpPr/>
          <p:nvPr/>
        </p:nvGrpSpPr>
        <p:grpSpPr>
          <a:xfrm>
            <a:off x="-12331" y="-165466"/>
            <a:ext cx="12204331" cy="7297700"/>
            <a:chOff x="-9248" y="-124100"/>
            <a:chExt cx="9153248" cy="5473275"/>
          </a:xfrm>
        </p:grpSpPr>
        <p:sp>
          <p:nvSpPr>
            <p:cNvPr id="375" name="Google Shape;375;p26"/>
            <p:cNvSpPr/>
            <p:nvPr/>
          </p:nvSpPr>
          <p:spPr>
            <a:xfrm flipH="1">
              <a:off x="8236200" y="4091674"/>
              <a:ext cx="907800" cy="1057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76" name="Google Shape;376;p26"/>
            <p:cNvSpPr/>
            <p:nvPr/>
          </p:nvSpPr>
          <p:spPr>
            <a:xfrm rot="5400000">
              <a:off x="494302" y="-627650"/>
              <a:ext cx="547500" cy="1554600"/>
            </a:xfrm>
            <a:prstGeom prst="round1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377" name="Google Shape;377;p26"/>
            <p:cNvGrpSpPr/>
            <p:nvPr/>
          </p:nvGrpSpPr>
          <p:grpSpPr>
            <a:xfrm rot="10800000" flipH="1">
              <a:off x="282000" y="338912"/>
              <a:ext cx="149100" cy="641989"/>
              <a:chOff x="282000" y="4167974"/>
              <a:chExt cx="149100" cy="641989"/>
            </a:xfrm>
          </p:grpSpPr>
          <p:sp>
            <p:nvSpPr>
              <p:cNvPr id="378" name="Google Shape;378;p26"/>
              <p:cNvSpPr/>
              <p:nvPr/>
            </p:nvSpPr>
            <p:spPr>
              <a:xfrm rot="5400000">
                <a:off x="282300" y="4167674"/>
                <a:ext cx="148500" cy="149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379" name="Google Shape;379;p26"/>
              <p:cNvSpPr/>
              <p:nvPr/>
            </p:nvSpPr>
            <p:spPr>
              <a:xfrm rot="5400000">
                <a:off x="282300" y="4414206"/>
                <a:ext cx="148500" cy="149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380" name="Google Shape;380;p26"/>
              <p:cNvSpPr/>
              <p:nvPr/>
            </p:nvSpPr>
            <p:spPr>
              <a:xfrm rot="5400000">
                <a:off x="282300" y="4661163"/>
                <a:ext cx="148500" cy="149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grpSp>
          <p:nvGrpSpPr>
            <p:cNvPr id="381" name="Google Shape;381;p26"/>
            <p:cNvGrpSpPr/>
            <p:nvPr/>
          </p:nvGrpSpPr>
          <p:grpSpPr>
            <a:xfrm rot="10800000" flipH="1">
              <a:off x="7934925" y="4609375"/>
              <a:ext cx="739800" cy="739800"/>
              <a:chOff x="7934925" y="-200300"/>
              <a:chExt cx="739800" cy="739800"/>
            </a:xfrm>
          </p:grpSpPr>
          <p:sp>
            <p:nvSpPr>
              <p:cNvPr id="382" name="Google Shape;382;p26"/>
              <p:cNvSpPr/>
              <p:nvPr/>
            </p:nvSpPr>
            <p:spPr>
              <a:xfrm>
                <a:off x="7934925" y="-200300"/>
                <a:ext cx="739800" cy="739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383" name="Google Shape;383;p26"/>
              <p:cNvSpPr/>
              <p:nvPr/>
            </p:nvSpPr>
            <p:spPr>
              <a:xfrm>
                <a:off x="8201025" y="65800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</p:grpSp>
      <p:sp>
        <p:nvSpPr>
          <p:cNvPr id="384" name="Google Shape;384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5" name="Google Shape;385;p26"/>
          <p:cNvSpPr txBox="1">
            <a:spLocks noGrp="1"/>
          </p:cNvSpPr>
          <p:nvPr>
            <p:ph type="subTitle" idx="1"/>
          </p:nvPr>
        </p:nvSpPr>
        <p:spPr>
          <a:xfrm>
            <a:off x="952967" y="2696488"/>
            <a:ext cx="26336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6" name="Google Shape;386;p26"/>
          <p:cNvSpPr txBox="1">
            <a:spLocks noGrp="1"/>
          </p:cNvSpPr>
          <p:nvPr>
            <p:ph type="subTitle" idx="2"/>
          </p:nvPr>
        </p:nvSpPr>
        <p:spPr>
          <a:xfrm>
            <a:off x="4779197" y="2696488"/>
            <a:ext cx="26336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7" name="Google Shape;387;p26"/>
          <p:cNvSpPr txBox="1">
            <a:spLocks noGrp="1"/>
          </p:cNvSpPr>
          <p:nvPr>
            <p:ph type="subTitle" idx="3"/>
          </p:nvPr>
        </p:nvSpPr>
        <p:spPr>
          <a:xfrm>
            <a:off x="2865084" y="4821288"/>
            <a:ext cx="26336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8" name="Google Shape;388;p26"/>
          <p:cNvSpPr txBox="1">
            <a:spLocks noGrp="1"/>
          </p:cNvSpPr>
          <p:nvPr>
            <p:ph type="subTitle" idx="4"/>
          </p:nvPr>
        </p:nvSpPr>
        <p:spPr>
          <a:xfrm>
            <a:off x="6693308" y="4821288"/>
            <a:ext cx="26336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9" name="Google Shape;389;p26"/>
          <p:cNvSpPr txBox="1">
            <a:spLocks noGrp="1"/>
          </p:cNvSpPr>
          <p:nvPr>
            <p:ph type="subTitle" idx="5"/>
          </p:nvPr>
        </p:nvSpPr>
        <p:spPr>
          <a:xfrm>
            <a:off x="8605429" y="2696488"/>
            <a:ext cx="26336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0" name="Google Shape;390;p26"/>
          <p:cNvSpPr txBox="1">
            <a:spLocks noGrp="1"/>
          </p:cNvSpPr>
          <p:nvPr>
            <p:ph type="subTitle" idx="6"/>
          </p:nvPr>
        </p:nvSpPr>
        <p:spPr>
          <a:xfrm>
            <a:off x="950967" y="2192169"/>
            <a:ext cx="2637600" cy="5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1" name="Google Shape;391;p26"/>
          <p:cNvSpPr txBox="1">
            <a:spLocks noGrp="1"/>
          </p:cNvSpPr>
          <p:nvPr>
            <p:ph type="subTitle" idx="7"/>
          </p:nvPr>
        </p:nvSpPr>
        <p:spPr>
          <a:xfrm>
            <a:off x="4777197" y="2192169"/>
            <a:ext cx="2637600" cy="5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2" name="Google Shape;392;p26"/>
          <p:cNvSpPr txBox="1">
            <a:spLocks noGrp="1"/>
          </p:cNvSpPr>
          <p:nvPr>
            <p:ph type="subTitle" idx="8"/>
          </p:nvPr>
        </p:nvSpPr>
        <p:spPr>
          <a:xfrm>
            <a:off x="8603429" y="2192169"/>
            <a:ext cx="2637600" cy="5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3" name="Google Shape;393;p26"/>
          <p:cNvSpPr txBox="1">
            <a:spLocks noGrp="1"/>
          </p:cNvSpPr>
          <p:nvPr>
            <p:ph type="subTitle" idx="9"/>
          </p:nvPr>
        </p:nvSpPr>
        <p:spPr>
          <a:xfrm>
            <a:off x="2863084" y="4315333"/>
            <a:ext cx="2637600" cy="5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4" name="Google Shape;394;p26"/>
          <p:cNvSpPr txBox="1">
            <a:spLocks noGrp="1"/>
          </p:cNvSpPr>
          <p:nvPr>
            <p:ph type="subTitle" idx="13"/>
          </p:nvPr>
        </p:nvSpPr>
        <p:spPr>
          <a:xfrm>
            <a:off x="6691308" y="4315333"/>
            <a:ext cx="2637600" cy="5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79647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7" name="Google Shape;397;p27"/>
          <p:cNvSpPr txBox="1">
            <a:spLocks noGrp="1"/>
          </p:cNvSpPr>
          <p:nvPr>
            <p:ph type="subTitle" idx="1"/>
          </p:nvPr>
        </p:nvSpPr>
        <p:spPr>
          <a:xfrm>
            <a:off x="1483467" y="2686084"/>
            <a:ext cx="26336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8" name="Google Shape;398;p27"/>
          <p:cNvSpPr txBox="1">
            <a:spLocks noGrp="1"/>
          </p:cNvSpPr>
          <p:nvPr>
            <p:ph type="subTitle" idx="2"/>
          </p:nvPr>
        </p:nvSpPr>
        <p:spPr>
          <a:xfrm>
            <a:off x="4776597" y="2686084"/>
            <a:ext cx="26336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9" name="Google Shape;399;p27"/>
          <p:cNvSpPr txBox="1">
            <a:spLocks noGrp="1"/>
          </p:cNvSpPr>
          <p:nvPr>
            <p:ph type="subTitle" idx="3"/>
          </p:nvPr>
        </p:nvSpPr>
        <p:spPr>
          <a:xfrm>
            <a:off x="1483467" y="4735988"/>
            <a:ext cx="26336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0" name="Google Shape;400;p27"/>
          <p:cNvSpPr txBox="1">
            <a:spLocks noGrp="1"/>
          </p:cNvSpPr>
          <p:nvPr>
            <p:ph type="subTitle" idx="4"/>
          </p:nvPr>
        </p:nvSpPr>
        <p:spPr>
          <a:xfrm>
            <a:off x="4776597" y="4735988"/>
            <a:ext cx="26336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1" name="Google Shape;401;p27"/>
          <p:cNvSpPr txBox="1">
            <a:spLocks noGrp="1"/>
          </p:cNvSpPr>
          <p:nvPr>
            <p:ph type="subTitle" idx="5"/>
          </p:nvPr>
        </p:nvSpPr>
        <p:spPr>
          <a:xfrm>
            <a:off x="8069729" y="2686084"/>
            <a:ext cx="26336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2" name="Google Shape;402;p27"/>
          <p:cNvSpPr txBox="1">
            <a:spLocks noGrp="1"/>
          </p:cNvSpPr>
          <p:nvPr>
            <p:ph type="subTitle" idx="6"/>
          </p:nvPr>
        </p:nvSpPr>
        <p:spPr>
          <a:xfrm>
            <a:off x="8069729" y="4735988"/>
            <a:ext cx="26336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3" name="Google Shape;403;p27"/>
          <p:cNvSpPr txBox="1">
            <a:spLocks noGrp="1"/>
          </p:cNvSpPr>
          <p:nvPr>
            <p:ph type="subTitle" idx="7"/>
          </p:nvPr>
        </p:nvSpPr>
        <p:spPr>
          <a:xfrm>
            <a:off x="1481467" y="2181765"/>
            <a:ext cx="2637600" cy="5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4" name="Google Shape;404;p27"/>
          <p:cNvSpPr txBox="1">
            <a:spLocks noGrp="1"/>
          </p:cNvSpPr>
          <p:nvPr>
            <p:ph type="subTitle" idx="8"/>
          </p:nvPr>
        </p:nvSpPr>
        <p:spPr>
          <a:xfrm>
            <a:off x="4774597" y="2181765"/>
            <a:ext cx="2637600" cy="5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5" name="Google Shape;405;p27"/>
          <p:cNvSpPr txBox="1">
            <a:spLocks noGrp="1"/>
          </p:cNvSpPr>
          <p:nvPr>
            <p:ph type="subTitle" idx="9"/>
          </p:nvPr>
        </p:nvSpPr>
        <p:spPr>
          <a:xfrm>
            <a:off x="8067729" y="2181765"/>
            <a:ext cx="2637600" cy="5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6" name="Google Shape;406;p27"/>
          <p:cNvSpPr txBox="1">
            <a:spLocks noGrp="1"/>
          </p:cNvSpPr>
          <p:nvPr>
            <p:ph type="subTitle" idx="13"/>
          </p:nvPr>
        </p:nvSpPr>
        <p:spPr>
          <a:xfrm>
            <a:off x="1481467" y="4230032"/>
            <a:ext cx="2637600" cy="5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7" name="Google Shape;407;p27"/>
          <p:cNvSpPr txBox="1">
            <a:spLocks noGrp="1"/>
          </p:cNvSpPr>
          <p:nvPr>
            <p:ph type="subTitle" idx="14"/>
          </p:nvPr>
        </p:nvSpPr>
        <p:spPr>
          <a:xfrm>
            <a:off x="4774597" y="4230032"/>
            <a:ext cx="2637600" cy="5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8" name="Google Shape;408;p27"/>
          <p:cNvSpPr txBox="1">
            <a:spLocks noGrp="1"/>
          </p:cNvSpPr>
          <p:nvPr>
            <p:ph type="subTitle" idx="15"/>
          </p:nvPr>
        </p:nvSpPr>
        <p:spPr>
          <a:xfrm>
            <a:off x="8067729" y="4230032"/>
            <a:ext cx="2637600" cy="5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09" name="Google Shape;409;p27"/>
          <p:cNvGrpSpPr/>
          <p:nvPr/>
        </p:nvGrpSpPr>
        <p:grpSpPr>
          <a:xfrm>
            <a:off x="327834" y="-941700"/>
            <a:ext cx="12065367" cy="8787167"/>
            <a:chOff x="245875" y="-706275"/>
            <a:chExt cx="9049025" cy="6590375"/>
          </a:xfrm>
        </p:grpSpPr>
        <p:grpSp>
          <p:nvGrpSpPr>
            <p:cNvPr id="410" name="Google Shape;410;p27"/>
            <p:cNvGrpSpPr/>
            <p:nvPr/>
          </p:nvGrpSpPr>
          <p:grpSpPr>
            <a:xfrm>
              <a:off x="245875" y="2141925"/>
              <a:ext cx="207600" cy="859650"/>
              <a:chOff x="252825" y="1767825"/>
              <a:chExt cx="207600" cy="859650"/>
            </a:xfrm>
          </p:grpSpPr>
          <p:sp>
            <p:nvSpPr>
              <p:cNvPr id="411" name="Google Shape;411;p27"/>
              <p:cNvSpPr/>
              <p:nvPr/>
            </p:nvSpPr>
            <p:spPr>
              <a:xfrm>
                <a:off x="252825" y="2093850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252825" y="1767825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252825" y="2419875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sp>
          <p:nvSpPr>
            <p:cNvPr id="414" name="Google Shape;414;p27"/>
            <p:cNvSpPr/>
            <p:nvPr/>
          </p:nvSpPr>
          <p:spPr>
            <a:xfrm>
              <a:off x="3930000" y="4604000"/>
              <a:ext cx="1280100" cy="128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15" name="Google Shape;415;p27"/>
            <p:cNvSpPr/>
            <p:nvPr/>
          </p:nvSpPr>
          <p:spPr>
            <a:xfrm flipH="1">
              <a:off x="8581800" y="-706275"/>
              <a:ext cx="713100" cy="18309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3609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28"/>
          <p:cNvGrpSpPr/>
          <p:nvPr/>
        </p:nvGrpSpPr>
        <p:grpSpPr>
          <a:xfrm>
            <a:off x="-274050" y="-32"/>
            <a:ext cx="12466051" cy="7089499"/>
            <a:chOff x="-205537" y="-24"/>
            <a:chExt cx="9349538" cy="5317124"/>
          </a:xfrm>
        </p:grpSpPr>
        <p:sp>
          <p:nvSpPr>
            <p:cNvPr id="418" name="Google Shape;418;p28"/>
            <p:cNvSpPr/>
            <p:nvPr/>
          </p:nvSpPr>
          <p:spPr>
            <a:xfrm>
              <a:off x="-205537" y="4124300"/>
              <a:ext cx="713100" cy="1192800"/>
            </a:xfrm>
            <a:prstGeom prst="round1Rect">
              <a:avLst>
                <a:gd name="adj" fmla="val 4289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419" name="Google Shape;419;p28"/>
            <p:cNvGrpSpPr/>
            <p:nvPr/>
          </p:nvGrpSpPr>
          <p:grpSpPr>
            <a:xfrm>
              <a:off x="-91686" y="4123927"/>
              <a:ext cx="597900" cy="597900"/>
              <a:chOff x="-91686" y="4123927"/>
              <a:chExt cx="597900" cy="597900"/>
            </a:xfrm>
          </p:grpSpPr>
          <p:sp>
            <p:nvSpPr>
              <p:cNvPr id="420" name="Google Shape;420;p28"/>
              <p:cNvSpPr/>
              <p:nvPr/>
            </p:nvSpPr>
            <p:spPr>
              <a:xfrm rot="10800000">
                <a:off x="-91686" y="4123927"/>
                <a:ext cx="597900" cy="59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21" name="Google Shape;421;p28"/>
              <p:cNvSpPr/>
              <p:nvPr/>
            </p:nvSpPr>
            <p:spPr>
              <a:xfrm rot="10800000">
                <a:off x="103470" y="4319075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grpSp>
          <p:nvGrpSpPr>
            <p:cNvPr id="422" name="Google Shape;422;p28"/>
            <p:cNvGrpSpPr/>
            <p:nvPr/>
          </p:nvGrpSpPr>
          <p:grpSpPr>
            <a:xfrm rot="10800000">
              <a:off x="8696420" y="3561387"/>
              <a:ext cx="149100" cy="1382781"/>
              <a:chOff x="8013350" y="1849532"/>
              <a:chExt cx="149100" cy="1382781"/>
            </a:xfrm>
          </p:grpSpPr>
          <p:sp>
            <p:nvSpPr>
              <p:cNvPr id="423" name="Google Shape;423;p28"/>
              <p:cNvSpPr/>
              <p:nvPr/>
            </p:nvSpPr>
            <p:spPr>
              <a:xfrm rot="5400000">
                <a:off x="8013650" y="2590024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24" name="Google Shape;424;p28"/>
              <p:cNvSpPr/>
              <p:nvPr/>
            </p:nvSpPr>
            <p:spPr>
              <a:xfrm rot="5400000">
                <a:off x="8013650" y="2836556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25" name="Google Shape;425;p28"/>
              <p:cNvSpPr/>
              <p:nvPr/>
            </p:nvSpPr>
            <p:spPr>
              <a:xfrm rot="5400000">
                <a:off x="8013650" y="2343067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26" name="Google Shape;426;p28"/>
              <p:cNvSpPr/>
              <p:nvPr/>
            </p:nvSpPr>
            <p:spPr>
              <a:xfrm rot="5400000">
                <a:off x="8013650" y="2096111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27" name="Google Shape;427;p28"/>
              <p:cNvSpPr/>
              <p:nvPr/>
            </p:nvSpPr>
            <p:spPr>
              <a:xfrm rot="5400000">
                <a:off x="8013650" y="3083513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28" name="Google Shape;428;p28"/>
              <p:cNvSpPr/>
              <p:nvPr/>
            </p:nvSpPr>
            <p:spPr>
              <a:xfrm rot="5400000">
                <a:off x="8013650" y="1849232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sp>
          <p:nvSpPr>
            <p:cNvPr id="429" name="Google Shape;429;p28"/>
            <p:cNvSpPr/>
            <p:nvPr/>
          </p:nvSpPr>
          <p:spPr>
            <a:xfrm rot="10800000">
              <a:off x="8173200" y="-24"/>
              <a:ext cx="970800" cy="1131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30" name="Google Shape;430;p28"/>
            <p:cNvSpPr/>
            <p:nvPr/>
          </p:nvSpPr>
          <p:spPr>
            <a:xfrm rot="10800000">
              <a:off x="8083834" y="12"/>
              <a:ext cx="649200" cy="677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431" name="Google Shape;431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2" name="Google Shape;432;p28"/>
          <p:cNvSpPr txBox="1">
            <a:spLocks noGrp="1"/>
          </p:cNvSpPr>
          <p:nvPr>
            <p:ph type="subTitle" idx="1"/>
          </p:nvPr>
        </p:nvSpPr>
        <p:spPr>
          <a:xfrm>
            <a:off x="2829179" y="2034271"/>
            <a:ext cx="2633600" cy="84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28"/>
          <p:cNvSpPr txBox="1">
            <a:spLocks noGrp="1"/>
          </p:cNvSpPr>
          <p:nvPr>
            <p:ph type="subTitle" idx="2"/>
          </p:nvPr>
        </p:nvSpPr>
        <p:spPr>
          <a:xfrm>
            <a:off x="2829179" y="5200420"/>
            <a:ext cx="2633600" cy="84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4" name="Google Shape;434;p28"/>
          <p:cNvSpPr txBox="1">
            <a:spLocks noGrp="1"/>
          </p:cNvSpPr>
          <p:nvPr>
            <p:ph type="subTitle" idx="3"/>
          </p:nvPr>
        </p:nvSpPr>
        <p:spPr>
          <a:xfrm>
            <a:off x="2829179" y="3615532"/>
            <a:ext cx="2633600" cy="84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5" name="Google Shape;435;p28"/>
          <p:cNvSpPr txBox="1">
            <a:spLocks noGrp="1"/>
          </p:cNvSpPr>
          <p:nvPr>
            <p:ph type="subTitle" idx="4"/>
          </p:nvPr>
        </p:nvSpPr>
        <p:spPr>
          <a:xfrm>
            <a:off x="8290459" y="5200420"/>
            <a:ext cx="2633600" cy="84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6" name="Google Shape;436;p28"/>
          <p:cNvSpPr txBox="1">
            <a:spLocks noGrp="1"/>
          </p:cNvSpPr>
          <p:nvPr>
            <p:ph type="subTitle" idx="5"/>
          </p:nvPr>
        </p:nvSpPr>
        <p:spPr>
          <a:xfrm>
            <a:off x="8290459" y="2034271"/>
            <a:ext cx="2633600" cy="84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7" name="Google Shape;437;p28"/>
          <p:cNvSpPr txBox="1">
            <a:spLocks noGrp="1"/>
          </p:cNvSpPr>
          <p:nvPr>
            <p:ph type="subTitle" idx="6"/>
          </p:nvPr>
        </p:nvSpPr>
        <p:spPr>
          <a:xfrm>
            <a:off x="8290459" y="3615532"/>
            <a:ext cx="2633600" cy="84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8" name="Google Shape;438;p28"/>
          <p:cNvSpPr txBox="1">
            <a:spLocks noGrp="1"/>
          </p:cNvSpPr>
          <p:nvPr>
            <p:ph type="subTitle" idx="7"/>
          </p:nvPr>
        </p:nvSpPr>
        <p:spPr>
          <a:xfrm>
            <a:off x="2829179" y="1565887"/>
            <a:ext cx="2637600" cy="5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9" name="Google Shape;439;p28"/>
          <p:cNvSpPr txBox="1">
            <a:spLocks noGrp="1"/>
          </p:cNvSpPr>
          <p:nvPr>
            <p:ph type="subTitle" idx="8"/>
          </p:nvPr>
        </p:nvSpPr>
        <p:spPr>
          <a:xfrm>
            <a:off x="2829179" y="4741867"/>
            <a:ext cx="2637600" cy="5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0" name="Google Shape;440;p28"/>
          <p:cNvSpPr txBox="1">
            <a:spLocks noGrp="1"/>
          </p:cNvSpPr>
          <p:nvPr>
            <p:ph type="subTitle" idx="9"/>
          </p:nvPr>
        </p:nvSpPr>
        <p:spPr>
          <a:xfrm>
            <a:off x="8290459" y="1565887"/>
            <a:ext cx="2637600" cy="5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1" name="Google Shape;441;p28"/>
          <p:cNvSpPr txBox="1">
            <a:spLocks noGrp="1"/>
          </p:cNvSpPr>
          <p:nvPr>
            <p:ph type="subTitle" idx="13"/>
          </p:nvPr>
        </p:nvSpPr>
        <p:spPr>
          <a:xfrm>
            <a:off x="2829179" y="3155603"/>
            <a:ext cx="2637600" cy="5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2" name="Google Shape;442;p28"/>
          <p:cNvSpPr txBox="1">
            <a:spLocks noGrp="1"/>
          </p:cNvSpPr>
          <p:nvPr>
            <p:ph type="subTitle" idx="14"/>
          </p:nvPr>
        </p:nvSpPr>
        <p:spPr>
          <a:xfrm>
            <a:off x="8290459" y="4741867"/>
            <a:ext cx="2637600" cy="5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3" name="Google Shape;443;p28"/>
          <p:cNvSpPr txBox="1">
            <a:spLocks noGrp="1"/>
          </p:cNvSpPr>
          <p:nvPr>
            <p:ph type="subTitle" idx="15"/>
          </p:nvPr>
        </p:nvSpPr>
        <p:spPr>
          <a:xfrm>
            <a:off x="8290459" y="3155603"/>
            <a:ext cx="2637600" cy="5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81193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29"/>
          <p:cNvGrpSpPr/>
          <p:nvPr/>
        </p:nvGrpSpPr>
        <p:grpSpPr>
          <a:xfrm>
            <a:off x="400600" y="7"/>
            <a:ext cx="11791400" cy="4350844"/>
            <a:chOff x="300450" y="5"/>
            <a:chExt cx="8843550" cy="3263133"/>
          </a:xfrm>
        </p:grpSpPr>
        <p:grpSp>
          <p:nvGrpSpPr>
            <p:cNvPr id="446" name="Google Shape;446;p29"/>
            <p:cNvGrpSpPr/>
            <p:nvPr/>
          </p:nvGrpSpPr>
          <p:grpSpPr>
            <a:xfrm>
              <a:off x="300450" y="1880357"/>
              <a:ext cx="149100" cy="1382781"/>
              <a:chOff x="8013350" y="1849532"/>
              <a:chExt cx="149100" cy="1382781"/>
            </a:xfrm>
          </p:grpSpPr>
          <p:sp>
            <p:nvSpPr>
              <p:cNvPr id="447" name="Google Shape;447;p29"/>
              <p:cNvSpPr/>
              <p:nvPr/>
            </p:nvSpPr>
            <p:spPr>
              <a:xfrm rot="5400000">
                <a:off x="8013650" y="2590024"/>
                <a:ext cx="148500" cy="149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48" name="Google Shape;448;p29"/>
              <p:cNvSpPr/>
              <p:nvPr/>
            </p:nvSpPr>
            <p:spPr>
              <a:xfrm rot="5400000">
                <a:off x="8013650" y="2836556"/>
                <a:ext cx="148500" cy="149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49" name="Google Shape;449;p29"/>
              <p:cNvSpPr/>
              <p:nvPr/>
            </p:nvSpPr>
            <p:spPr>
              <a:xfrm rot="5400000">
                <a:off x="8013650" y="2343067"/>
                <a:ext cx="148500" cy="149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50" name="Google Shape;450;p29"/>
              <p:cNvSpPr/>
              <p:nvPr/>
            </p:nvSpPr>
            <p:spPr>
              <a:xfrm rot="5400000">
                <a:off x="8013650" y="2096111"/>
                <a:ext cx="148500" cy="149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 rot="5400000">
                <a:off x="8013650" y="3083513"/>
                <a:ext cx="148500" cy="149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52" name="Google Shape;452;p29"/>
              <p:cNvSpPr/>
              <p:nvPr/>
            </p:nvSpPr>
            <p:spPr>
              <a:xfrm rot="5400000">
                <a:off x="8013650" y="1849232"/>
                <a:ext cx="148500" cy="149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sp>
          <p:nvSpPr>
            <p:cNvPr id="453" name="Google Shape;453;p29"/>
            <p:cNvSpPr/>
            <p:nvPr/>
          </p:nvSpPr>
          <p:spPr>
            <a:xfrm rot="-5400000" flipH="1">
              <a:off x="8089950" y="-4345"/>
              <a:ext cx="1049700" cy="10584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54" name="Google Shape;454;p29"/>
            <p:cNvSpPr/>
            <p:nvPr/>
          </p:nvSpPr>
          <p:spPr>
            <a:xfrm rot="10800000" flipH="1">
              <a:off x="8477600" y="401553"/>
              <a:ext cx="383700" cy="387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455" name="Google Shape;455;p29"/>
          <p:cNvSpPr txBox="1">
            <a:spLocks noGrp="1"/>
          </p:cNvSpPr>
          <p:nvPr>
            <p:ph type="title" hasCustomPrompt="1"/>
          </p:nvPr>
        </p:nvSpPr>
        <p:spPr>
          <a:xfrm>
            <a:off x="1528267" y="1016233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29"/>
          <p:cNvSpPr txBox="1">
            <a:spLocks noGrp="1"/>
          </p:cNvSpPr>
          <p:nvPr>
            <p:ph type="subTitle" idx="1"/>
          </p:nvPr>
        </p:nvSpPr>
        <p:spPr>
          <a:xfrm>
            <a:off x="1528267" y="1877568"/>
            <a:ext cx="6262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7" name="Google Shape;457;p29"/>
          <p:cNvSpPr txBox="1">
            <a:spLocks noGrp="1"/>
          </p:cNvSpPr>
          <p:nvPr>
            <p:ph type="title" idx="2" hasCustomPrompt="1"/>
          </p:nvPr>
        </p:nvSpPr>
        <p:spPr>
          <a:xfrm>
            <a:off x="1528267" y="2746508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8" name="Google Shape;458;p29"/>
          <p:cNvSpPr txBox="1">
            <a:spLocks noGrp="1"/>
          </p:cNvSpPr>
          <p:nvPr>
            <p:ph type="subTitle" idx="3"/>
          </p:nvPr>
        </p:nvSpPr>
        <p:spPr>
          <a:xfrm>
            <a:off x="1528267" y="3611271"/>
            <a:ext cx="6262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9" name="Google Shape;459;p29"/>
          <p:cNvSpPr txBox="1">
            <a:spLocks noGrp="1"/>
          </p:cNvSpPr>
          <p:nvPr>
            <p:ph type="title" idx="4" hasCustomPrompt="1"/>
          </p:nvPr>
        </p:nvSpPr>
        <p:spPr>
          <a:xfrm>
            <a:off x="1528267" y="4476784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0" name="Google Shape;460;p29"/>
          <p:cNvSpPr txBox="1">
            <a:spLocks noGrp="1"/>
          </p:cNvSpPr>
          <p:nvPr>
            <p:ph type="subTitle" idx="5"/>
          </p:nvPr>
        </p:nvSpPr>
        <p:spPr>
          <a:xfrm>
            <a:off x="1528267" y="5344975"/>
            <a:ext cx="6262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21041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30"/>
          <p:cNvGrpSpPr/>
          <p:nvPr/>
        </p:nvGrpSpPr>
        <p:grpSpPr>
          <a:xfrm>
            <a:off x="-463299" y="593367"/>
            <a:ext cx="13753033" cy="6067500"/>
            <a:chOff x="-347475" y="445025"/>
            <a:chExt cx="10314775" cy="4550625"/>
          </a:xfrm>
        </p:grpSpPr>
        <p:grpSp>
          <p:nvGrpSpPr>
            <p:cNvPr id="463" name="Google Shape;463;p30"/>
            <p:cNvGrpSpPr/>
            <p:nvPr/>
          </p:nvGrpSpPr>
          <p:grpSpPr>
            <a:xfrm rot="5400000" flipH="1">
              <a:off x="8365225" y="4462025"/>
              <a:ext cx="207600" cy="859650"/>
              <a:chOff x="252825" y="1767825"/>
              <a:chExt cx="207600" cy="859650"/>
            </a:xfrm>
          </p:grpSpPr>
          <p:sp>
            <p:nvSpPr>
              <p:cNvPr id="464" name="Google Shape;464;p30"/>
              <p:cNvSpPr/>
              <p:nvPr/>
            </p:nvSpPr>
            <p:spPr>
              <a:xfrm>
                <a:off x="252825" y="2093850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65" name="Google Shape;465;p30"/>
              <p:cNvSpPr/>
              <p:nvPr/>
            </p:nvSpPr>
            <p:spPr>
              <a:xfrm>
                <a:off x="252825" y="1767825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66" name="Google Shape;466;p30"/>
              <p:cNvSpPr/>
              <p:nvPr/>
            </p:nvSpPr>
            <p:spPr>
              <a:xfrm>
                <a:off x="252825" y="2419875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sp>
          <p:nvSpPr>
            <p:cNvPr id="467" name="Google Shape;467;p30"/>
            <p:cNvSpPr/>
            <p:nvPr/>
          </p:nvSpPr>
          <p:spPr>
            <a:xfrm flipH="1">
              <a:off x="8687200" y="445025"/>
              <a:ext cx="1280100" cy="128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-347475" y="964875"/>
              <a:ext cx="713100" cy="18309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469" name="Google Shape;469;p3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038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4"/>
          <p:cNvGrpSpPr/>
          <p:nvPr/>
        </p:nvGrpSpPr>
        <p:grpSpPr>
          <a:xfrm>
            <a:off x="-12331" y="-267066"/>
            <a:ext cx="12204331" cy="7297700"/>
            <a:chOff x="-9248" y="-200300"/>
            <a:chExt cx="9153248" cy="5473275"/>
          </a:xfrm>
        </p:grpSpPr>
        <p:sp>
          <p:nvSpPr>
            <p:cNvPr id="60" name="Google Shape;60;p4"/>
            <p:cNvSpPr/>
            <p:nvPr/>
          </p:nvSpPr>
          <p:spPr>
            <a:xfrm rot="10800000">
              <a:off x="8236200" y="1"/>
              <a:ext cx="907800" cy="1057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 rot="5400000" flipH="1">
              <a:off x="494302" y="4221925"/>
              <a:ext cx="547500" cy="1554600"/>
            </a:xfrm>
            <a:prstGeom prst="round1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62" name="Google Shape;62;p4"/>
            <p:cNvGrpSpPr/>
            <p:nvPr/>
          </p:nvGrpSpPr>
          <p:grpSpPr>
            <a:xfrm>
              <a:off x="282000" y="4167974"/>
              <a:ext cx="149100" cy="641989"/>
              <a:chOff x="282000" y="4167974"/>
              <a:chExt cx="149100" cy="641989"/>
            </a:xfrm>
          </p:grpSpPr>
          <p:sp>
            <p:nvSpPr>
              <p:cNvPr id="63" name="Google Shape;63;p4"/>
              <p:cNvSpPr/>
              <p:nvPr/>
            </p:nvSpPr>
            <p:spPr>
              <a:xfrm rot="5400000">
                <a:off x="282300" y="4167674"/>
                <a:ext cx="148500" cy="14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5400000">
                <a:off x="282300" y="4414206"/>
                <a:ext cx="148500" cy="14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 rot="5400000">
                <a:off x="282300" y="4661163"/>
                <a:ext cx="148500" cy="14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grpSp>
          <p:nvGrpSpPr>
            <p:cNvPr id="66" name="Google Shape;66;p4"/>
            <p:cNvGrpSpPr/>
            <p:nvPr/>
          </p:nvGrpSpPr>
          <p:grpSpPr>
            <a:xfrm>
              <a:off x="7934925" y="-200300"/>
              <a:ext cx="739800" cy="739800"/>
              <a:chOff x="7934925" y="-200300"/>
              <a:chExt cx="739800" cy="739800"/>
            </a:xfrm>
          </p:grpSpPr>
          <p:sp>
            <p:nvSpPr>
              <p:cNvPr id="67" name="Google Shape;67;p4"/>
              <p:cNvSpPr/>
              <p:nvPr/>
            </p:nvSpPr>
            <p:spPr>
              <a:xfrm>
                <a:off x="7934925" y="-200300"/>
                <a:ext cx="739800" cy="739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8201025" y="65800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</p:grpSp>
      <p:sp>
        <p:nvSpPr>
          <p:cNvPr id="69" name="Google Shape;69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body" idx="1"/>
          </p:nvPr>
        </p:nvSpPr>
        <p:spPr>
          <a:xfrm>
            <a:off x="960000" y="1634223"/>
            <a:ext cx="10272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5530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1"/>
          <p:cNvGrpSpPr/>
          <p:nvPr/>
        </p:nvGrpSpPr>
        <p:grpSpPr>
          <a:xfrm>
            <a:off x="-274050" y="0"/>
            <a:ext cx="12649243" cy="7089467"/>
            <a:chOff x="-205537" y="0"/>
            <a:chExt cx="9486932" cy="5317100"/>
          </a:xfrm>
        </p:grpSpPr>
        <p:sp>
          <p:nvSpPr>
            <p:cNvPr id="472" name="Google Shape;472;p31"/>
            <p:cNvSpPr/>
            <p:nvPr/>
          </p:nvSpPr>
          <p:spPr>
            <a:xfrm rot="10800000" flipH="1">
              <a:off x="-205537" y="0"/>
              <a:ext cx="713100" cy="1192800"/>
            </a:xfrm>
            <a:prstGeom prst="round1Rect">
              <a:avLst>
                <a:gd name="adj" fmla="val 4289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473" name="Google Shape;473;p31"/>
            <p:cNvGrpSpPr/>
            <p:nvPr/>
          </p:nvGrpSpPr>
          <p:grpSpPr>
            <a:xfrm>
              <a:off x="-91686" y="595273"/>
              <a:ext cx="597900" cy="597900"/>
              <a:chOff x="-91686" y="595273"/>
              <a:chExt cx="597900" cy="597900"/>
            </a:xfrm>
          </p:grpSpPr>
          <p:sp>
            <p:nvSpPr>
              <p:cNvPr id="474" name="Google Shape;474;p31"/>
              <p:cNvSpPr/>
              <p:nvPr/>
            </p:nvSpPr>
            <p:spPr>
              <a:xfrm flipH="1">
                <a:off x="-91686" y="595273"/>
                <a:ext cx="597900" cy="597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75" name="Google Shape;475;p31"/>
              <p:cNvSpPr/>
              <p:nvPr/>
            </p:nvSpPr>
            <p:spPr>
              <a:xfrm flipH="1">
                <a:off x="103470" y="790425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sp>
          <p:nvSpPr>
            <p:cNvPr id="476" name="Google Shape;476;p31"/>
            <p:cNvSpPr/>
            <p:nvPr/>
          </p:nvSpPr>
          <p:spPr>
            <a:xfrm rot="-5400000" flipH="1">
              <a:off x="8215645" y="4251350"/>
              <a:ext cx="713100" cy="1418400"/>
            </a:xfrm>
            <a:prstGeom prst="round1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477" name="Google Shape;477;p31"/>
            <p:cNvGrpSpPr/>
            <p:nvPr/>
          </p:nvGrpSpPr>
          <p:grpSpPr>
            <a:xfrm flipH="1">
              <a:off x="8672120" y="2964782"/>
              <a:ext cx="149100" cy="1382781"/>
              <a:chOff x="8013350" y="1849532"/>
              <a:chExt cx="149100" cy="1382781"/>
            </a:xfrm>
          </p:grpSpPr>
          <p:sp>
            <p:nvSpPr>
              <p:cNvPr id="478" name="Google Shape;478;p31"/>
              <p:cNvSpPr/>
              <p:nvPr/>
            </p:nvSpPr>
            <p:spPr>
              <a:xfrm rot="5400000">
                <a:off x="8013650" y="2590024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79" name="Google Shape;479;p31"/>
              <p:cNvSpPr/>
              <p:nvPr/>
            </p:nvSpPr>
            <p:spPr>
              <a:xfrm rot="5400000">
                <a:off x="8013650" y="2836556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80" name="Google Shape;480;p31"/>
              <p:cNvSpPr/>
              <p:nvPr/>
            </p:nvSpPr>
            <p:spPr>
              <a:xfrm rot="5400000">
                <a:off x="8013650" y="2343067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81" name="Google Shape;481;p31"/>
              <p:cNvSpPr/>
              <p:nvPr/>
            </p:nvSpPr>
            <p:spPr>
              <a:xfrm rot="5400000">
                <a:off x="8013650" y="2096111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82" name="Google Shape;482;p31"/>
              <p:cNvSpPr/>
              <p:nvPr/>
            </p:nvSpPr>
            <p:spPr>
              <a:xfrm rot="5400000">
                <a:off x="8013650" y="3083513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83" name="Google Shape;483;p31"/>
              <p:cNvSpPr/>
              <p:nvPr/>
            </p:nvSpPr>
            <p:spPr>
              <a:xfrm rot="5400000">
                <a:off x="8013650" y="1849232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</p:grpSp>
      <p:sp>
        <p:nvSpPr>
          <p:cNvPr id="484" name="Google Shape;484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60629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32"/>
          <p:cNvGrpSpPr/>
          <p:nvPr/>
        </p:nvGrpSpPr>
        <p:grpSpPr>
          <a:xfrm>
            <a:off x="-200933" y="-403700"/>
            <a:ext cx="12392933" cy="7374181"/>
            <a:chOff x="-150700" y="-302775"/>
            <a:chExt cx="9294700" cy="5530636"/>
          </a:xfrm>
        </p:grpSpPr>
        <p:grpSp>
          <p:nvGrpSpPr>
            <p:cNvPr id="487" name="Google Shape;487;p32"/>
            <p:cNvGrpSpPr/>
            <p:nvPr/>
          </p:nvGrpSpPr>
          <p:grpSpPr>
            <a:xfrm flipH="1">
              <a:off x="8430900" y="-302775"/>
              <a:ext cx="713100" cy="1830900"/>
              <a:chOff x="0" y="1305000"/>
              <a:chExt cx="713100" cy="1830900"/>
            </a:xfrm>
          </p:grpSpPr>
          <p:sp>
            <p:nvSpPr>
              <p:cNvPr id="488" name="Google Shape;488;p32"/>
              <p:cNvSpPr/>
              <p:nvPr/>
            </p:nvSpPr>
            <p:spPr>
              <a:xfrm flipH="1">
                <a:off x="0" y="1305000"/>
                <a:ext cx="713100" cy="1830900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89" name="Google Shape;489;p32"/>
              <p:cNvSpPr/>
              <p:nvPr/>
            </p:nvSpPr>
            <p:spPr>
              <a:xfrm>
                <a:off x="252825" y="2116725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90" name="Google Shape;490;p32"/>
              <p:cNvSpPr/>
              <p:nvPr/>
            </p:nvSpPr>
            <p:spPr>
              <a:xfrm>
                <a:off x="252825" y="1790700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91" name="Google Shape;491;p32"/>
              <p:cNvSpPr/>
              <p:nvPr/>
            </p:nvSpPr>
            <p:spPr>
              <a:xfrm>
                <a:off x="252825" y="2442750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sp>
          <p:nvSpPr>
            <p:cNvPr id="492" name="Google Shape;492;p32"/>
            <p:cNvSpPr/>
            <p:nvPr/>
          </p:nvSpPr>
          <p:spPr>
            <a:xfrm>
              <a:off x="-150700" y="3980161"/>
              <a:ext cx="715500" cy="1247700"/>
            </a:xfrm>
            <a:prstGeom prst="round1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93" name="Google Shape;493;p32"/>
            <p:cNvSpPr/>
            <p:nvPr/>
          </p:nvSpPr>
          <p:spPr>
            <a:xfrm rot="5400000" flipH="1">
              <a:off x="186450" y="4441639"/>
              <a:ext cx="456300" cy="1115700"/>
            </a:xfrm>
            <a:prstGeom prst="round1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54748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33"/>
          <p:cNvGrpSpPr/>
          <p:nvPr/>
        </p:nvGrpSpPr>
        <p:grpSpPr>
          <a:xfrm>
            <a:off x="420167" y="-1509319"/>
            <a:ext cx="13276880" cy="9339820"/>
            <a:chOff x="315125" y="-1131990"/>
            <a:chExt cx="9957660" cy="7004865"/>
          </a:xfrm>
        </p:grpSpPr>
        <p:sp>
          <p:nvSpPr>
            <p:cNvPr id="497" name="Google Shape;497;p33"/>
            <p:cNvSpPr/>
            <p:nvPr/>
          </p:nvSpPr>
          <p:spPr>
            <a:xfrm>
              <a:off x="8436725" y="4162575"/>
              <a:ext cx="734700" cy="17103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98" name="Google Shape;498;p33"/>
            <p:cNvSpPr/>
            <p:nvPr/>
          </p:nvSpPr>
          <p:spPr>
            <a:xfrm rot="10800000">
              <a:off x="8008685" y="-1131990"/>
              <a:ext cx="2264100" cy="2271300"/>
            </a:xfrm>
            <a:prstGeom prst="pie">
              <a:avLst>
                <a:gd name="adj1" fmla="val 16190148"/>
                <a:gd name="adj2" fmla="val 1350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99" name="Google Shape;499;p33"/>
            <p:cNvSpPr/>
            <p:nvPr/>
          </p:nvSpPr>
          <p:spPr>
            <a:xfrm rot="10800000">
              <a:off x="8397500" y="-739150"/>
              <a:ext cx="1486500" cy="1485900"/>
            </a:xfrm>
            <a:prstGeom prst="pie">
              <a:avLst>
                <a:gd name="adj1" fmla="val 16212431"/>
                <a:gd name="adj2" fmla="val 1105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500" name="Google Shape;500;p33"/>
            <p:cNvGrpSpPr/>
            <p:nvPr/>
          </p:nvGrpSpPr>
          <p:grpSpPr>
            <a:xfrm>
              <a:off x="315125" y="3451207"/>
              <a:ext cx="149100" cy="1382781"/>
              <a:chOff x="8013350" y="1849532"/>
              <a:chExt cx="149100" cy="1382781"/>
            </a:xfrm>
          </p:grpSpPr>
          <p:sp>
            <p:nvSpPr>
              <p:cNvPr id="501" name="Google Shape;501;p33"/>
              <p:cNvSpPr/>
              <p:nvPr/>
            </p:nvSpPr>
            <p:spPr>
              <a:xfrm rot="5400000">
                <a:off x="8013650" y="2590024"/>
                <a:ext cx="148500" cy="149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02" name="Google Shape;502;p33"/>
              <p:cNvSpPr/>
              <p:nvPr/>
            </p:nvSpPr>
            <p:spPr>
              <a:xfrm rot="5400000">
                <a:off x="8013650" y="2836556"/>
                <a:ext cx="148500" cy="149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03" name="Google Shape;503;p33"/>
              <p:cNvSpPr/>
              <p:nvPr/>
            </p:nvSpPr>
            <p:spPr>
              <a:xfrm rot="5400000">
                <a:off x="8013650" y="2343067"/>
                <a:ext cx="148500" cy="149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04" name="Google Shape;504;p33"/>
              <p:cNvSpPr/>
              <p:nvPr/>
            </p:nvSpPr>
            <p:spPr>
              <a:xfrm rot="5400000">
                <a:off x="8013650" y="2096111"/>
                <a:ext cx="148500" cy="149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05" name="Google Shape;505;p33"/>
              <p:cNvSpPr/>
              <p:nvPr/>
            </p:nvSpPr>
            <p:spPr>
              <a:xfrm rot="5400000">
                <a:off x="8013650" y="3083513"/>
                <a:ext cx="148500" cy="149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06" name="Google Shape;506;p33"/>
              <p:cNvSpPr/>
              <p:nvPr/>
            </p:nvSpPr>
            <p:spPr>
              <a:xfrm rot="5400000">
                <a:off x="8013650" y="1849232"/>
                <a:ext cx="148500" cy="149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</p:grpSp>
      <p:sp>
        <p:nvSpPr>
          <p:cNvPr id="507" name="Google Shape;507;p3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31688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34"/>
          <p:cNvGrpSpPr/>
          <p:nvPr/>
        </p:nvGrpSpPr>
        <p:grpSpPr>
          <a:xfrm>
            <a:off x="-1016299" y="-941700"/>
            <a:ext cx="13409500" cy="6300600"/>
            <a:chOff x="-762225" y="-706275"/>
            <a:chExt cx="10057125" cy="4725450"/>
          </a:xfrm>
        </p:grpSpPr>
        <p:sp>
          <p:nvSpPr>
            <p:cNvPr id="510" name="Google Shape;510;p34"/>
            <p:cNvSpPr/>
            <p:nvPr/>
          </p:nvSpPr>
          <p:spPr>
            <a:xfrm>
              <a:off x="-762225" y="2739075"/>
              <a:ext cx="1280100" cy="128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11" name="Google Shape;511;p34"/>
            <p:cNvSpPr/>
            <p:nvPr/>
          </p:nvSpPr>
          <p:spPr>
            <a:xfrm flipH="1">
              <a:off x="8581800" y="-706275"/>
              <a:ext cx="713100" cy="18309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8370400" y="309100"/>
              <a:ext cx="460800" cy="460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513" name="Google Shape;513;p3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61005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52295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36"/>
          <p:cNvGrpSpPr/>
          <p:nvPr/>
        </p:nvGrpSpPr>
        <p:grpSpPr>
          <a:xfrm>
            <a:off x="-28533" y="0"/>
            <a:ext cx="12220545" cy="6857989"/>
            <a:chOff x="-21400" y="0"/>
            <a:chExt cx="9165409" cy="5143492"/>
          </a:xfrm>
        </p:grpSpPr>
        <p:sp>
          <p:nvSpPr>
            <p:cNvPr id="518" name="Google Shape;518;p36"/>
            <p:cNvSpPr/>
            <p:nvPr/>
          </p:nvSpPr>
          <p:spPr>
            <a:xfrm rot="10788156">
              <a:off x="8095347" y="195397"/>
              <a:ext cx="1044906" cy="22161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19" name="Google Shape;519;p36"/>
            <p:cNvSpPr/>
            <p:nvPr/>
          </p:nvSpPr>
          <p:spPr>
            <a:xfrm rot="10788420">
              <a:off x="-19152" y="3069"/>
              <a:ext cx="623404" cy="13224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0" name="Google Shape;520;p36"/>
            <p:cNvSpPr/>
            <p:nvPr/>
          </p:nvSpPr>
          <p:spPr>
            <a:xfrm rot="-5400000">
              <a:off x="7674909" y="3674391"/>
              <a:ext cx="1469100" cy="14691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521" name="Google Shape;521;p36"/>
            <p:cNvGrpSpPr/>
            <p:nvPr/>
          </p:nvGrpSpPr>
          <p:grpSpPr>
            <a:xfrm>
              <a:off x="7841409" y="3753771"/>
              <a:ext cx="1178731" cy="1178731"/>
              <a:chOff x="1834375" y="-134612"/>
              <a:chExt cx="1348200" cy="1348200"/>
            </a:xfrm>
          </p:grpSpPr>
          <p:sp>
            <p:nvSpPr>
              <p:cNvPr id="522" name="Google Shape;522;p36"/>
              <p:cNvSpPr/>
              <p:nvPr/>
            </p:nvSpPr>
            <p:spPr>
              <a:xfrm>
                <a:off x="2217015" y="248044"/>
                <a:ext cx="582900" cy="5829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23" name="Google Shape;523;p36"/>
              <p:cNvSpPr/>
              <p:nvPr/>
            </p:nvSpPr>
            <p:spPr>
              <a:xfrm>
                <a:off x="2087561" y="118585"/>
                <a:ext cx="841800" cy="841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24" name="Google Shape;524;p36"/>
              <p:cNvSpPr/>
              <p:nvPr/>
            </p:nvSpPr>
            <p:spPr>
              <a:xfrm>
                <a:off x="1966075" y="-2888"/>
                <a:ext cx="1084800" cy="1084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25" name="Google Shape;525;p36"/>
              <p:cNvSpPr/>
              <p:nvPr/>
            </p:nvSpPr>
            <p:spPr>
              <a:xfrm>
                <a:off x="1834375" y="-134612"/>
                <a:ext cx="1348200" cy="13482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grpSp>
          <p:nvGrpSpPr>
            <p:cNvPr id="526" name="Google Shape;526;p36"/>
            <p:cNvGrpSpPr/>
            <p:nvPr/>
          </p:nvGrpSpPr>
          <p:grpSpPr>
            <a:xfrm>
              <a:off x="264944" y="4806712"/>
              <a:ext cx="2363902" cy="154950"/>
              <a:chOff x="264944" y="4806712"/>
              <a:chExt cx="2363902" cy="154950"/>
            </a:xfrm>
          </p:grpSpPr>
          <p:sp>
            <p:nvSpPr>
              <p:cNvPr id="527" name="Google Shape;527;p36"/>
              <p:cNvSpPr/>
              <p:nvPr/>
            </p:nvSpPr>
            <p:spPr>
              <a:xfrm rot="10800000">
                <a:off x="1988035" y="4812562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28" name="Google Shape;528;p36"/>
              <p:cNvSpPr/>
              <p:nvPr/>
            </p:nvSpPr>
            <p:spPr>
              <a:xfrm rot="10800000">
                <a:off x="1741879" y="4812562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29" name="Google Shape;529;p36"/>
              <p:cNvSpPr/>
              <p:nvPr/>
            </p:nvSpPr>
            <p:spPr>
              <a:xfrm rot="10800000">
                <a:off x="2234191" y="4812562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30" name="Google Shape;530;p36"/>
              <p:cNvSpPr/>
              <p:nvPr/>
            </p:nvSpPr>
            <p:spPr>
              <a:xfrm rot="10800000">
                <a:off x="2480346" y="4812562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31" name="Google Shape;531;p36"/>
              <p:cNvSpPr/>
              <p:nvPr/>
            </p:nvSpPr>
            <p:spPr>
              <a:xfrm rot="10800000">
                <a:off x="1495723" y="4812562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32" name="Google Shape;532;p36"/>
              <p:cNvSpPr/>
              <p:nvPr/>
            </p:nvSpPr>
            <p:spPr>
              <a:xfrm rot="10800000">
                <a:off x="757256" y="4806712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33" name="Google Shape;533;p36"/>
              <p:cNvSpPr/>
              <p:nvPr/>
            </p:nvSpPr>
            <p:spPr>
              <a:xfrm rot="10800000">
                <a:off x="511100" y="4806712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34" name="Google Shape;534;p36"/>
              <p:cNvSpPr/>
              <p:nvPr/>
            </p:nvSpPr>
            <p:spPr>
              <a:xfrm rot="10800000">
                <a:off x="1003412" y="4806712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35" name="Google Shape;535;p36"/>
              <p:cNvSpPr/>
              <p:nvPr/>
            </p:nvSpPr>
            <p:spPr>
              <a:xfrm rot="10800000">
                <a:off x="1249568" y="4806712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36" name="Google Shape;536;p36"/>
              <p:cNvSpPr/>
              <p:nvPr/>
            </p:nvSpPr>
            <p:spPr>
              <a:xfrm rot="10800000">
                <a:off x="264944" y="4806712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sp>
          <p:nvSpPr>
            <p:cNvPr id="537" name="Google Shape;537;p36"/>
            <p:cNvSpPr/>
            <p:nvPr/>
          </p:nvSpPr>
          <p:spPr>
            <a:xfrm rot="-5400000" flipH="1">
              <a:off x="7985105" y="-151500"/>
              <a:ext cx="1007400" cy="13104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38" name="Google Shape;538;p36"/>
            <p:cNvSpPr/>
            <p:nvPr/>
          </p:nvSpPr>
          <p:spPr>
            <a:xfrm flipH="1">
              <a:off x="8294700" y="804525"/>
              <a:ext cx="590700" cy="590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539" name="Google Shape;539;p36"/>
          <p:cNvSpPr txBox="1">
            <a:spLocks noGrp="1"/>
          </p:cNvSpPr>
          <p:nvPr>
            <p:ph type="title"/>
          </p:nvPr>
        </p:nvSpPr>
        <p:spPr>
          <a:xfrm>
            <a:off x="951033" y="719336"/>
            <a:ext cx="5930800" cy="163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0" name="Google Shape;540;p36"/>
          <p:cNvSpPr txBox="1">
            <a:spLocks noGrp="1"/>
          </p:cNvSpPr>
          <p:nvPr>
            <p:ph type="subTitle" idx="1"/>
          </p:nvPr>
        </p:nvSpPr>
        <p:spPr>
          <a:xfrm>
            <a:off x="950967" y="2230900"/>
            <a:ext cx="5930800" cy="141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1" name="Google Shape;541;p36"/>
          <p:cNvSpPr txBox="1"/>
          <p:nvPr/>
        </p:nvSpPr>
        <p:spPr>
          <a:xfrm>
            <a:off x="951033" y="4868033"/>
            <a:ext cx="59308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lang="en" sz="1600" b="1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2"/>
              </a:rPr>
              <a:t>Slidesgo</a:t>
            </a:r>
            <a:r>
              <a:rPr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lang="en" sz="16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" sz="16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600" b="1" u="sng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7523893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37"/>
          <p:cNvGrpSpPr/>
          <p:nvPr/>
        </p:nvGrpSpPr>
        <p:grpSpPr>
          <a:xfrm>
            <a:off x="-285499" y="-866367"/>
            <a:ext cx="12520596" cy="8174067"/>
            <a:chOff x="-214125" y="-649775"/>
            <a:chExt cx="9390447" cy="6130550"/>
          </a:xfrm>
        </p:grpSpPr>
        <p:sp>
          <p:nvSpPr>
            <p:cNvPr id="544" name="Google Shape;544;p37"/>
            <p:cNvSpPr/>
            <p:nvPr/>
          </p:nvSpPr>
          <p:spPr>
            <a:xfrm rot="5389199">
              <a:off x="297299" y="4514022"/>
              <a:ext cx="668403" cy="126090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545" name="Google Shape;545;p37"/>
            <p:cNvGrpSpPr/>
            <p:nvPr/>
          </p:nvGrpSpPr>
          <p:grpSpPr>
            <a:xfrm>
              <a:off x="-214125" y="-649775"/>
              <a:ext cx="9390447" cy="6082625"/>
              <a:chOff x="-214125" y="-649775"/>
              <a:chExt cx="9390447" cy="6082625"/>
            </a:xfrm>
          </p:grpSpPr>
          <p:sp>
            <p:nvSpPr>
              <p:cNvPr id="546" name="Google Shape;546;p37"/>
              <p:cNvSpPr/>
              <p:nvPr/>
            </p:nvSpPr>
            <p:spPr>
              <a:xfrm>
                <a:off x="-214125" y="-649775"/>
                <a:ext cx="1240500" cy="1240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grpSp>
            <p:nvGrpSpPr>
              <p:cNvPr id="547" name="Google Shape;547;p37"/>
              <p:cNvGrpSpPr/>
              <p:nvPr/>
            </p:nvGrpSpPr>
            <p:grpSpPr>
              <a:xfrm>
                <a:off x="170640" y="188888"/>
                <a:ext cx="1085166" cy="1085166"/>
                <a:chOff x="1834375" y="-134612"/>
                <a:chExt cx="1348200" cy="1348200"/>
              </a:xfrm>
            </p:grpSpPr>
            <p:sp>
              <p:nvSpPr>
                <p:cNvPr id="548" name="Google Shape;548;p37"/>
                <p:cNvSpPr/>
                <p:nvPr/>
              </p:nvSpPr>
              <p:spPr>
                <a:xfrm>
                  <a:off x="2217015" y="248044"/>
                  <a:ext cx="582900" cy="5829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549" name="Google Shape;549;p37"/>
                <p:cNvSpPr/>
                <p:nvPr/>
              </p:nvSpPr>
              <p:spPr>
                <a:xfrm>
                  <a:off x="2087561" y="118585"/>
                  <a:ext cx="841800" cy="8418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550" name="Google Shape;550;p37"/>
                <p:cNvSpPr/>
                <p:nvPr/>
              </p:nvSpPr>
              <p:spPr>
                <a:xfrm>
                  <a:off x="1966075" y="-2888"/>
                  <a:ext cx="1084800" cy="10848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551" name="Google Shape;551;p37"/>
                <p:cNvSpPr/>
                <p:nvPr/>
              </p:nvSpPr>
              <p:spPr>
                <a:xfrm>
                  <a:off x="1834375" y="-134612"/>
                  <a:ext cx="1348200" cy="13482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</p:grpSp>
          <p:sp>
            <p:nvSpPr>
              <p:cNvPr id="552" name="Google Shape;552;p37"/>
              <p:cNvSpPr/>
              <p:nvPr/>
            </p:nvSpPr>
            <p:spPr>
              <a:xfrm>
                <a:off x="7456750" y="3444150"/>
                <a:ext cx="1262700" cy="1988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grpSp>
            <p:nvGrpSpPr>
              <p:cNvPr id="553" name="Google Shape;553;p37"/>
              <p:cNvGrpSpPr/>
              <p:nvPr/>
            </p:nvGrpSpPr>
            <p:grpSpPr>
              <a:xfrm>
                <a:off x="824850" y="3961511"/>
                <a:ext cx="149100" cy="1135902"/>
                <a:chOff x="8356225" y="3672261"/>
                <a:chExt cx="149100" cy="1135902"/>
              </a:xfrm>
            </p:grpSpPr>
            <p:sp>
              <p:nvSpPr>
                <p:cNvPr id="554" name="Google Shape;554;p37"/>
                <p:cNvSpPr/>
                <p:nvPr/>
              </p:nvSpPr>
              <p:spPr>
                <a:xfrm rot="5400000">
                  <a:off x="8356525" y="4165874"/>
                  <a:ext cx="148500" cy="149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555" name="Google Shape;555;p37"/>
                <p:cNvSpPr/>
                <p:nvPr/>
              </p:nvSpPr>
              <p:spPr>
                <a:xfrm rot="5400000">
                  <a:off x="8356525" y="4412406"/>
                  <a:ext cx="148500" cy="149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556" name="Google Shape;556;p37"/>
                <p:cNvSpPr/>
                <p:nvPr/>
              </p:nvSpPr>
              <p:spPr>
                <a:xfrm rot="5400000">
                  <a:off x="8356525" y="3918917"/>
                  <a:ext cx="148500" cy="149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557" name="Google Shape;557;p37"/>
                <p:cNvSpPr/>
                <p:nvPr/>
              </p:nvSpPr>
              <p:spPr>
                <a:xfrm rot="5400000">
                  <a:off x="8356525" y="3671961"/>
                  <a:ext cx="148500" cy="149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558" name="Google Shape;558;p37"/>
                <p:cNvSpPr/>
                <p:nvPr/>
              </p:nvSpPr>
              <p:spPr>
                <a:xfrm rot="5400000">
                  <a:off x="8356525" y="4659363"/>
                  <a:ext cx="148500" cy="149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</p:grpSp>
          <p:grpSp>
            <p:nvGrpSpPr>
              <p:cNvPr id="559" name="Google Shape;559;p37"/>
              <p:cNvGrpSpPr/>
              <p:nvPr/>
            </p:nvGrpSpPr>
            <p:grpSpPr>
              <a:xfrm>
                <a:off x="7731550" y="3035625"/>
                <a:ext cx="713100" cy="713100"/>
                <a:chOff x="716700" y="3082200"/>
                <a:chExt cx="713100" cy="713100"/>
              </a:xfrm>
            </p:grpSpPr>
            <p:sp>
              <p:nvSpPr>
                <p:cNvPr id="560" name="Google Shape;560;p37"/>
                <p:cNvSpPr/>
                <p:nvPr/>
              </p:nvSpPr>
              <p:spPr>
                <a:xfrm>
                  <a:off x="716700" y="3082200"/>
                  <a:ext cx="713100" cy="713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561" name="Google Shape;561;p37"/>
                <p:cNvSpPr/>
                <p:nvPr/>
              </p:nvSpPr>
              <p:spPr>
                <a:xfrm>
                  <a:off x="969450" y="3334950"/>
                  <a:ext cx="207600" cy="207600"/>
                </a:xfrm>
                <a:prstGeom prst="star4">
                  <a:avLst>
                    <a:gd name="adj" fmla="val 22268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</p:grpSp>
          <p:sp>
            <p:nvSpPr>
              <p:cNvPr id="562" name="Google Shape;562;p37"/>
              <p:cNvSpPr/>
              <p:nvPr/>
            </p:nvSpPr>
            <p:spPr>
              <a:xfrm rot="-5400000">
                <a:off x="8021172" y="4030675"/>
                <a:ext cx="907800" cy="140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grpSp>
            <p:nvGrpSpPr>
              <p:cNvPr id="563" name="Google Shape;563;p37"/>
              <p:cNvGrpSpPr/>
              <p:nvPr/>
            </p:nvGrpSpPr>
            <p:grpSpPr>
              <a:xfrm rot="5400000">
                <a:off x="7788275" y="-269364"/>
                <a:ext cx="149100" cy="1135902"/>
                <a:chOff x="8356225" y="3672261"/>
                <a:chExt cx="149100" cy="1135902"/>
              </a:xfrm>
            </p:grpSpPr>
            <p:sp>
              <p:nvSpPr>
                <p:cNvPr id="564" name="Google Shape;564;p37"/>
                <p:cNvSpPr/>
                <p:nvPr/>
              </p:nvSpPr>
              <p:spPr>
                <a:xfrm rot="5400000">
                  <a:off x="8356525" y="4165874"/>
                  <a:ext cx="148500" cy="149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565" name="Google Shape;565;p37"/>
                <p:cNvSpPr/>
                <p:nvPr/>
              </p:nvSpPr>
              <p:spPr>
                <a:xfrm rot="5400000">
                  <a:off x="8356525" y="4412406"/>
                  <a:ext cx="148500" cy="149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566" name="Google Shape;566;p37"/>
                <p:cNvSpPr/>
                <p:nvPr/>
              </p:nvSpPr>
              <p:spPr>
                <a:xfrm rot="5400000">
                  <a:off x="8356525" y="3918917"/>
                  <a:ext cx="148500" cy="149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567" name="Google Shape;567;p37"/>
                <p:cNvSpPr/>
                <p:nvPr/>
              </p:nvSpPr>
              <p:spPr>
                <a:xfrm rot="5400000">
                  <a:off x="8356525" y="3671961"/>
                  <a:ext cx="148500" cy="149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568" name="Google Shape;568;p37"/>
                <p:cNvSpPr/>
                <p:nvPr/>
              </p:nvSpPr>
              <p:spPr>
                <a:xfrm rot="5400000">
                  <a:off x="8356525" y="4659363"/>
                  <a:ext cx="148500" cy="149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254991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38"/>
          <p:cNvGrpSpPr/>
          <p:nvPr/>
        </p:nvGrpSpPr>
        <p:grpSpPr>
          <a:xfrm>
            <a:off x="-285499" y="-866367"/>
            <a:ext cx="12477500" cy="7876067"/>
            <a:chOff x="-214125" y="-649775"/>
            <a:chExt cx="9358125" cy="5907050"/>
          </a:xfrm>
        </p:grpSpPr>
        <p:sp>
          <p:nvSpPr>
            <p:cNvPr id="571" name="Google Shape;571;p38"/>
            <p:cNvSpPr/>
            <p:nvPr/>
          </p:nvSpPr>
          <p:spPr>
            <a:xfrm>
              <a:off x="-48100" y="3994850"/>
              <a:ext cx="1218300" cy="12183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-214125" y="-649775"/>
              <a:ext cx="1240500" cy="124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573" name="Google Shape;573;p38"/>
            <p:cNvGrpSpPr/>
            <p:nvPr/>
          </p:nvGrpSpPr>
          <p:grpSpPr>
            <a:xfrm>
              <a:off x="85040" y="3920813"/>
              <a:ext cx="1085166" cy="1085166"/>
              <a:chOff x="1834375" y="-134612"/>
              <a:chExt cx="1348200" cy="1348200"/>
            </a:xfrm>
          </p:grpSpPr>
          <p:sp>
            <p:nvSpPr>
              <p:cNvPr id="574" name="Google Shape;574;p38"/>
              <p:cNvSpPr/>
              <p:nvPr/>
            </p:nvSpPr>
            <p:spPr>
              <a:xfrm>
                <a:off x="2217015" y="248044"/>
                <a:ext cx="582900" cy="5829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75" name="Google Shape;575;p38"/>
              <p:cNvSpPr/>
              <p:nvPr/>
            </p:nvSpPr>
            <p:spPr>
              <a:xfrm>
                <a:off x="2087561" y="118585"/>
                <a:ext cx="841800" cy="841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76" name="Google Shape;576;p38"/>
              <p:cNvSpPr/>
              <p:nvPr/>
            </p:nvSpPr>
            <p:spPr>
              <a:xfrm>
                <a:off x="1966075" y="-2888"/>
                <a:ext cx="1084800" cy="10848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77" name="Google Shape;577;p38"/>
              <p:cNvSpPr/>
              <p:nvPr/>
            </p:nvSpPr>
            <p:spPr>
              <a:xfrm>
                <a:off x="1834375" y="-134612"/>
                <a:ext cx="1348200" cy="1348200"/>
              </a:xfrm>
              <a:prstGeom prst="ellipse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sp>
          <p:nvSpPr>
            <p:cNvPr id="578" name="Google Shape;578;p38"/>
            <p:cNvSpPr/>
            <p:nvPr/>
          </p:nvSpPr>
          <p:spPr>
            <a:xfrm rot="-5400000">
              <a:off x="8051250" y="2110350"/>
              <a:ext cx="1032300" cy="1153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579" name="Google Shape;579;p38"/>
            <p:cNvGrpSpPr/>
            <p:nvPr/>
          </p:nvGrpSpPr>
          <p:grpSpPr>
            <a:xfrm>
              <a:off x="356675" y="182950"/>
              <a:ext cx="713100" cy="713100"/>
              <a:chOff x="716700" y="3082200"/>
              <a:chExt cx="713100" cy="713100"/>
            </a:xfrm>
          </p:grpSpPr>
          <p:sp>
            <p:nvSpPr>
              <p:cNvPr id="580" name="Google Shape;580;p38"/>
              <p:cNvSpPr/>
              <p:nvPr/>
            </p:nvSpPr>
            <p:spPr>
              <a:xfrm>
                <a:off x="716700" y="3082200"/>
                <a:ext cx="713100" cy="713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81" name="Google Shape;581;p38"/>
              <p:cNvSpPr/>
              <p:nvPr/>
            </p:nvSpPr>
            <p:spPr>
              <a:xfrm>
                <a:off x="969450" y="3334950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sp>
          <p:nvSpPr>
            <p:cNvPr id="582" name="Google Shape;582;p38"/>
            <p:cNvSpPr/>
            <p:nvPr/>
          </p:nvSpPr>
          <p:spPr>
            <a:xfrm>
              <a:off x="8430775" y="2825475"/>
              <a:ext cx="713100" cy="2431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583" name="Google Shape;583;p38"/>
            <p:cNvGrpSpPr/>
            <p:nvPr/>
          </p:nvGrpSpPr>
          <p:grpSpPr>
            <a:xfrm rot="5400000">
              <a:off x="7788275" y="-269364"/>
              <a:ext cx="149100" cy="1135902"/>
              <a:chOff x="8356225" y="3672261"/>
              <a:chExt cx="149100" cy="1135902"/>
            </a:xfrm>
          </p:grpSpPr>
          <p:sp>
            <p:nvSpPr>
              <p:cNvPr id="584" name="Google Shape;584;p38"/>
              <p:cNvSpPr/>
              <p:nvPr/>
            </p:nvSpPr>
            <p:spPr>
              <a:xfrm rot="5400000">
                <a:off x="8356525" y="4165874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85" name="Google Shape;585;p38"/>
              <p:cNvSpPr/>
              <p:nvPr/>
            </p:nvSpPr>
            <p:spPr>
              <a:xfrm rot="5400000">
                <a:off x="8356525" y="4412406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86" name="Google Shape;586;p38"/>
              <p:cNvSpPr/>
              <p:nvPr/>
            </p:nvSpPr>
            <p:spPr>
              <a:xfrm rot="5400000">
                <a:off x="8356525" y="3918917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87" name="Google Shape;587;p38"/>
              <p:cNvSpPr/>
              <p:nvPr/>
            </p:nvSpPr>
            <p:spPr>
              <a:xfrm rot="5400000">
                <a:off x="8356525" y="3671961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588" name="Google Shape;588;p38"/>
              <p:cNvSpPr/>
              <p:nvPr/>
            </p:nvSpPr>
            <p:spPr>
              <a:xfrm rot="5400000">
                <a:off x="8356525" y="4659363"/>
                <a:ext cx="148500" cy="149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sp>
          <p:nvSpPr>
            <p:cNvPr id="589" name="Google Shape;589;p38"/>
            <p:cNvSpPr/>
            <p:nvPr/>
          </p:nvSpPr>
          <p:spPr>
            <a:xfrm>
              <a:off x="7884175" y="3613125"/>
              <a:ext cx="856500" cy="856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5927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6881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1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264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5"/>
          <p:cNvGrpSpPr/>
          <p:nvPr/>
        </p:nvGrpSpPr>
        <p:grpSpPr>
          <a:xfrm>
            <a:off x="1" y="-12"/>
            <a:ext cx="12192007" cy="6876552"/>
            <a:chOff x="0" y="-9"/>
            <a:chExt cx="9144005" cy="5157414"/>
          </a:xfrm>
        </p:grpSpPr>
        <p:grpSp>
          <p:nvGrpSpPr>
            <p:cNvPr id="73" name="Google Shape;73;p5"/>
            <p:cNvGrpSpPr/>
            <p:nvPr/>
          </p:nvGrpSpPr>
          <p:grpSpPr>
            <a:xfrm>
              <a:off x="0" y="3836505"/>
              <a:ext cx="1237525" cy="1320900"/>
              <a:chOff x="0" y="3836505"/>
              <a:chExt cx="1237525" cy="1320900"/>
            </a:xfrm>
          </p:grpSpPr>
          <p:sp>
            <p:nvSpPr>
              <p:cNvPr id="74" name="Google Shape;74;p5"/>
              <p:cNvSpPr/>
              <p:nvPr/>
            </p:nvSpPr>
            <p:spPr>
              <a:xfrm>
                <a:off x="0" y="3836505"/>
                <a:ext cx="1133400" cy="1320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479725" y="4366305"/>
                <a:ext cx="757800" cy="791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sp>
          <p:nvSpPr>
            <p:cNvPr id="76" name="Google Shape;76;p5"/>
            <p:cNvSpPr/>
            <p:nvPr/>
          </p:nvSpPr>
          <p:spPr>
            <a:xfrm rot="-5400000" flipH="1">
              <a:off x="7674905" y="-9"/>
              <a:ext cx="1469100" cy="14691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77" name="Google Shape;77;p5"/>
            <p:cNvGrpSpPr/>
            <p:nvPr/>
          </p:nvGrpSpPr>
          <p:grpSpPr>
            <a:xfrm>
              <a:off x="8430775" y="854100"/>
              <a:ext cx="629100" cy="629100"/>
              <a:chOff x="8116225" y="461975"/>
              <a:chExt cx="629100" cy="629100"/>
            </a:xfrm>
          </p:grpSpPr>
          <p:sp>
            <p:nvSpPr>
              <p:cNvPr id="78" name="Google Shape;78;p5"/>
              <p:cNvSpPr/>
              <p:nvPr/>
            </p:nvSpPr>
            <p:spPr>
              <a:xfrm>
                <a:off x="8116225" y="461975"/>
                <a:ext cx="629100" cy="629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8326975" y="672725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grpSp>
          <p:nvGrpSpPr>
            <p:cNvPr id="80" name="Google Shape;80;p5"/>
            <p:cNvGrpSpPr/>
            <p:nvPr/>
          </p:nvGrpSpPr>
          <p:grpSpPr>
            <a:xfrm rot="5400000">
              <a:off x="7886900" y="4434075"/>
              <a:ext cx="207600" cy="859650"/>
              <a:chOff x="1636375" y="1573600"/>
              <a:chExt cx="207600" cy="859650"/>
            </a:xfrm>
          </p:grpSpPr>
          <p:sp>
            <p:nvSpPr>
              <p:cNvPr id="81" name="Google Shape;81;p5"/>
              <p:cNvSpPr/>
              <p:nvPr/>
            </p:nvSpPr>
            <p:spPr>
              <a:xfrm>
                <a:off x="1636375" y="1899625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1636375" y="1573600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1636375" y="2225650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>
            <a:off x="6740379" y="49132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2"/>
          </p:nvPr>
        </p:nvSpPr>
        <p:spPr>
          <a:xfrm>
            <a:off x="2111067" y="49132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3"/>
          </p:nvPr>
        </p:nvSpPr>
        <p:spPr>
          <a:xfrm>
            <a:off x="6740367" y="4390467"/>
            <a:ext cx="3340800" cy="6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4"/>
          </p:nvPr>
        </p:nvSpPr>
        <p:spPr>
          <a:xfrm>
            <a:off x="2110767" y="4390467"/>
            <a:ext cx="3340800" cy="6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161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6"/>
          <p:cNvGrpSpPr/>
          <p:nvPr/>
        </p:nvGrpSpPr>
        <p:grpSpPr>
          <a:xfrm>
            <a:off x="-456034" y="0"/>
            <a:ext cx="12649243" cy="7089467"/>
            <a:chOff x="-342025" y="0"/>
            <a:chExt cx="9486932" cy="5317100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8431807" y="0"/>
              <a:ext cx="713100" cy="1192800"/>
            </a:xfrm>
            <a:prstGeom prst="round1Rect">
              <a:avLst>
                <a:gd name="adj" fmla="val 4289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92" name="Google Shape;92;p6"/>
            <p:cNvGrpSpPr/>
            <p:nvPr/>
          </p:nvGrpSpPr>
          <p:grpSpPr>
            <a:xfrm>
              <a:off x="8433155" y="595273"/>
              <a:ext cx="597900" cy="597900"/>
              <a:chOff x="8433155" y="595273"/>
              <a:chExt cx="597900" cy="597900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8433155" y="595273"/>
                <a:ext cx="597900" cy="59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8628300" y="790425"/>
                <a:ext cx="207600" cy="207600"/>
              </a:xfrm>
              <a:prstGeom prst="star4">
                <a:avLst>
                  <a:gd name="adj" fmla="val 2226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sp>
          <p:nvSpPr>
            <p:cNvPr id="95" name="Google Shape;95;p6"/>
            <p:cNvSpPr/>
            <p:nvPr/>
          </p:nvSpPr>
          <p:spPr>
            <a:xfrm rot="5400000">
              <a:off x="10625" y="4251350"/>
              <a:ext cx="713100" cy="14184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96" name="Google Shape;96;p6"/>
            <p:cNvGrpSpPr/>
            <p:nvPr/>
          </p:nvGrpSpPr>
          <p:grpSpPr>
            <a:xfrm>
              <a:off x="292625" y="3577382"/>
              <a:ext cx="149100" cy="1382781"/>
              <a:chOff x="8013350" y="1849532"/>
              <a:chExt cx="149100" cy="1382781"/>
            </a:xfrm>
          </p:grpSpPr>
          <p:sp>
            <p:nvSpPr>
              <p:cNvPr id="97" name="Google Shape;97;p6"/>
              <p:cNvSpPr/>
              <p:nvPr/>
            </p:nvSpPr>
            <p:spPr>
              <a:xfrm rot="5400000">
                <a:off x="8013650" y="2590024"/>
                <a:ext cx="148500" cy="149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 rot="5400000">
                <a:off x="8013650" y="2836556"/>
                <a:ext cx="148500" cy="149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99" name="Google Shape;99;p6"/>
              <p:cNvSpPr/>
              <p:nvPr/>
            </p:nvSpPr>
            <p:spPr>
              <a:xfrm rot="5400000">
                <a:off x="8013650" y="2343067"/>
                <a:ext cx="148500" cy="149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 rot="5400000">
                <a:off x="8013650" y="2096111"/>
                <a:ext cx="148500" cy="149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 rot="5400000">
                <a:off x="8013650" y="3083513"/>
                <a:ext cx="148500" cy="149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 rot="5400000">
                <a:off x="8013650" y="1849232"/>
                <a:ext cx="148500" cy="149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660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7"/>
          <p:cNvGrpSpPr/>
          <p:nvPr/>
        </p:nvGrpSpPr>
        <p:grpSpPr>
          <a:xfrm>
            <a:off x="323132" y="0"/>
            <a:ext cx="12368769" cy="6623877"/>
            <a:chOff x="242348" y="0"/>
            <a:chExt cx="9276577" cy="4967908"/>
          </a:xfrm>
        </p:grpSpPr>
        <p:sp>
          <p:nvSpPr>
            <p:cNvPr id="106" name="Google Shape;106;p7"/>
            <p:cNvSpPr/>
            <p:nvPr/>
          </p:nvSpPr>
          <p:spPr>
            <a:xfrm rot="10800000">
              <a:off x="7959900" y="0"/>
              <a:ext cx="1184100" cy="1762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8723025" y="483450"/>
              <a:ext cx="795900" cy="7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108" name="Google Shape;108;p7"/>
            <p:cNvGrpSpPr/>
            <p:nvPr/>
          </p:nvGrpSpPr>
          <p:grpSpPr>
            <a:xfrm rot="10800000">
              <a:off x="242348" y="4818706"/>
              <a:ext cx="1629600" cy="149202"/>
              <a:chOff x="68362" y="3312900"/>
              <a:chExt cx="576686" cy="52800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330515" y="3312900"/>
                <a:ext cx="52500" cy="52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17759" y="3312900"/>
                <a:ext cx="52500" cy="52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11" name="Google Shape;111;p7"/>
              <p:cNvSpPr/>
              <p:nvPr/>
            </p:nvSpPr>
            <p:spPr>
              <a:xfrm>
                <a:off x="243122" y="3312900"/>
                <a:ext cx="52500" cy="52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12" name="Google Shape;112;p7"/>
              <p:cNvSpPr/>
              <p:nvPr/>
            </p:nvSpPr>
            <p:spPr>
              <a:xfrm>
                <a:off x="155728" y="3312900"/>
                <a:ext cx="52500" cy="52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505152" y="3312900"/>
                <a:ext cx="52500" cy="52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>
                <a:off x="592549" y="3312900"/>
                <a:ext cx="52500" cy="52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68362" y="3312900"/>
                <a:ext cx="52500" cy="52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</p:grpSp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950967" y="1251684"/>
            <a:ext cx="4602800" cy="141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" name="Google Shape;117;p7"/>
          <p:cNvSpPr txBox="1">
            <a:spLocks noGrp="1"/>
          </p:cNvSpPr>
          <p:nvPr>
            <p:ph type="subTitle" idx="1"/>
          </p:nvPr>
        </p:nvSpPr>
        <p:spPr>
          <a:xfrm>
            <a:off x="950967" y="2760267"/>
            <a:ext cx="5426800" cy="264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7"/>
          <p:cNvSpPr>
            <a:spLocks noGrp="1"/>
          </p:cNvSpPr>
          <p:nvPr>
            <p:ph type="pic" idx="2"/>
          </p:nvPr>
        </p:nvSpPr>
        <p:spPr>
          <a:xfrm>
            <a:off x="6881900" y="832200"/>
            <a:ext cx="3952000" cy="5193600"/>
          </a:xfrm>
          <a:prstGeom prst="round1Rect">
            <a:avLst>
              <a:gd name="adj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1663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8"/>
          <p:cNvGrpSpPr/>
          <p:nvPr/>
        </p:nvGrpSpPr>
        <p:grpSpPr>
          <a:xfrm>
            <a:off x="-28427" y="0"/>
            <a:ext cx="12220440" cy="6857989"/>
            <a:chOff x="-21320" y="0"/>
            <a:chExt cx="9165330" cy="5143492"/>
          </a:xfrm>
        </p:grpSpPr>
        <p:sp>
          <p:nvSpPr>
            <p:cNvPr id="121" name="Google Shape;121;p8"/>
            <p:cNvSpPr/>
            <p:nvPr/>
          </p:nvSpPr>
          <p:spPr>
            <a:xfrm rot="-10788682" flipH="1">
              <a:off x="8046756" y="2142"/>
              <a:ext cx="1093506" cy="22665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 rot="5400000" flipH="1">
              <a:off x="-21320" y="3674391"/>
              <a:ext cx="1469100" cy="14691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123" name="Google Shape;123;p8"/>
            <p:cNvGrpSpPr/>
            <p:nvPr/>
          </p:nvGrpSpPr>
          <p:grpSpPr>
            <a:xfrm flipH="1">
              <a:off x="102549" y="3753771"/>
              <a:ext cx="1178731" cy="1178731"/>
              <a:chOff x="1834375" y="-134612"/>
              <a:chExt cx="1348200" cy="13482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2217015" y="248044"/>
                <a:ext cx="582900" cy="5829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>
                <a:off x="2087561" y="118585"/>
                <a:ext cx="841800" cy="841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26" name="Google Shape;126;p8"/>
              <p:cNvSpPr/>
              <p:nvPr/>
            </p:nvSpPr>
            <p:spPr>
              <a:xfrm>
                <a:off x="1966075" y="-2888"/>
                <a:ext cx="1084800" cy="1084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27" name="Google Shape;127;p8"/>
              <p:cNvSpPr/>
              <p:nvPr/>
            </p:nvSpPr>
            <p:spPr>
              <a:xfrm>
                <a:off x="1834375" y="-134612"/>
                <a:ext cx="1348200" cy="13482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grpSp>
          <p:nvGrpSpPr>
            <p:cNvPr id="128" name="Google Shape;128;p8"/>
            <p:cNvGrpSpPr/>
            <p:nvPr/>
          </p:nvGrpSpPr>
          <p:grpSpPr>
            <a:xfrm flipH="1">
              <a:off x="7477543" y="4361512"/>
              <a:ext cx="1135902" cy="485000"/>
              <a:chOff x="476924" y="4119012"/>
              <a:chExt cx="1135902" cy="485000"/>
            </a:xfrm>
          </p:grpSpPr>
          <p:grpSp>
            <p:nvGrpSpPr>
              <p:cNvPr id="129" name="Google Shape;129;p8"/>
              <p:cNvGrpSpPr/>
              <p:nvPr/>
            </p:nvGrpSpPr>
            <p:grpSpPr>
              <a:xfrm rot="5400000">
                <a:off x="970325" y="3625611"/>
                <a:ext cx="149100" cy="1135902"/>
                <a:chOff x="8356225" y="3672261"/>
                <a:chExt cx="149100" cy="1135902"/>
              </a:xfrm>
            </p:grpSpPr>
            <p:sp>
              <p:nvSpPr>
                <p:cNvPr id="130" name="Google Shape;130;p8"/>
                <p:cNvSpPr/>
                <p:nvPr/>
              </p:nvSpPr>
              <p:spPr>
                <a:xfrm rot="5400000">
                  <a:off x="8356525" y="4165874"/>
                  <a:ext cx="148500" cy="149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131" name="Google Shape;131;p8"/>
                <p:cNvSpPr/>
                <p:nvPr/>
              </p:nvSpPr>
              <p:spPr>
                <a:xfrm rot="5400000">
                  <a:off x="8356525" y="4412406"/>
                  <a:ext cx="148500" cy="149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132" name="Google Shape;132;p8"/>
                <p:cNvSpPr/>
                <p:nvPr/>
              </p:nvSpPr>
              <p:spPr>
                <a:xfrm rot="5400000">
                  <a:off x="8356525" y="3918917"/>
                  <a:ext cx="148500" cy="149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133" name="Google Shape;133;p8"/>
                <p:cNvSpPr/>
                <p:nvPr/>
              </p:nvSpPr>
              <p:spPr>
                <a:xfrm rot="5400000">
                  <a:off x="8356525" y="3671961"/>
                  <a:ext cx="148500" cy="149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134" name="Google Shape;134;p8"/>
                <p:cNvSpPr/>
                <p:nvPr/>
              </p:nvSpPr>
              <p:spPr>
                <a:xfrm rot="5400000">
                  <a:off x="8356525" y="4659363"/>
                  <a:ext cx="148500" cy="149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</p:grpSp>
          <p:grpSp>
            <p:nvGrpSpPr>
              <p:cNvPr id="135" name="Google Shape;135;p8"/>
              <p:cNvGrpSpPr/>
              <p:nvPr/>
            </p:nvGrpSpPr>
            <p:grpSpPr>
              <a:xfrm rot="5400000">
                <a:off x="970325" y="3961511"/>
                <a:ext cx="149100" cy="1135902"/>
                <a:chOff x="8356225" y="3672261"/>
                <a:chExt cx="149100" cy="1135902"/>
              </a:xfrm>
            </p:grpSpPr>
            <p:sp>
              <p:nvSpPr>
                <p:cNvPr id="136" name="Google Shape;136;p8"/>
                <p:cNvSpPr/>
                <p:nvPr/>
              </p:nvSpPr>
              <p:spPr>
                <a:xfrm rot="5400000">
                  <a:off x="8356525" y="4165874"/>
                  <a:ext cx="148500" cy="149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137" name="Google Shape;137;p8"/>
                <p:cNvSpPr/>
                <p:nvPr/>
              </p:nvSpPr>
              <p:spPr>
                <a:xfrm rot="5400000">
                  <a:off x="8356525" y="4412406"/>
                  <a:ext cx="148500" cy="149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138" name="Google Shape;138;p8"/>
                <p:cNvSpPr/>
                <p:nvPr/>
              </p:nvSpPr>
              <p:spPr>
                <a:xfrm rot="5400000">
                  <a:off x="8356525" y="3918917"/>
                  <a:ext cx="148500" cy="149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139" name="Google Shape;139;p8"/>
                <p:cNvSpPr/>
                <p:nvPr/>
              </p:nvSpPr>
              <p:spPr>
                <a:xfrm rot="5400000">
                  <a:off x="8356525" y="3671961"/>
                  <a:ext cx="148500" cy="149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140" name="Google Shape;140;p8"/>
                <p:cNvSpPr/>
                <p:nvPr/>
              </p:nvSpPr>
              <p:spPr>
                <a:xfrm rot="5400000">
                  <a:off x="8356525" y="4659363"/>
                  <a:ext cx="148500" cy="149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</p:grpSp>
        </p:grpSp>
        <p:sp>
          <p:nvSpPr>
            <p:cNvPr id="141" name="Google Shape;141;p8"/>
            <p:cNvSpPr/>
            <p:nvPr/>
          </p:nvSpPr>
          <p:spPr>
            <a:xfrm rot="-5400000" flipH="1">
              <a:off x="7674905" y="341"/>
              <a:ext cx="1469100" cy="14691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42" name="Google Shape;142;p8"/>
            <p:cNvSpPr/>
            <p:nvPr/>
          </p:nvSpPr>
          <p:spPr>
            <a:xfrm rot="5400000">
              <a:off x="130184" y="-151500"/>
              <a:ext cx="1007400" cy="13104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01625" y="730250"/>
              <a:ext cx="739200" cy="739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2625800" y="2294991"/>
            <a:ext cx="6940400" cy="22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040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9"/>
          <p:cNvGrpSpPr/>
          <p:nvPr/>
        </p:nvGrpSpPr>
        <p:grpSpPr>
          <a:xfrm>
            <a:off x="-28426" y="0"/>
            <a:ext cx="12220433" cy="6857989"/>
            <a:chOff x="-21320" y="0"/>
            <a:chExt cx="9165325" cy="5143492"/>
          </a:xfrm>
        </p:grpSpPr>
        <p:sp>
          <p:nvSpPr>
            <p:cNvPr id="147" name="Google Shape;147;p9"/>
            <p:cNvSpPr/>
            <p:nvPr/>
          </p:nvSpPr>
          <p:spPr>
            <a:xfrm rot="10788682">
              <a:off x="-3803" y="2142"/>
              <a:ext cx="1093506" cy="22665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 rot="-5400000">
              <a:off x="7674905" y="3674391"/>
              <a:ext cx="1469100" cy="14691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149" name="Google Shape;149;p9"/>
            <p:cNvGrpSpPr/>
            <p:nvPr/>
          </p:nvGrpSpPr>
          <p:grpSpPr>
            <a:xfrm>
              <a:off x="7841404" y="3753771"/>
              <a:ext cx="1178731" cy="1178731"/>
              <a:chOff x="1834375" y="-134612"/>
              <a:chExt cx="1348200" cy="1348200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2217015" y="248044"/>
                <a:ext cx="582900" cy="5829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2087561" y="118585"/>
                <a:ext cx="841800" cy="8418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1966075" y="-2888"/>
                <a:ext cx="1084800" cy="10848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1834375" y="-134612"/>
                <a:ext cx="1348200" cy="13482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grpSp>
          <p:nvGrpSpPr>
            <p:cNvPr id="154" name="Google Shape;154;p9"/>
            <p:cNvGrpSpPr/>
            <p:nvPr/>
          </p:nvGrpSpPr>
          <p:grpSpPr>
            <a:xfrm>
              <a:off x="509240" y="4361512"/>
              <a:ext cx="1135902" cy="485000"/>
              <a:chOff x="476924" y="4119012"/>
              <a:chExt cx="1135902" cy="485000"/>
            </a:xfrm>
          </p:grpSpPr>
          <p:grpSp>
            <p:nvGrpSpPr>
              <p:cNvPr id="155" name="Google Shape;155;p9"/>
              <p:cNvGrpSpPr/>
              <p:nvPr/>
            </p:nvGrpSpPr>
            <p:grpSpPr>
              <a:xfrm rot="5400000">
                <a:off x="970325" y="3625611"/>
                <a:ext cx="149100" cy="1135902"/>
                <a:chOff x="8356225" y="3672261"/>
                <a:chExt cx="149100" cy="1135902"/>
              </a:xfrm>
            </p:grpSpPr>
            <p:sp>
              <p:nvSpPr>
                <p:cNvPr id="156" name="Google Shape;156;p9"/>
                <p:cNvSpPr/>
                <p:nvPr/>
              </p:nvSpPr>
              <p:spPr>
                <a:xfrm rot="5400000">
                  <a:off x="8356525" y="4165874"/>
                  <a:ext cx="148500" cy="149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157" name="Google Shape;157;p9"/>
                <p:cNvSpPr/>
                <p:nvPr/>
              </p:nvSpPr>
              <p:spPr>
                <a:xfrm rot="5400000">
                  <a:off x="8356525" y="4412406"/>
                  <a:ext cx="148500" cy="149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158" name="Google Shape;158;p9"/>
                <p:cNvSpPr/>
                <p:nvPr/>
              </p:nvSpPr>
              <p:spPr>
                <a:xfrm rot="5400000">
                  <a:off x="8356525" y="3918917"/>
                  <a:ext cx="148500" cy="149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159" name="Google Shape;159;p9"/>
                <p:cNvSpPr/>
                <p:nvPr/>
              </p:nvSpPr>
              <p:spPr>
                <a:xfrm rot="5400000">
                  <a:off x="8356525" y="3671961"/>
                  <a:ext cx="148500" cy="149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160" name="Google Shape;160;p9"/>
                <p:cNvSpPr/>
                <p:nvPr/>
              </p:nvSpPr>
              <p:spPr>
                <a:xfrm rot="5400000">
                  <a:off x="8356525" y="4659363"/>
                  <a:ext cx="148500" cy="149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</p:grpSp>
          <p:grpSp>
            <p:nvGrpSpPr>
              <p:cNvPr id="161" name="Google Shape;161;p9"/>
              <p:cNvGrpSpPr/>
              <p:nvPr/>
            </p:nvGrpSpPr>
            <p:grpSpPr>
              <a:xfrm rot="5400000">
                <a:off x="970325" y="3961511"/>
                <a:ext cx="149100" cy="1135902"/>
                <a:chOff x="8356225" y="3672261"/>
                <a:chExt cx="149100" cy="1135902"/>
              </a:xfrm>
            </p:grpSpPr>
            <p:sp>
              <p:nvSpPr>
                <p:cNvPr id="162" name="Google Shape;162;p9"/>
                <p:cNvSpPr/>
                <p:nvPr/>
              </p:nvSpPr>
              <p:spPr>
                <a:xfrm rot="5400000">
                  <a:off x="8356525" y="4165874"/>
                  <a:ext cx="148500" cy="149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163" name="Google Shape;163;p9"/>
                <p:cNvSpPr/>
                <p:nvPr/>
              </p:nvSpPr>
              <p:spPr>
                <a:xfrm rot="5400000">
                  <a:off x="8356525" y="4412406"/>
                  <a:ext cx="148500" cy="149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164" name="Google Shape;164;p9"/>
                <p:cNvSpPr/>
                <p:nvPr/>
              </p:nvSpPr>
              <p:spPr>
                <a:xfrm rot="5400000">
                  <a:off x="8356525" y="3918917"/>
                  <a:ext cx="148500" cy="149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165" name="Google Shape;165;p9"/>
                <p:cNvSpPr/>
                <p:nvPr/>
              </p:nvSpPr>
              <p:spPr>
                <a:xfrm rot="5400000">
                  <a:off x="8356525" y="3671961"/>
                  <a:ext cx="148500" cy="149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  <p:sp>
              <p:nvSpPr>
                <p:cNvPr id="166" name="Google Shape;166;p9"/>
                <p:cNvSpPr/>
                <p:nvPr/>
              </p:nvSpPr>
              <p:spPr>
                <a:xfrm rot="5400000">
                  <a:off x="8356525" y="4659363"/>
                  <a:ext cx="148500" cy="149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Work Sans"/>
                    <a:ea typeface="Work Sans"/>
                    <a:cs typeface="Work Sans"/>
                    <a:sym typeface="Work Sans"/>
                  </a:endParaRPr>
                </a:p>
              </p:txBody>
            </p:sp>
          </p:grpSp>
        </p:grpSp>
        <p:sp>
          <p:nvSpPr>
            <p:cNvPr id="167" name="Google Shape;167;p9"/>
            <p:cNvSpPr/>
            <p:nvPr/>
          </p:nvSpPr>
          <p:spPr>
            <a:xfrm rot="5400000">
              <a:off x="-21320" y="341"/>
              <a:ext cx="1469100" cy="14691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 rot="-5400000" flipH="1">
              <a:off x="7985100" y="-151500"/>
              <a:ext cx="1007400" cy="13104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69" name="Google Shape;169;p9"/>
          <p:cNvSpPr txBox="1">
            <a:spLocks noGrp="1"/>
          </p:cNvSpPr>
          <p:nvPr>
            <p:ph type="title"/>
          </p:nvPr>
        </p:nvSpPr>
        <p:spPr>
          <a:xfrm>
            <a:off x="3359300" y="1748133"/>
            <a:ext cx="5358800" cy="15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9"/>
          <p:cNvSpPr txBox="1">
            <a:spLocks noGrp="1"/>
          </p:cNvSpPr>
          <p:nvPr>
            <p:ph type="subTitle" idx="1"/>
          </p:nvPr>
        </p:nvSpPr>
        <p:spPr>
          <a:xfrm>
            <a:off x="3359317" y="3869640"/>
            <a:ext cx="5358800" cy="12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580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>
            <a:spLocks noGrp="1"/>
          </p:cNvSpPr>
          <p:nvPr>
            <p:ph type="pic" idx="2"/>
          </p:nvPr>
        </p:nvSpPr>
        <p:spPr>
          <a:xfrm>
            <a:off x="-8867" y="-8867"/>
            <a:ext cx="12200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10"/>
          <p:cNvSpPr txBox="1">
            <a:spLocks noGrp="1"/>
          </p:cNvSpPr>
          <p:nvPr>
            <p:ph type="title"/>
          </p:nvPr>
        </p:nvSpPr>
        <p:spPr>
          <a:xfrm>
            <a:off x="960000" y="5511067"/>
            <a:ext cx="10272000" cy="605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274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50084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2" name="Google Shape;592;p3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88983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duino-esp8266.readthedocs.io/en/latest" TargetMode="External"/><Relationship Id="rId2" Type="http://schemas.openxmlformats.org/officeDocument/2006/relationships/hyperlink" Target="https://arduino-esp8266.readthedocs.io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7FAF-06D1-B55A-161E-3817E0332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1599" y="1019733"/>
            <a:ext cx="9904996" cy="3323200"/>
          </a:xfrm>
        </p:spPr>
        <p:txBody>
          <a:bodyPr/>
          <a:lstStyle/>
          <a:p>
            <a:r>
              <a:rPr lang="en-US" dirty="0"/>
              <a:t>Introduction to IoT and</a:t>
            </a:r>
            <a:br>
              <a:rPr lang="en-US" dirty="0"/>
            </a:br>
            <a:r>
              <a:rPr lang="en-US" dirty="0"/>
              <a:t>It’s Application in Real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3C750-E305-E2D3-4E14-497C432B1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9563" y="4969933"/>
            <a:ext cx="5281970" cy="950800"/>
          </a:xfrm>
        </p:spPr>
        <p:txBody>
          <a:bodyPr/>
          <a:lstStyle/>
          <a:p>
            <a:r>
              <a:rPr lang="en-US" sz="1800" dirty="0" err="1">
                <a:effectLst/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Sinku</a:t>
            </a:r>
            <a:r>
              <a:rPr lang="en-US" sz="1800" dirty="0">
                <a:effectLst/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Kumar</a:t>
            </a:r>
          </a:p>
          <a:p>
            <a:r>
              <a:rPr lang="en-US" sz="1800" dirty="0">
                <a:effectLst/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Co. SST Technologies</a:t>
            </a:r>
          </a:p>
        </p:txBody>
      </p:sp>
    </p:spTree>
    <p:extLst>
      <p:ext uri="{BB962C8B-B14F-4D97-AF65-F5344CB8AC3E}">
        <p14:creationId xmlns:p14="http://schemas.microsoft.com/office/powerpoint/2010/main" val="1646104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904D0-4BEF-AB06-7DB0-F8231AB11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8AD3-E1D8-A76D-51A7-CF93603A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What am I doing?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63753-ACD5-AE8E-C84A-16672E1BA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34223"/>
            <a:ext cx="4440675" cy="4630410"/>
          </a:xfrm>
        </p:spPr>
        <p:txBody>
          <a:bodyPr/>
          <a:lstStyle/>
          <a:p>
            <a:r>
              <a:rPr lang="en-US" sz="2800" dirty="0"/>
              <a:t>Input</a:t>
            </a:r>
          </a:p>
          <a:p>
            <a:pPr lvl="1"/>
            <a:r>
              <a:rPr lang="en-US" sz="2800" dirty="0"/>
              <a:t>Digital Input</a:t>
            </a:r>
          </a:p>
          <a:p>
            <a:pPr lvl="1"/>
            <a:r>
              <a:rPr lang="en-US" sz="2800" dirty="0"/>
              <a:t>Analog Input</a:t>
            </a:r>
          </a:p>
          <a:p>
            <a:r>
              <a:rPr lang="en-US" sz="2800" dirty="0"/>
              <a:t>Output</a:t>
            </a:r>
          </a:p>
          <a:p>
            <a:pPr lvl="1"/>
            <a:r>
              <a:rPr lang="en-US" sz="2800" dirty="0"/>
              <a:t>Analog Input</a:t>
            </a:r>
          </a:p>
          <a:p>
            <a:pPr lvl="1"/>
            <a:r>
              <a:rPr lang="en-US" sz="2800" dirty="0"/>
              <a:t>Analog Output</a:t>
            </a:r>
          </a:p>
          <a:p>
            <a:r>
              <a:rPr lang="en-US" sz="2800" dirty="0"/>
              <a:t>Communication</a:t>
            </a:r>
          </a:p>
          <a:p>
            <a:pPr lvl="1"/>
            <a:r>
              <a:rPr lang="en-US" sz="2800" dirty="0"/>
              <a:t>UART</a:t>
            </a:r>
          </a:p>
          <a:p>
            <a:r>
              <a:rPr lang="en-US" sz="2800" dirty="0"/>
              <a:t>Power</a:t>
            </a:r>
          </a:p>
          <a:p>
            <a:pPr lvl="1"/>
            <a:r>
              <a:rPr lang="en-US" sz="2800" dirty="0"/>
              <a:t>Suggestions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72251F6-3FDA-64CB-CE69-EEB266709A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463216"/>
              </p:ext>
            </p:extLst>
          </p:nvPr>
        </p:nvGraphicFramePr>
        <p:xfrm>
          <a:off x="5400675" y="454019"/>
          <a:ext cx="6475414" cy="5949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919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538836-2ED1-9A48-9E08-7A8AFF80A2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E22B46-F249-F542-9DCF-FE4BBD87B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9D74EA-70CB-3042-AFE8-F010D18B20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890CF3-0325-EF49-A2AF-02AA8942E2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3339D92-59CB-594D-B2E4-88FA378D2F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04896C-37A3-AF48-87B0-2123F832E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FD1982-458F-4745-BBA1-31D004F71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6509C9-11F4-FA4F-A552-C92C2D2899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95CC42-9F07-244E-AF1A-A8A6A2C86E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AA12B-7BF9-5833-7798-CB445077F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E2AE-8C69-EFC0-6F20-605EC132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Communication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CE8CD-77C0-F24C-2457-445ABF149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Serial Communication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UART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I2C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SPI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CAN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RS232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MODBUS</a:t>
            </a:r>
          </a:p>
          <a:p>
            <a:r>
              <a:rPr lang="en-US" sz="2800" dirty="0">
                <a:solidFill>
                  <a:schemeClr val="tx1"/>
                </a:solidFill>
              </a:rPr>
              <a:t>Parallel Communication</a:t>
            </a:r>
          </a:p>
          <a:p>
            <a:pPr lvl="1"/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ISA, </a:t>
            </a:r>
          </a:p>
          <a:p>
            <a:pPr lvl="1"/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ATA, </a:t>
            </a:r>
          </a:p>
          <a:p>
            <a:pPr lvl="1"/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SCSI, </a:t>
            </a:r>
          </a:p>
          <a:p>
            <a:pPr lvl="1"/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PCI and IEEE-488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352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312E0-F316-6945-03AA-830354148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6104D-1A0D-A9A8-C62F-1397582B6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93367"/>
            <a:ext cx="10541438" cy="763600"/>
          </a:xfrm>
        </p:spPr>
        <p:txBody>
          <a:bodyPr/>
          <a:lstStyle/>
          <a:p>
            <a:r>
              <a:rPr lang="en-US" sz="4400" dirty="0"/>
              <a:t>Universal Asynchronous Receiver Transmitter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63FCE-7E1E-8B00-26FF-6123B5520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Rx – Receiving pin</a:t>
            </a:r>
          </a:p>
          <a:p>
            <a:r>
              <a:rPr lang="en-US" sz="2800" dirty="0">
                <a:solidFill>
                  <a:schemeClr val="tx1"/>
                </a:solidFill>
              </a:rPr>
              <a:t>Tx – Transmission pin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Gnd</a:t>
            </a:r>
            <a:r>
              <a:rPr lang="en-US" sz="2800" dirty="0">
                <a:solidFill>
                  <a:schemeClr val="tx1"/>
                </a:solidFill>
              </a:rPr>
              <a:t> – Common connection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rgbClr val="FF9300"/>
                </a:solidFill>
              </a:rPr>
              <a:t>Serial.begin</a:t>
            </a:r>
            <a:r>
              <a:rPr lang="en-US" sz="2800" dirty="0">
                <a:solidFill>
                  <a:srgbClr val="FF9300"/>
                </a:solidFill>
              </a:rPr>
              <a:t>(</a:t>
            </a:r>
            <a:r>
              <a:rPr lang="en-US" sz="2800" dirty="0">
                <a:solidFill>
                  <a:srgbClr val="00B0F0"/>
                </a:solidFill>
              </a:rPr>
              <a:t>BAUD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 err="1">
                <a:solidFill>
                  <a:srgbClr val="FF9300"/>
                </a:solidFill>
              </a:rPr>
              <a:t>Serial.read</a:t>
            </a:r>
            <a:r>
              <a:rPr lang="en-US" sz="2800" dirty="0">
                <a:solidFill>
                  <a:srgbClr val="FF9300"/>
                </a:solidFill>
              </a:rPr>
              <a:t>();</a:t>
            </a:r>
          </a:p>
          <a:p>
            <a:r>
              <a:rPr lang="en-US" sz="2800" dirty="0" err="1">
                <a:solidFill>
                  <a:srgbClr val="FF9300"/>
                </a:solidFill>
              </a:rPr>
              <a:t>Serial.write</a:t>
            </a:r>
            <a:r>
              <a:rPr lang="en-US" sz="2800" dirty="0">
                <a:solidFill>
                  <a:srgbClr val="FF9300"/>
                </a:solidFill>
              </a:rPr>
              <a:t>(</a:t>
            </a:r>
            <a:r>
              <a:rPr lang="en-US" sz="2800" dirty="0">
                <a:solidFill>
                  <a:schemeClr val="tx1"/>
                </a:solidFill>
              </a:rPr>
              <a:t>‘character’</a:t>
            </a:r>
            <a:r>
              <a:rPr lang="en-US" sz="2800" dirty="0">
                <a:solidFill>
                  <a:srgbClr val="FF9300"/>
                </a:solidFill>
              </a:rPr>
              <a:t>);</a:t>
            </a:r>
          </a:p>
          <a:p>
            <a:r>
              <a:rPr lang="en-US" sz="2800" dirty="0" err="1">
                <a:solidFill>
                  <a:srgbClr val="FF9300"/>
                </a:solidFill>
              </a:rPr>
              <a:t>Serial.readString</a:t>
            </a:r>
            <a:r>
              <a:rPr lang="en-US" sz="2800" dirty="0">
                <a:solidFill>
                  <a:srgbClr val="FF9300"/>
                </a:solidFill>
              </a:rPr>
              <a:t>();</a:t>
            </a:r>
          </a:p>
          <a:p>
            <a:r>
              <a:rPr lang="en-US" sz="2800" dirty="0" err="1">
                <a:solidFill>
                  <a:srgbClr val="FF9300"/>
                </a:solidFill>
              </a:rPr>
              <a:t>Serial.print</a:t>
            </a:r>
            <a:r>
              <a:rPr lang="en-US" sz="2800" dirty="0">
                <a:solidFill>
                  <a:srgbClr val="FF9300"/>
                </a:solidFill>
              </a:rPr>
              <a:t>(</a:t>
            </a:r>
            <a:r>
              <a:rPr lang="en-US" sz="2800" dirty="0">
                <a:solidFill>
                  <a:schemeClr val="tx1"/>
                </a:solidFill>
              </a:rPr>
              <a:t>“message”</a:t>
            </a:r>
            <a:r>
              <a:rPr lang="en-US" sz="2800" dirty="0">
                <a:solidFill>
                  <a:srgbClr val="FF9300"/>
                </a:solidFill>
              </a:rPr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012B9-F8B6-7BD5-AA55-7221C20CF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203" y="1634223"/>
            <a:ext cx="4414797" cy="441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57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C17CD-EAFA-F154-7AC5-4780B581B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8FA1-F8F4-A4E3-0B56-52323F8B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Programs and 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4B849-FC26-A621-8763-307F8C709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34223"/>
            <a:ext cx="10272000" cy="4630410"/>
          </a:xfrm>
        </p:spPr>
        <p:txBody>
          <a:bodyPr/>
          <a:lstStyle/>
          <a:p>
            <a:r>
              <a:rPr lang="en-US" sz="2800" dirty="0"/>
              <a:t>Programs</a:t>
            </a:r>
          </a:p>
          <a:p>
            <a:pPr lvl="1"/>
            <a:r>
              <a:rPr lang="en-US" sz="2800" dirty="0"/>
              <a:t>Print message on serial console</a:t>
            </a:r>
          </a:p>
          <a:p>
            <a:pPr lvl="1"/>
            <a:r>
              <a:rPr lang="en-US" sz="2800" dirty="0"/>
              <a:t>Control LED based on serial console input</a:t>
            </a:r>
          </a:p>
          <a:p>
            <a:pPr lvl="1"/>
            <a:r>
              <a:rPr lang="en-US" sz="2800" dirty="0"/>
              <a:t>Print sensor data to the console </a:t>
            </a:r>
          </a:p>
          <a:p>
            <a:endParaRPr lang="en-US" sz="2800" dirty="0"/>
          </a:p>
          <a:p>
            <a:r>
              <a:rPr lang="en-US" sz="2800" dirty="0"/>
              <a:t>Exercises</a:t>
            </a:r>
          </a:p>
          <a:p>
            <a:pPr lvl="1"/>
            <a:r>
              <a:rPr lang="en-US" sz="2800" dirty="0"/>
              <a:t>Print status message on serial console and control the LED using sensor value.</a:t>
            </a:r>
          </a:p>
          <a:p>
            <a:pPr lvl="1"/>
            <a:endParaRPr lang="en-US" sz="2800" dirty="0"/>
          </a:p>
          <a:p>
            <a:r>
              <a:rPr lang="en-US" sz="2800" dirty="0"/>
              <a:t>Challenge: Use the serial reference to use all the functions and make a solution.</a:t>
            </a:r>
          </a:p>
        </p:txBody>
      </p:sp>
    </p:spTree>
    <p:extLst>
      <p:ext uri="{BB962C8B-B14F-4D97-AF65-F5344CB8AC3E}">
        <p14:creationId xmlns:p14="http://schemas.microsoft.com/office/powerpoint/2010/main" val="450889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AF214-F6DD-8F36-7C7C-0E8B6AF9A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1BC9-989A-DB78-9F24-C384CD46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Network Communication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4DBBE-A5B5-9D30-57F6-4E20EB09A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34223"/>
            <a:ext cx="4440675" cy="4630410"/>
          </a:xfrm>
        </p:spPr>
        <p:txBody>
          <a:bodyPr/>
          <a:lstStyle/>
          <a:p>
            <a:r>
              <a:rPr lang="en-US" sz="2800" dirty="0"/>
              <a:t>Short Range</a:t>
            </a:r>
          </a:p>
          <a:p>
            <a:pPr lvl="1"/>
            <a:r>
              <a:rPr lang="en-US" sz="2800" dirty="0"/>
              <a:t>Bluetooth, Wi-Fi</a:t>
            </a:r>
          </a:p>
          <a:p>
            <a:pPr lvl="1"/>
            <a:r>
              <a:rPr lang="en-US" sz="2800" dirty="0"/>
              <a:t>Zigbee</a:t>
            </a:r>
          </a:p>
          <a:p>
            <a:r>
              <a:rPr lang="en-US" sz="2800" dirty="0"/>
              <a:t>Wide Range</a:t>
            </a:r>
          </a:p>
          <a:p>
            <a:pPr lvl="1"/>
            <a:r>
              <a:rPr lang="en-US" sz="2800" dirty="0" err="1"/>
              <a:t>LoRA</a:t>
            </a:r>
            <a:r>
              <a:rPr lang="en-US" sz="2800" dirty="0"/>
              <a:t>, </a:t>
            </a:r>
            <a:r>
              <a:rPr lang="en-US" sz="2800" dirty="0" err="1"/>
              <a:t>SigFox</a:t>
            </a:r>
            <a:r>
              <a:rPr lang="en-US" sz="2800" dirty="0"/>
              <a:t>,</a:t>
            </a:r>
          </a:p>
          <a:p>
            <a:pPr lvl="1"/>
            <a:r>
              <a:rPr lang="en-US" sz="2800" dirty="0"/>
              <a:t>NB-IoT</a:t>
            </a:r>
          </a:p>
          <a:p>
            <a:r>
              <a:rPr lang="en-US" sz="2800" dirty="0"/>
              <a:t>Cellular</a:t>
            </a:r>
          </a:p>
          <a:p>
            <a:pPr lvl="1"/>
            <a:r>
              <a:rPr lang="en-US" sz="2800" dirty="0"/>
              <a:t>2G, 3G, 4G, 5G</a:t>
            </a:r>
          </a:p>
          <a:p>
            <a:r>
              <a:rPr lang="en-US" sz="2800" dirty="0"/>
              <a:t>Power</a:t>
            </a:r>
          </a:p>
          <a:p>
            <a:pPr lvl="1"/>
            <a:r>
              <a:rPr lang="en-US" sz="2800" dirty="0"/>
              <a:t>Satellite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3E62A53-AAAB-34E8-095C-9EA301D16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6440169"/>
              </p:ext>
            </p:extLst>
          </p:nvPr>
        </p:nvGraphicFramePr>
        <p:xfrm>
          <a:off x="5400675" y="454019"/>
          <a:ext cx="6475414" cy="5949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741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538836-2ED1-9A48-9E08-7A8AFF80A2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E22B46-F249-F542-9DCF-FE4BBD87B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9D74EA-70CB-3042-AFE8-F010D18B20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890CF3-0325-EF49-A2AF-02AA8942E2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3339D92-59CB-594D-B2E4-88FA378D2F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04896C-37A3-AF48-87B0-2123F832E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FD1982-458F-4745-BBA1-31D004F71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6509C9-11F4-FA4F-A552-C92C2D2899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95CC42-9F07-244E-AF1A-A8A6A2C86E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1E7E0-A916-CF71-867F-BFEF4F3DE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4BA7-B31D-CFA0-5903-DD5ED24A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Network Communication</a:t>
            </a:r>
          </a:p>
        </p:txBody>
      </p:sp>
      <p:pic>
        <p:nvPicPr>
          <p:cNvPr id="5122" name="Picture 2" descr="IoT Communication Protocols—Network Protocols - Technical Articles">
            <a:extLst>
              <a:ext uri="{FF2B5EF4-FFF2-40B4-BE49-F238E27FC236}">
                <a16:creationId xmlns:a16="http://schemas.microsoft.com/office/drawing/2014/main" id="{B714626A-F3DB-5345-A25A-7232D46B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56967"/>
            <a:ext cx="76200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F7120A-0A8F-97BB-5D45-62E82A66EC59}"/>
              </a:ext>
            </a:extLst>
          </p:cNvPr>
          <p:cNvSpPr txBox="1"/>
          <p:nvPr/>
        </p:nvSpPr>
        <p:spPr>
          <a:xfrm>
            <a:off x="2286000" y="6550223"/>
            <a:ext cx="2217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All About Circuits</a:t>
            </a:r>
          </a:p>
        </p:txBody>
      </p:sp>
    </p:spTree>
    <p:extLst>
      <p:ext uri="{BB962C8B-B14F-4D97-AF65-F5344CB8AC3E}">
        <p14:creationId xmlns:p14="http://schemas.microsoft.com/office/powerpoint/2010/main" val="317163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0F0EC-1698-AEBE-A64B-D620A1E7B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9F15-8605-C7BA-BA32-914CEB2F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93367"/>
            <a:ext cx="10541438" cy="763600"/>
          </a:xfrm>
        </p:spPr>
        <p:txBody>
          <a:bodyPr/>
          <a:lstStyle/>
          <a:p>
            <a:r>
              <a:rPr lang="en-US" sz="4400" dirty="0"/>
              <a:t>Wi-Fi Communication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F0E10-4C2D-2C78-B23F-B93D552C0D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20"/>
                </a:solidFill>
                <a:effectLst/>
              </a:rPr>
              <a:t>#include</a:t>
            </a:r>
            <a:r>
              <a:rPr lang="en-US" sz="2800" dirty="0">
                <a:solidFill>
                  <a:srgbClr val="BBBBBB"/>
                </a:solidFill>
                <a:effectLst/>
              </a:rPr>
              <a:t> </a:t>
            </a:r>
            <a:r>
              <a:rPr lang="en-US" sz="2800" i="1" dirty="0">
                <a:solidFill>
                  <a:srgbClr val="408090"/>
                </a:solidFill>
                <a:effectLst/>
              </a:rPr>
              <a:t>&lt;ESP8266WiFi.h&gt;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/>
          </a:p>
          <a:p>
            <a:r>
              <a:rPr lang="en-US" sz="2800" dirty="0" err="1">
                <a:solidFill>
                  <a:srgbClr val="FF9300"/>
                </a:solidFill>
              </a:rPr>
              <a:t>WiFi.begin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>
                <a:solidFill>
                  <a:schemeClr val="tx1"/>
                </a:solidFill>
                <a:effectLst/>
              </a:rPr>
              <a:t>"network-name"</a:t>
            </a:r>
            <a:r>
              <a:rPr lang="en-US" sz="2800" dirty="0">
                <a:solidFill>
                  <a:srgbClr val="FF9300"/>
                </a:solidFill>
              </a:rPr>
              <a:t>,</a:t>
            </a:r>
            <a:r>
              <a:rPr lang="en-US" sz="2800" dirty="0">
                <a:solidFill>
                  <a:srgbClr val="FF9300"/>
                </a:solidFill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"pass-to-network"</a:t>
            </a:r>
            <a:r>
              <a:rPr lang="en-US" sz="2800" dirty="0">
                <a:solidFill>
                  <a:srgbClr val="FF9300"/>
                </a:solidFill>
              </a:rPr>
              <a:t>);</a:t>
            </a:r>
          </a:p>
          <a:p>
            <a:r>
              <a:rPr lang="en-US" sz="2800" dirty="0" err="1">
                <a:solidFill>
                  <a:srgbClr val="FF9300"/>
                </a:solidFill>
              </a:rPr>
              <a:t>WiFi.status</a:t>
            </a:r>
            <a:r>
              <a:rPr lang="en-US" sz="2800" dirty="0">
                <a:solidFill>
                  <a:srgbClr val="FF9300"/>
                </a:solidFill>
              </a:rPr>
              <a:t>()</a:t>
            </a:r>
            <a:r>
              <a:rPr lang="en-US" sz="2800" dirty="0">
                <a:solidFill>
                  <a:srgbClr val="FF9300"/>
                </a:solidFill>
                <a:effectLst/>
              </a:rPr>
              <a:t> != </a:t>
            </a:r>
            <a:r>
              <a:rPr lang="en-US" sz="2800" dirty="0">
                <a:solidFill>
                  <a:srgbClr val="00B0F0"/>
                </a:solidFill>
              </a:rPr>
              <a:t>WL_CONNECTED</a:t>
            </a:r>
          </a:p>
          <a:p>
            <a:r>
              <a:rPr lang="en-US" sz="2800" dirty="0" err="1">
                <a:solidFill>
                  <a:srgbClr val="FF9300"/>
                </a:solidFill>
              </a:rPr>
              <a:t>WiFi.localIP</a:t>
            </a:r>
            <a:r>
              <a:rPr lang="en-US" sz="2800" dirty="0">
                <a:solidFill>
                  <a:srgbClr val="FF9300"/>
                </a:solidFill>
              </a:rPr>
              <a:t>()</a:t>
            </a:r>
          </a:p>
          <a:p>
            <a:endParaRPr lang="en-US" sz="2800" dirty="0"/>
          </a:p>
          <a:p>
            <a:r>
              <a:rPr lang="en-US" sz="2800" dirty="0"/>
              <a:t>Status using Serial Communication </a:t>
            </a:r>
            <a:endParaRPr lang="en-US" sz="1800" dirty="0"/>
          </a:p>
          <a:p>
            <a:endParaRPr lang="en-US" sz="1800" dirty="0">
              <a:hlinkClick r:id="rId2"/>
            </a:endParaRPr>
          </a:p>
          <a:p>
            <a:r>
              <a:rPr lang="en-US" sz="1800" dirty="0">
                <a:hlinkClick r:id="rId3"/>
              </a:rPr>
              <a:t>https://arduino-esp8266.readthedocs.io/en/latest</a:t>
            </a:r>
            <a:endParaRPr lang="en-US" sz="1800" dirty="0"/>
          </a:p>
          <a:p>
            <a:pPr marL="186262" indent="0">
              <a:buNone/>
            </a:pPr>
            <a:r>
              <a:rPr lang="en-US" sz="1800" dirty="0"/>
              <a:t>     /esp8266wifi/</a:t>
            </a:r>
            <a:r>
              <a:rPr lang="en-US" sz="1800" dirty="0" err="1"/>
              <a:t>readme.html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BEDEC-4C85-4F55-BF8E-FDE134CDB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310" y="2998470"/>
            <a:ext cx="3722370" cy="372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0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601F0-2F3E-B380-1CC7-EB8A2932C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3193-71D2-CB93-351A-E9A9BB04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93367"/>
            <a:ext cx="10541438" cy="763600"/>
          </a:xfrm>
        </p:spPr>
        <p:txBody>
          <a:bodyPr/>
          <a:lstStyle/>
          <a:p>
            <a:r>
              <a:rPr lang="en-US" sz="4400" dirty="0"/>
              <a:t>Blynk IoT Platform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C60B3-137F-5C33-4753-0D38619560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20"/>
                </a:solidFill>
                <a:effectLst/>
              </a:rPr>
              <a:t>Create an account on Blynk IoT Platform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020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8BA1-0065-368D-86D9-AA850566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Getting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5D82C-C6E7-6008-AAFF-3EEF8BB51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34223"/>
            <a:ext cx="10272000" cy="4107358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Download and Install Arduino IDE Software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Install the ESP8266 board support package in Arduino IDE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Introduction to ESP8266 and GPIO pins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-apple-system"/>
              </a:rPr>
              <a:t>Issues and Troubleshooting</a:t>
            </a:r>
          </a:p>
          <a:p>
            <a:pPr lvl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-apple-system"/>
              </a:rPr>
              <a:t>CP210x Driver Download and Install</a:t>
            </a:r>
          </a:p>
          <a:p>
            <a:pPr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  <a:latin typeface="-apple-system"/>
              </a:rPr>
              <a:t>Note:</a:t>
            </a:r>
            <a:r>
              <a:rPr lang="en-US" sz="2800" dirty="0">
                <a:solidFill>
                  <a:schemeClr val="tx1"/>
                </a:solidFill>
                <a:latin typeface="-apple-system"/>
              </a:rPr>
              <a:t> Don’t Install Arduino 2.0 or above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D4A09-5D2F-F37A-9A6B-EBD632345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830" y="2556777"/>
            <a:ext cx="4221480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9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AD88-5A6A-CC44-E7C0-DC131CAA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Embedded Systems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47DA7F-55B7-290A-1395-629F0679533B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pPr algn="ctr"/>
            <a:r>
              <a:rPr lang="en-US" dirty="0"/>
              <a:t>Industrial Use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A73B033-998B-F31D-F739-C854EB1DE22C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4513503" y="3652180"/>
            <a:ext cx="3312059" cy="703600"/>
          </a:xfrm>
        </p:spPr>
        <p:txBody>
          <a:bodyPr/>
          <a:lstStyle/>
          <a:p>
            <a:pPr algn="ctr"/>
            <a:r>
              <a:rPr lang="en-US" dirty="0"/>
              <a:t>Educational or Hobby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0F079C6-A42F-87D1-235D-8D507B8D62BA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pPr algn="ctr"/>
            <a:r>
              <a:rPr lang="en-US" dirty="0"/>
              <a:t>Extended Use Case</a:t>
            </a:r>
          </a:p>
        </p:txBody>
      </p:sp>
      <p:pic>
        <p:nvPicPr>
          <p:cNvPr id="1026" name="Picture 2" descr="Microchip Technology To Acquire Atmel">
            <a:extLst>
              <a:ext uri="{FF2B5EF4-FFF2-40B4-BE49-F238E27FC236}">
                <a16:creationId xmlns:a16="http://schemas.microsoft.com/office/drawing/2014/main" id="{239B9201-3DDB-B0D3-6B3A-600E05A38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00" y="1926109"/>
            <a:ext cx="131706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69D5BA-DC6D-704D-88D3-55CA23E2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843" y="1926109"/>
            <a:ext cx="134911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3FC3CB8-EE7D-0024-62CD-6B07CCA13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89" y="2931251"/>
            <a:ext cx="222515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eil (company) - Wikipedia">
            <a:extLst>
              <a:ext uri="{FF2B5EF4-FFF2-40B4-BE49-F238E27FC236}">
                <a16:creationId xmlns:a16="http://schemas.microsoft.com/office/drawing/2014/main" id="{DCFDC756-0789-AE43-9FAF-756DEB3E7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00" y="4437308"/>
            <a:ext cx="2017059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tmel Studio 6 with Arduino Boards – Part 1 | Jaycon Systems">
            <a:extLst>
              <a:ext uri="{FF2B5EF4-FFF2-40B4-BE49-F238E27FC236}">
                <a16:creationId xmlns:a16="http://schemas.microsoft.com/office/drawing/2014/main" id="{0D488C58-113E-B4E6-7A24-D834F141D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752" y="4437308"/>
            <a:ext cx="61881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045F155-B2E8-11F7-086B-25D8B5243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064" y="2940738"/>
            <a:ext cx="134387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aspberry Pi Logo transparent PNG - StickPNG">
            <a:extLst>
              <a:ext uri="{FF2B5EF4-FFF2-40B4-BE49-F238E27FC236}">
                <a16:creationId xmlns:a16="http://schemas.microsoft.com/office/drawing/2014/main" id="{BB5FFBE9-5373-7573-40F8-CCA90393E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040" y="1924859"/>
            <a:ext cx="71616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6821FFF6-09D5-F4AB-95C4-3402F27CC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147" y="192610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Ti Launchpad Introduction To Ti Launchpad | Ti Launchpad">
            <a:extLst>
              <a:ext uri="{FF2B5EF4-FFF2-40B4-BE49-F238E27FC236}">
                <a16:creationId xmlns:a16="http://schemas.microsoft.com/office/drawing/2014/main" id="{E55FBADB-658A-87BB-47E6-45E08F952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260" y="432300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erms of Service - Radxa Forum">
            <a:extLst>
              <a:ext uri="{FF2B5EF4-FFF2-40B4-BE49-F238E27FC236}">
                <a16:creationId xmlns:a16="http://schemas.microsoft.com/office/drawing/2014/main" id="{7E1ABC0D-5B74-612F-FA36-4C28E6FB7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660" y="4431157"/>
            <a:ext cx="2017806" cy="55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BeagleBoard - open hardware computers for makers, educators and  professionals">
            <a:extLst>
              <a:ext uri="{FF2B5EF4-FFF2-40B4-BE49-F238E27FC236}">
                <a16:creationId xmlns:a16="http://schemas.microsoft.com/office/drawing/2014/main" id="{A5045B73-78F4-3ACB-2F92-09CD2AA1C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246" y="4823650"/>
            <a:ext cx="3018702" cy="169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CF9965D2-BCF1-483D-1891-52757293B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730" y="5411046"/>
            <a:ext cx="2893009" cy="52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nstall Jetpack and Tensorflow on Jetson | by David Cochard | axinc-ai |  Medium">
            <a:extLst>
              <a:ext uri="{FF2B5EF4-FFF2-40B4-BE49-F238E27FC236}">
                <a16:creationId xmlns:a16="http://schemas.microsoft.com/office/drawing/2014/main" id="{1E361FD3-3790-3AC5-68EA-2DF11D3A9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866" y="4314414"/>
            <a:ext cx="2156298" cy="109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CF6D204B-F75C-158F-2A40-146AAAAFA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412" y="2801948"/>
            <a:ext cx="134387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2">
            <a:extLst>
              <a:ext uri="{FF2B5EF4-FFF2-40B4-BE49-F238E27FC236}">
                <a16:creationId xmlns:a16="http://schemas.microsoft.com/office/drawing/2014/main" id="{05983036-3442-25C6-F5C8-99F7A29ED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694" y="27698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CA76ECFF-D41F-7EB4-A01A-921B182E5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825" y="1834469"/>
            <a:ext cx="914401" cy="93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85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79AC-EE60-0EB1-8B58-8F6E8669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Why </a:t>
            </a:r>
            <a:r>
              <a:rPr lang="en-US" sz="4400" dirty="0" err="1"/>
              <a:t>Espressif</a:t>
            </a:r>
            <a:r>
              <a:rPr lang="en-US" sz="4400" dirty="0"/>
              <a:t> Systems?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D71E1-9F61-C631-7529-F8E9A7008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Cheap</a:t>
            </a:r>
          </a:p>
          <a:p>
            <a:r>
              <a:rPr lang="en-US" sz="2800" dirty="0"/>
              <a:t>Connectivity Available</a:t>
            </a:r>
          </a:p>
          <a:p>
            <a:r>
              <a:rPr lang="en-US" sz="2800" dirty="0"/>
              <a:t>Beginner Friendly</a:t>
            </a:r>
          </a:p>
          <a:p>
            <a:r>
              <a:rPr lang="en-US" sz="2800" dirty="0"/>
              <a:t>Availability</a:t>
            </a:r>
          </a:p>
          <a:p>
            <a:r>
              <a:rPr lang="en-US" sz="2800" dirty="0"/>
              <a:t>Extended Development Support</a:t>
            </a:r>
          </a:p>
          <a:p>
            <a:r>
              <a:rPr lang="en-US" sz="2800" dirty="0"/>
              <a:t>Community Support</a:t>
            </a:r>
          </a:p>
          <a:p>
            <a:r>
              <a:rPr lang="en-US" sz="2800" dirty="0"/>
              <a:t>Industry Ready</a:t>
            </a:r>
          </a:p>
          <a:p>
            <a:r>
              <a:rPr lang="en-US" sz="2800" dirty="0"/>
              <a:t>Get Started with Arduino:</a:t>
            </a:r>
          </a:p>
          <a:p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/esp8266/Arduino</a:t>
            </a:r>
          </a:p>
        </p:txBody>
      </p:sp>
      <p:pic>
        <p:nvPicPr>
          <p:cNvPr id="4" name="Picture 36">
            <a:extLst>
              <a:ext uri="{FF2B5EF4-FFF2-40B4-BE49-F238E27FC236}">
                <a16:creationId xmlns:a16="http://schemas.microsoft.com/office/drawing/2014/main" id="{D3BEC61A-36F4-D8D3-87A4-2510ECEE6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715" y="5435620"/>
            <a:ext cx="6178699" cy="111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CBEEDB-7439-6904-A053-6660F32C8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715" y="1494151"/>
            <a:ext cx="3804285" cy="380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8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spressif Leads the IoT Chip Market with Over 1 Billion Shipments Worldwide  | Espressif Systems">
            <a:extLst>
              <a:ext uri="{FF2B5EF4-FFF2-40B4-BE49-F238E27FC236}">
                <a16:creationId xmlns:a16="http://schemas.microsoft.com/office/drawing/2014/main" id="{A12B08E2-539E-E18E-4CBB-A4E547E9D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7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0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9715-36DD-1E7D-CACF-288360C4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Digital Input and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9C992-FBE2-057D-B370-55E0B290E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General Purpose Input and Output</a:t>
            </a:r>
          </a:p>
          <a:p>
            <a:endParaRPr lang="en-US" sz="2800" dirty="0"/>
          </a:p>
          <a:p>
            <a:r>
              <a:rPr lang="en-US" sz="2800" dirty="0" err="1">
                <a:solidFill>
                  <a:srgbClr val="FF9300"/>
                </a:solidFill>
              </a:rPr>
              <a:t>pinMode</a:t>
            </a:r>
            <a:r>
              <a:rPr lang="en-US" sz="2800" dirty="0">
                <a:solidFill>
                  <a:srgbClr val="FF9300"/>
                </a:solidFill>
              </a:rPr>
              <a:t>(</a:t>
            </a:r>
            <a:r>
              <a:rPr lang="en-US" sz="2800" dirty="0"/>
              <a:t>pin, </a:t>
            </a:r>
            <a:r>
              <a:rPr lang="en-US" sz="2800" dirty="0">
                <a:solidFill>
                  <a:srgbClr val="00B0F0"/>
                </a:solidFill>
              </a:rPr>
              <a:t>MODE</a:t>
            </a:r>
            <a:r>
              <a:rPr lang="en-US" sz="2800" dirty="0">
                <a:solidFill>
                  <a:srgbClr val="FF9300"/>
                </a:solidFill>
              </a:rPr>
              <a:t>);</a:t>
            </a:r>
          </a:p>
          <a:p>
            <a:pPr lvl="1"/>
            <a:r>
              <a:rPr lang="en-US" sz="2800" dirty="0"/>
              <a:t>Sets a specified pin as </a:t>
            </a:r>
            <a:r>
              <a:rPr lang="en-US" sz="2800" dirty="0">
                <a:solidFill>
                  <a:srgbClr val="00B0F0"/>
                </a:solidFill>
              </a:rPr>
              <a:t>INPUT</a:t>
            </a:r>
            <a:r>
              <a:rPr lang="en-US" sz="2800" dirty="0"/>
              <a:t> or </a:t>
            </a:r>
            <a:r>
              <a:rPr lang="en-US" sz="2800" dirty="0">
                <a:solidFill>
                  <a:srgbClr val="00B0F0"/>
                </a:solidFill>
              </a:rPr>
              <a:t>OUTPUT</a:t>
            </a:r>
          </a:p>
          <a:p>
            <a:endParaRPr lang="en-US" sz="2800" dirty="0"/>
          </a:p>
          <a:p>
            <a:r>
              <a:rPr lang="en-US" sz="2800" dirty="0" err="1">
                <a:solidFill>
                  <a:srgbClr val="FF9300"/>
                </a:solidFill>
              </a:rPr>
              <a:t>digitalWrite</a:t>
            </a:r>
            <a:r>
              <a:rPr lang="en-US" sz="2800" dirty="0">
                <a:solidFill>
                  <a:srgbClr val="FF9300"/>
                </a:solidFill>
              </a:rPr>
              <a:t>(</a:t>
            </a:r>
            <a:r>
              <a:rPr lang="en-US" sz="2800" dirty="0"/>
              <a:t>pin, </a:t>
            </a:r>
            <a:r>
              <a:rPr lang="en-US" sz="2800" dirty="0">
                <a:solidFill>
                  <a:srgbClr val="00B0F0"/>
                </a:solidFill>
              </a:rPr>
              <a:t>VALUE</a:t>
            </a:r>
            <a:r>
              <a:rPr lang="en-US" sz="2800" dirty="0">
                <a:solidFill>
                  <a:srgbClr val="FF9300"/>
                </a:solidFill>
              </a:rPr>
              <a:t>);</a:t>
            </a:r>
          </a:p>
          <a:p>
            <a:pPr lvl="1"/>
            <a:r>
              <a:rPr lang="en-US" sz="2800" dirty="0"/>
              <a:t>Use to set the pin </a:t>
            </a:r>
            <a:r>
              <a:rPr lang="en-US" sz="2800" dirty="0">
                <a:solidFill>
                  <a:srgbClr val="00B0F0"/>
                </a:solidFill>
              </a:rPr>
              <a:t>HIGH</a:t>
            </a:r>
            <a:r>
              <a:rPr lang="en-US" sz="2800" dirty="0"/>
              <a:t> or </a:t>
            </a:r>
            <a:r>
              <a:rPr lang="en-US" sz="2800" dirty="0">
                <a:solidFill>
                  <a:srgbClr val="00B0F0"/>
                </a:solidFill>
              </a:rPr>
              <a:t>LOW</a:t>
            </a:r>
          </a:p>
          <a:p>
            <a:endParaRPr lang="en-US" sz="2800" dirty="0"/>
          </a:p>
          <a:p>
            <a:r>
              <a:rPr lang="en-US" sz="2800" dirty="0" err="1">
                <a:solidFill>
                  <a:srgbClr val="FF9300"/>
                </a:solidFill>
              </a:rPr>
              <a:t>digitalRead</a:t>
            </a:r>
            <a:r>
              <a:rPr lang="en-US" sz="2800" dirty="0">
                <a:solidFill>
                  <a:srgbClr val="FF9300"/>
                </a:solidFill>
              </a:rPr>
              <a:t>(</a:t>
            </a:r>
            <a:r>
              <a:rPr lang="en-US" sz="2800" dirty="0"/>
              <a:t>pin</a:t>
            </a:r>
            <a:r>
              <a:rPr lang="en-US" sz="2800" dirty="0">
                <a:solidFill>
                  <a:srgbClr val="FF9300"/>
                </a:solidFill>
              </a:rPr>
              <a:t>);</a:t>
            </a:r>
          </a:p>
          <a:p>
            <a:pPr lvl="1"/>
            <a:r>
              <a:rPr lang="en-US" sz="2800" dirty="0"/>
              <a:t>Use the pin to read </a:t>
            </a:r>
            <a:r>
              <a:rPr lang="en-US" sz="2800" dirty="0">
                <a:solidFill>
                  <a:srgbClr val="00B0F0"/>
                </a:solidFill>
              </a:rPr>
              <a:t>HIGH</a:t>
            </a:r>
            <a:r>
              <a:rPr lang="en-US" sz="2800" dirty="0"/>
              <a:t> or </a:t>
            </a:r>
            <a:r>
              <a:rPr lang="en-US" sz="2800" dirty="0">
                <a:solidFill>
                  <a:srgbClr val="00B0F0"/>
                </a:solidFill>
              </a:rPr>
              <a:t>LOW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437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E60C3-4A44-4F43-AC41-00FB617BF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AA82-1B4E-2CD7-3721-921AF478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Programs and 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C33C4-0141-888F-6C8D-77D47B0C8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34223"/>
            <a:ext cx="10272000" cy="4630410"/>
          </a:xfrm>
        </p:spPr>
        <p:txBody>
          <a:bodyPr/>
          <a:lstStyle/>
          <a:p>
            <a:r>
              <a:rPr lang="en-US" sz="2800" dirty="0"/>
              <a:t>Programs</a:t>
            </a:r>
          </a:p>
          <a:p>
            <a:pPr lvl="1"/>
            <a:r>
              <a:rPr lang="en-US" sz="2800" dirty="0"/>
              <a:t>Blink an LED</a:t>
            </a:r>
          </a:p>
          <a:p>
            <a:pPr lvl="1"/>
            <a:r>
              <a:rPr lang="en-US" sz="2800" dirty="0"/>
              <a:t>Read a Button State</a:t>
            </a:r>
          </a:p>
          <a:p>
            <a:pPr lvl="1"/>
            <a:r>
              <a:rPr lang="en-US" sz="2800" dirty="0"/>
              <a:t>Trigger Output based on input state</a:t>
            </a:r>
          </a:p>
          <a:p>
            <a:endParaRPr lang="en-US" sz="2800" dirty="0"/>
          </a:p>
          <a:p>
            <a:r>
              <a:rPr lang="en-US" sz="2800" dirty="0"/>
              <a:t>Exercises</a:t>
            </a:r>
          </a:p>
          <a:p>
            <a:pPr lvl="1"/>
            <a:r>
              <a:rPr lang="en-US" sz="2800" dirty="0"/>
              <a:t>Blink 2 LEDs</a:t>
            </a:r>
          </a:p>
          <a:p>
            <a:pPr lvl="1"/>
            <a:r>
              <a:rPr lang="en-US" sz="2800" dirty="0"/>
              <a:t>Trigger output based on input state (inverse)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315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4A166-6430-F456-A126-B3A5BB745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3868-AA91-B949-F8EB-8DD14B92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Analog Input and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78CE7-9954-107F-C957-4AEB3BE53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Analog to Digital Converter - ADC</a:t>
            </a:r>
          </a:p>
          <a:p>
            <a:r>
              <a:rPr lang="en-US" sz="2800" dirty="0"/>
              <a:t>Digital to Analog Converter - PWM</a:t>
            </a:r>
          </a:p>
          <a:p>
            <a:endParaRPr lang="en-US" sz="2800" dirty="0"/>
          </a:p>
          <a:p>
            <a:r>
              <a:rPr lang="en-US" sz="2800" dirty="0" err="1">
                <a:solidFill>
                  <a:srgbClr val="FF9300"/>
                </a:solidFill>
              </a:rPr>
              <a:t>pinMode</a:t>
            </a:r>
            <a:r>
              <a:rPr lang="en-US" sz="2800" dirty="0">
                <a:solidFill>
                  <a:srgbClr val="FF9300"/>
                </a:solidFill>
              </a:rPr>
              <a:t>(</a:t>
            </a:r>
            <a:r>
              <a:rPr lang="en-US" sz="2800" dirty="0"/>
              <a:t>pin, </a:t>
            </a:r>
            <a:r>
              <a:rPr lang="en-US" sz="2800" dirty="0">
                <a:solidFill>
                  <a:srgbClr val="00B0F0"/>
                </a:solidFill>
              </a:rPr>
              <a:t>MODE</a:t>
            </a:r>
            <a:r>
              <a:rPr lang="en-US" sz="2800" dirty="0">
                <a:solidFill>
                  <a:srgbClr val="FF9300"/>
                </a:solidFill>
              </a:rPr>
              <a:t>);</a:t>
            </a:r>
          </a:p>
          <a:p>
            <a:pPr lvl="1"/>
            <a:r>
              <a:rPr lang="en-US" sz="2800" dirty="0"/>
              <a:t>Sets a specified pin as </a:t>
            </a:r>
            <a:r>
              <a:rPr lang="en-US" sz="2800" dirty="0">
                <a:solidFill>
                  <a:srgbClr val="00B0F0"/>
                </a:solidFill>
              </a:rPr>
              <a:t>INPUT</a:t>
            </a:r>
          </a:p>
          <a:p>
            <a:pPr lvl="1"/>
            <a:endParaRPr lang="en-US" sz="2800" dirty="0"/>
          </a:p>
          <a:p>
            <a:r>
              <a:rPr lang="en-US" sz="2800" dirty="0" err="1">
                <a:solidFill>
                  <a:srgbClr val="FF9300"/>
                </a:solidFill>
              </a:rPr>
              <a:t>analogWrite</a:t>
            </a:r>
            <a:r>
              <a:rPr lang="en-US" sz="2800" dirty="0">
                <a:solidFill>
                  <a:srgbClr val="FF9300"/>
                </a:solidFill>
              </a:rPr>
              <a:t>(</a:t>
            </a:r>
            <a:r>
              <a:rPr lang="en-US" sz="2800" dirty="0"/>
              <a:t>pin, </a:t>
            </a:r>
            <a:r>
              <a:rPr lang="en-US" sz="2800" dirty="0">
                <a:solidFill>
                  <a:srgbClr val="00B0F0"/>
                </a:solidFill>
              </a:rPr>
              <a:t>VALUE</a:t>
            </a:r>
            <a:r>
              <a:rPr lang="en-US" sz="2800" dirty="0">
                <a:solidFill>
                  <a:srgbClr val="FF9300"/>
                </a:solidFill>
              </a:rPr>
              <a:t>);</a:t>
            </a:r>
          </a:p>
          <a:p>
            <a:pPr lvl="1"/>
            <a:r>
              <a:rPr lang="en-US" sz="2800" dirty="0"/>
              <a:t>Use to set the pin </a:t>
            </a:r>
            <a:r>
              <a:rPr lang="en-US" sz="2800" dirty="0">
                <a:solidFill>
                  <a:srgbClr val="00B0F0"/>
                </a:solidFill>
              </a:rPr>
              <a:t>0</a:t>
            </a:r>
            <a:r>
              <a:rPr lang="en-US" sz="2800" dirty="0"/>
              <a:t> to </a:t>
            </a:r>
            <a:r>
              <a:rPr lang="en-US" sz="2800" dirty="0">
                <a:solidFill>
                  <a:srgbClr val="00B0F0"/>
                </a:solidFill>
              </a:rPr>
              <a:t>255</a:t>
            </a:r>
          </a:p>
          <a:p>
            <a:endParaRPr lang="en-US" sz="2800" dirty="0"/>
          </a:p>
          <a:p>
            <a:r>
              <a:rPr lang="en-US" sz="2800" dirty="0" err="1">
                <a:solidFill>
                  <a:srgbClr val="FF9300"/>
                </a:solidFill>
              </a:rPr>
              <a:t>analogRead</a:t>
            </a:r>
            <a:r>
              <a:rPr lang="en-US" sz="2800" dirty="0">
                <a:solidFill>
                  <a:srgbClr val="FF9300"/>
                </a:solidFill>
              </a:rPr>
              <a:t>(</a:t>
            </a:r>
            <a:r>
              <a:rPr lang="en-US" sz="2800" dirty="0"/>
              <a:t>pin</a:t>
            </a:r>
            <a:r>
              <a:rPr lang="en-US" sz="2800" dirty="0">
                <a:solidFill>
                  <a:srgbClr val="FF9300"/>
                </a:solidFill>
              </a:rPr>
              <a:t>);</a:t>
            </a:r>
          </a:p>
          <a:p>
            <a:pPr lvl="1"/>
            <a:r>
              <a:rPr lang="en-US" sz="2800" dirty="0"/>
              <a:t>Use the pin to read </a:t>
            </a:r>
            <a:r>
              <a:rPr lang="en-US" sz="2800" dirty="0">
                <a:solidFill>
                  <a:srgbClr val="00B0F0"/>
                </a:solidFill>
              </a:rPr>
              <a:t>0</a:t>
            </a:r>
            <a:r>
              <a:rPr lang="en-US" sz="2800" dirty="0"/>
              <a:t> or </a:t>
            </a:r>
            <a:r>
              <a:rPr lang="en-US" sz="2800" dirty="0">
                <a:solidFill>
                  <a:srgbClr val="00B0F0"/>
                </a:solidFill>
              </a:rPr>
              <a:t>1024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164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79716-2F34-811B-886F-F24AAA7F5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A28F-0434-1279-5E6C-BBC7B6E7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Programs and 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BA33F-B881-0E69-D1CB-BC953255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34223"/>
            <a:ext cx="10272000" cy="4630410"/>
          </a:xfrm>
        </p:spPr>
        <p:txBody>
          <a:bodyPr/>
          <a:lstStyle/>
          <a:p>
            <a:r>
              <a:rPr lang="en-US" sz="2800" dirty="0"/>
              <a:t>Programs</a:t>
            </a:r>
          </a:p>
          <a:p>
            <a:pPr lvl="1"/>
            <a:r>
              <a:rPr lang="en-US" sz="2800" dirty="0"/>
              <a:t>Fade an LED</a:t>
            </a:r>
          </a:p>
          <a:p>
            <a:pPr lvl="1"/>
            <a:r>
              <a:rPr lang="en-US" sz="2800" dirty="0"/>
              <a:t>Read a sensor value</a:t>
            </a:r>
          </a:p>
          <a:p>
            <a:pPr lvl="1"/>
            <a:r>
              <a:rPr lang="en-US" sz="2800" dirty="0"/>
              <a:t>Trigger Output based on sensor value</a:t>
            </a:r>
          </a:p>
          <a:p>
            <a:endParaRPr lang="en-US" sz="2800" dirty="0"/>
          </a:p>
          <a:p>
            <a:r>
              <a:rPr lang="en-US" sz="2800" dirty="0"/>
              <a:t>Exercises</a:t>
            </a:r>
          </a:p>
          <a:p>
            <a:pPr lvl="1"/>
            <a:r>
              <a:rPr lang="en-US" sz="2800" dirty="0"/>
              <a:t>Fade LED On, Fade LED off</a:t>
            </a:r>
          </a:p>
          <a:p>
            <a:pPr lvl="1"/>
            <a:r>
              <a:rPr lang="en-US" sz="2800" dirty="0"/>
              <a:t>Trigger LED output based on sensor value</a:t>
            </a:r>
          </a:p>
          <a:p>
            <a:endParaRPr lang="en-US" sz="2800" dirty="0"/>
          </a:p>
          <a:p>
            <a:r>
              <a:rPr lang="en-US" sz="2800" dirty="0"/>
              <a:t>Challenge: Fade LED based on the duration of the button state.</a:t>
            </a:r>
          </a:p>
        </p:txBody>
      </p:sp>
    </p:spTree>
    <p:extLst>
      <p:ext uri="{BB962C8B-B14F-4D97-AF65-F5344CB8AC3E}">
        <p14:creationId xmlns:p14="http://schemas.microsoft.com/office/powerpoint/2010/main" val="3284884117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Geometric Slides by Slidesgo">
  <a:themeElements>
    <a:clrScheme name="Simple Light">
      <a:dk1>
        <a:srgbClr val="323D5F"/>
      </a:dk1>
      <a:lt1>
        <a:srgbClr val="FAFAFA"/>
      </a:lt1>
      <a:dk2>
        <a:srgbClr val="716D79"/>
      </a:dk2>
      <a:lt2>
        <a:srgbClr val="9F9F9F"/>
      </a:lt2>
      <a:accent1>
        <a:srgbClr val="7B776F"/>
      </a:accent1>
      <a:accent2>
        <a:srgbClr val="EBECE7"/>
      </a:accent2>
      <a:accent3>
        <a:srgbClr val="F0F0F0"/>
      </a:accent3>
      <a:accent4>
        <a:srgbClr val="FFFFFF"/>
      </a:accent4>
      <a:accent5>
        <a:srgbClr val="FFFFFF"/>
      </a:accent5>
      <a:accent6>
        <a:srgbClr val="FFFFFF"/>
      </a:accent6>
      <a:hlink>
        <a:srgbClr val="323D5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Formal Geometric Slides by Slidesgo</Template>
  <TotalTime>686</TotalTime>
  <Words>518</Words>
  <Application>Microsoft Macintosh PowerPoint</Application>
  <PresentationFormat>Widescreen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Microsoft GothicNeo</vt:lpstr>
      <vt:lpstr>-apple-system</vt:lpstr>
      <vt:lpstr>Arial</vt:lpstr>
      <vt:lpstr>Bebas Neue</vt:lpstr>
      <vt:lpstr>Eurostile</vt:lpstr>
      <vt:lpstr>Google Sans</vt:lpstr>
      <vt:lpstr>Manrope</vt:lpstr>
      <vt:lpstr>Manrope ExtraBold</vt:lpstr>
      <vt:lpstr>Nunito Light</vt:lpstr>
      <vt:lpstr>Proxima Nova</vt:lpstr>
      <vt:lpstr>Work Sans</vt:lpstr>
      <vt:lpstr>Formal Geometric Slides by Slidesgo</vt:lpstr>
      <vt:lpstr>Slidesgo Final Pages</vt:lpstr>
      <vt:lpstr>Introduction to IoT and It’s Application in Real Life</vt:lpstr>
      <vt:lpstr>Getting Started</vt:lpstr>
      <vt:lpstr>History of Embedded Systems</vt:lpstr>
      <vt:lpstr>Why Espressif Systems?</vt:lpstr>
      <vt:lpstr>PowerPoint Presentation</vt:lpstr>
      <vt:lpstr>Digital Input and Output</vt:lpstr>
      <vt:lpstr>Programs and Exercises</vt:lpstr>
      <vt:lpstr>Analog Input and Output</vt:lpstr>
      <vt:lpstr>Programs and Exercises</vt:lpstr>
      <vt:lpstr>What am I doing?</vt:lpstr>
      <vt:lpstr>Communication</vt:lpstr>
      <vt:lpstr>Universal Asynchronous Receiver Transmitter</vt:lpstr>
      <vt:lpstr>Programs and Exercises</vt:lpstr>
      <vt:lpstr>Network Communication</vt:lpstr>
      <vt:lpstr>Network Communication</vt:lpstr>
      <vt:lpstr>Wi-Fi Communication</vt:lpstr>
      <vt:lpstr>Blynk IoT Platform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IoT and It’s Application in Real Life</dc:title>
  <dc:creator>Rahul Kumar</dc:creator>
  <cp:lastModifiedBy>Rahul Kumar</cp:lastModifiedBy>
  <cp:revision>9</cp:revision>
  <dcterms:created xsi:type="dcterms:W3CDTF">2024-02-04T17:22:44Z</dcterms:created>
  <dcterms:modified xsi:type="dcterms:W3CDTF">2024-02-05T04:49:37Z</dcterms:modified>
</cp:coreProperties>
</file>