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35"/>
  </p:notesMasterIdLst>
  <p:sldIdLst>
    <p:sldId id="256" r:id="rId2"/>
    <p:sldId id="257" r:id="rId3"/>
    <p:sldId id="288" r:id="rId4"/>
    <p:sldId id="263" r:id="rId5"/>
    <p:sldId id="264" r:id="rId6"/>
    <p:sldId id="265" r:id="rId7"/>
    <p:sldId id="266" r:id="rId8"/>
    <p:sldId id="267" r:id="rId9"/>
    <p:sldId id="258" r:id="rId10"/>
    <p:sldId id="287" r:id="rId11"/>
    <p:sldId id="259" r:id="rId12"/>
    <p:sldId id="260" r:id="rId13"/>
    <p:sldId id="261" r:id="rId14"/>
    <p:sldId id="262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3C376AE-D942-482A-B946-FE1EA87B6C55}">
  <a:tblStyle styleId="{93C376AE-D942-482A-B946-FE1EA87B6C55}" styleName="Table_0"/>
  <a:tblStyle styleId="{E0D0C7CE-0BD0-468C-B383-B853CEE767D6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1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4413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 - don’t forget to remind people what our project actually is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Karla, Joseph prepares for slides 23 to 27 in case Karla doesn’t show up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Karla, Carlos &amp; Joe prepare in case Karla doesn’t show up, slides 8 thru 12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Karla,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Carlos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r>
              <a:rPr lang="en-US" baseline="0" dirty="0" smtClean="0"/>
              <a:t> based on previous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4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526490"/>
            <a:ext cx="7772400" cy="3477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Team </a:t>
            </a:r>
            <a:r>
              <a:rPr lang="en" dirty="0"/>
              <a:t>Aegle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chemeClr val="accent2"/>
                </a:solidFill>
              </a:rPr>
              <a:t>Project Charter &amp; </a:t>
            </a:r>
            <a:r>
              <a:rPr lang="en" dirty="0" smtClean="0">
                <a:solidFill>
                  <a:schemeClr val="accent2"/>
                </a:solidFill>
              </a:rPr>
              <a:t>Plan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endParaRPr lang="en" dirty="0"/>
          </a:p>
        </p:txBody>
      </p:sp>
      <p:sp>
        <p:nvSpPr>
          <p:cNvPr id="34" name="Shape 34"/>
          <p:cNvSpPr txBox="1"/>
          <p:nvPr/>
        </p:nvSpPr>
        <p:spPr>
          <a:xfrm>
            <a:off x="6317825" y="3863500"/>
            <a:ext cx="2677499" cy="119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Team Members: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Joseph Finnegan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Carlos Torres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Karla Hernandez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Joe Martinez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Breakdown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Previous documents are analyzed.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Task are assigned according to team member’s strengths and complexity.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Team has a internal deadline of 8 days before the external deadline.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8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Overview of the Project Plan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599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Overview of the Project Plan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50" y="1200150"/>
            <a:ext cx="8670724" cy="38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Task Estimation &amp; Breakdown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Researched previous SD projects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Ballpark estimation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Task Assigning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Updates to Plan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Weekly Meetings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Updates after any progress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Project Person-hours Budget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Approximately 6-7 months to complete project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Each person works 15 hours per week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As a 4 man team, this is 1440-1680 hours total over the life of the project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Cost Breakdown</a:t>
            </a:r>
          </a:p>
        </p:txBody>
      </p:sp>
      <p:graphicFrame>
        <p:nvGraphicFramePr>
          <p:cNvPr id="114" name="Shape 114"/>
          <p:cNvGraphicFramePr/>
          <p:nvPr/>
        </p:nvGraphicFramePr>
        <p:xfrm>
          <a:off x="3066675" y="1518750"/>
          <a:ext cx="2819400" cy="2851911"/>
        </p:xfrm>
        <a:graphic>
          <a:graphicData uri="http://schemas.openxmlformats.org/drawingml/2006/table">
            <a:tbl>
              <a:tblPr>
                <a:noFill/>
                <a:tableStyleId>{93C376AE-D942-482A-B946-FE1EA87B6C55}</a:tableStyleId>
              </a:tblPr>
              <a:tblGrid>
                <a:gridCol w="1809750"/>
                <a:gridCol w="1009650"/>
              </a:tblGrid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Parts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Cost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Handheld RFID Reader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$600.00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RFID Tags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$20.00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Miscellaneous Items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Plastic Crates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$40.00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Server (6 months)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Total Cost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$720.00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5" name="Shape 115"/>
          <p:cNvSpPr txBox="1"/>
          <p:nvPr/>
        </p:nvSpPr>
        <p:spPr>
          <a:xfrm>
            <a:off x="2976375" y="1518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Scope Management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Will meet with our sponsor every week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Discuss project status and address concerns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Change Control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Used after detailed design has already begun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Any change must be submitted with a change proposal form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Team must decide if change is important enough to be implemented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Team must revise all design, specification, and planning documents to include change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Quality Management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Documentation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Kept on GitHub for version control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Final versions stored on Google Drive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Rough drafts reviewed by document master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Software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Test driven development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Consumer inclusion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Topics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MS Project Plan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Project Charter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Quality Management, cont.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52135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200"/>
              <a:t>Hardware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Will be evaluated by the entire team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Each piece of hardware will be assigned a weighted value by team</a:t>
            </a:r>
          </a:p>
          <a:p>
            <a:pPr marL="457200" lvl="0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200"/>
              <a:t>Testing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Software will be unit tested as it is being developed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Hardware will be tested before it is integrated with software</a:t>
            </a:r>
          </a:p>
          <a:p>
            <a:pPr marL="914400" lvl="1" indent="-3683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After individual testing, both software and hardware will be integrated and tested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Communication Plan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Internal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Regular team meetings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Whats App mobile app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Email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GitHub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External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Sponsor Meetings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Email project document to sponsor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Project Supervisor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Change Management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2322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00"/>
              <a:t>Roles &amp; Responsibilities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200"/>
              <a:t>Project Sponsor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200"/>
              <a:t>Will propose/approve any significant changes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200"/>
              <a:t>Proposal must be submitted to team with a change request form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200"/>
              <a:t>Must meet with team to discuss proposed change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Project Manager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■"/>
            </a:pPr>
            <a:r>
              <a:rPr lang="en" sz="2200"/>
              <a:t>Primary point of contact for 3rd parties wishing to contact team</a:t>
            </a:r>
          </a:p>
          <a:p>
            <a:pPr marL="1371600" lvl="2" indent="-3683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■"/>
            </a:pPr>
            <a:r>
              <a:rPr lang="en" sz="2200"/>
              <a:t>May use discretion concerning change proposals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Change Management, cont.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2379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Project Team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Discuss and analyze proposed changes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Estimate additional effort and monetary cost needed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Team must come to unanimous decision for change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Mr. O’Dell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Will be notified of approved changes</a:t>
            </a:r>
          </a:p>
          <a:p>
            <a:pPr marL="1371600" lvl="2" indent="-38100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Thoughts will be taken into consideration concerning final change approval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Change Request Form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Source of Change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Date of Change Request Submission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Description of Change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Justification of Change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Areas for sponsor and team signatures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Risk Management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Roles &amp; Responsibilities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Project Sponsor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Risk Identification from client’s POV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Project Manager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Maintain communication with risk manager </a:t>
            </a:r>
          </a:p>
          <a:p>
            <a:pPr marL="1371600" lvl="2" indent="-38100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Guiding team and avoiding critical risks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Risk Management, cont.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Project Team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Responsible for identifying risks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Must follow steps stated in risk management plan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Risk Manager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Joseph Finnegan is designated Risk Manager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Will document and keep track of risks that emerge during development</a:t>
            </a:r>
          </a:p>
          <a:p>
            <a:pPr marL="1371600" lvl="2" indent="-38100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Monitor risk mitigation process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Risks Identified</a:t>
            </a:r>
          </a:p>
        </p:txBody>
      </p:sp>
      <p:graphicFrame>
        <p:nvGraphicFramePr>
          <p:cNvPr id="181" name="Shape 181"/>
          <p:cNvGraphicFramePr/>
          <p:nvPr/>
        </p:nvGraphicFramePr>
        <p:xfrm>
          <a:off x="1700212" y="1032750"/>
          <a:ext cx="5743575" cy="4375925"/>
        </p:xfrm>
        <a:graphic>
          <a:graphicData uri="http://schemas.openxmlformats.org/drawingml/2006/table">
            <a:tbl>
              <a:tblPr>
                <a:noFill/>
                <a:tableStyleId>{E0D0C7CE-0BD0-468C-B383-B853CEE767D6}</a:tableStyleId>
              </a:tblPr>
              <a:tblGrid>
                <a:gridCol w="1362075"/>
                <a:gridCol w="2162175"/>
                <a:gridCol w="1219200"/>
                <a:gridCol w="1000125"/>
              </a:tblGrid>
              <a:tr h="3039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Category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Risk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Probability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Cost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A4A4"/>
                    </a:solidFill>
                  </a:tcPr>
                </a:tc>
              </a:tr>
              <a:tr h="490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Technology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Choose correct RFID reader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20%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Sponsor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Tracking items in the storage room is an unrealistic requirement.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100%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Team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Lack of RFID Technology knowledge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100%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Team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Underestimation of tasks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35%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Team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Other work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75%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Team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Incorrect Project Design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15%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Total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A4A4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                                	                            74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2" name="Shape 182"/>
          <p:cNvSpPr txBox="1"/>
          <p:nvPr/>
        </p:nvSpPr>
        <p:spPr>
          <a:xfrm>
            <a:off x="1570550" y="1352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Risk Severity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Choose correct RFID reader: High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Tracking item location: High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Task underestimation: Medium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Incorrect project design: High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Risk Documentation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Risks will be documented by risk manager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Risk manager will create mitigation plan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All risks mitigated will continue to be monitored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Outreach RFID Inventory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Sponsor: </a:t>
            </a:r>
            <a:r>
              <a:rPr lang="en-US" dirty="0" smtClean="0"/>
              <a:t>Dr. </a:t>
            </a:r>
            <a:r>
              <a:rPr lang="en-US" dirty="0" err="1" smtClean="0"/>
              <a:t>Tiernan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Consumer: </a:t>
            </a:r>
            <a:r>
              <a:rPr lang="en-US" dirty="0" smtClean="0"/>
              <a:t>Dr. </a:t>
            </a:r>
            <a:r>
              <a:rPr lang="en-US" dirty="0" err="1" smtClean="0"/>
              <a:t>Tiernan</a:t>
            </a:r>
            <a:r>
              <a:rPr lang="en-US" dirty="0" smtClean="0"/>
              <a:t> and Associates </a:t>
            </a:r>
          </a:p>
          <a:p>
            <a:endParaRPr lang="en-US" dirty="0" smtClean="0"/>
          </a:p>
          <a:p>
            <a:r>
              <a:rPr lang="en-US" b="1" dirty="0" smtClean="0"/>
              <a:t>Problem: </a:t>
            </a:r>
            <a:r>
              <a:rPr lang="en-US" dirty="0" smtClean="0"/>
              <a:t>Inventory of Outreach system is manual and takes a lot of human effort to keep track of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88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Procurement Management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Roles &amp; Responsibility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Project Sponsor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Provide suggestions/advice concerning components and services needed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Project Manager</a:t>
            </a:r>
          </a:p>
          <a:p>
            <a:pPr marL="1371600" lvl="2" indent="-38100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Will make final decision on which components and services will be purchased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Procurement Management, cont.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Project Team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Will provide project manager with their opinions concerning components/services needed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Responsible for researching components and services needed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Mr. O’Dell</a:t>
            </a:r>
          </a:p>
          <a:p>
            <a:pPr marL="1371600" lvl="2" indent="-3810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Will make final decision as to which components and services are purchased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Procurement &amp; Timing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Components and services needed will be procured at least 2 weeks in advance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To ensure that all components and services are ready before implementation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Description of Items/Services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RFID Reader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RFID tags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Antennas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Cables to connect Antenna to reader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Ethernet cable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Host computer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Organization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•Project Manager: Karla Hernandez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•Responsibilities:</a:t>
            </a:r>
          </a:p>
          <a:p>
            <a:pPr marL="45720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–Guiding team</a:t>
            </a:r>
          </a:p>
          <a:p>
            <a:pPr marL="45720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–Main point of contact with sponsor</a:t>
            </a:r>
          </a:p>
          <a:p>
            <a:pPr marL="45720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–Schedules team meetings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Oversight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410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/>
              <a:t>•Team has agreed to have all major deliverables finished one week before due date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/>
              <a:t>•Documents in progress are hosted on GitHub for version control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/>
              <a:t>•Team uses group chat app to communicate informally outside of meetings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&amp; Responsibilities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•Karla Hernandez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–Team Lead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–Architecture Lead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•Joseph Finnegan</a:t>
            </a:r>
          </a:p>
          <a:p>
            <a:pPr marL="45720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–Software Manager</a:t>
            </a:r>
          </a:p>
          <a:p>
            <a:pPr marL="45720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–Test Lead</a:t>
            </a:r>
          </a:p>
          <a:p>
            <a:pPr marL="45720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–Server Lead</a:t>
            </a:r>
          </a:p>
          <a:p>
            <a:pPr marL="45720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–Risk Manager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&amp; Responsibilities, cont.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•Joe Martinez</a:t>
            </a:r>
          </a:p>
          <a:p>
            <a:pPr marL="0" marR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–Document Master</a:t>
            </a:r>
          </a:p>
          <a:p>
            <a:pPr marL="0" marR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–Database Lead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•Carlos Torres</a:t>
            </a:r>
          </a:p>
          <a:p>
            <a:pPr marL="0" marR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–Project Planner</a:t>
            </a:r>
          </a:p>
          <a:p>
            <a:pPr marL="0" marR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–Hardware Lead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•Dr.  Tiernan</a:t>
            </a:r>
          </a:p>
          <a:p>
            <a:pPr marL="0" marR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–Project Sponsor</a:t>
            </a:r>
          </a:p>
          <a:p>
            <a:pPr marL="0" marR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–Provide feedback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Constraints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1800"/>
              <a:t>•Limited Time</a:t>
            </a:r>
          </a:p>
          <a:p>
            <a:pPr marL="457200" indent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1800"/>
              <a:t>–Project must be delivered in roughly 6 months</a:t>
            </a:r>
          </a:p>
          <a:p>
            <a:pPr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1800"/>
              <a:t>•Limited Budget</a:t>
            </a:r>
          </a:p>
          <a:p>
            <a:pPr indent="45720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1800"/>
              <a:t>–Budget of $800</a:t>
            </a:r>
          </a:p>
          <a:p>
            <a:pPr indent="45720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1800"/>
              <a:t>–Could constrain hardware design</a:t>
            </a:r>
          </a:p>
          <a:p>
            <a:pPr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1800"/>
              <a:t>•Lack of Knowledge</a:t>
            </a:r>
          </a:p>
          <a:p>
            <a:pPr indent="45720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1800"/>
              <a:t>–Team has no experience with RFID technology</a:t>
            </a:r>
          </a:p>
          <a:p>
            <a:pPr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MS Project Plan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Overview of the project plan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Task estimation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Updates to plan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1017</Words>
  <Application>Microsoft Macintosh PowerPoint</Application>
  <PresentationFormat>On-screen Show (16:9)</PresentationFormat>
  <Paragraphs>262</Paragraphs>
  <Slides>33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khaki</vt:lpstr>
      <vt:lpstr>Team Aegle  Project Charter &amp; Plan  </vt:lpstr>
      <vt:lpstr>Topics</vt:lpstr>
      <vt:lpstr>Outreach RFID Inventory System</vt:lpstr>
      <vt:lpstr>General Organization</vt:lpstr>
      <vt:lpstr>Project Oversight</vt:lpstr>
      <vt:lpstr>Roles &amp; Responsibilities</vt:lpstr>
      <vt:lpstr>Roles &amp; Responsibilities, cont.</vt:lpstr>
      <vt:lpstr>Project Constraints</vt:lpstr>
      <vt:lpstr>MS Project Plan</vt:lpstr>
      <vt:lpstr>Task Breakdown</vt:lpstr>
      <vt:lpstr>Overview of the Project Plan</vt:lpstr>
      <vt:lpstr>Overview of the Project Plan</vt:lpstr>
      <vt:lpstr>Task Estimation &amp; Breakdown</vt:lpstr>
      <vt:lpstr>Updates to Plan</vt:lpstr>
      <vt:lpstr>Project Person-hours Budget</vt:lpstr>
      <vt:lpstr>Cost Breakdown</vt:lpstr>
      <vt:lpstr>Scope Management</vt:lpstr>
      <vt:lpstr>Change Control</vt:lpstr>
      <vt:lpstr>Quality Management</vt:lpstr>
      <vt:lpstr>Quality Management, cont.</vt:lpstr>
      <vt:lpstr>Communication Plan</vt:lpstr>
      <vt:lpstr>Change Management</vt:lpstr>
      <vt:lpstr>Change Management, cont.</vt:lpstr>
      <vt:lpstr>Change Request Form</vt:lpstr>
      <vt:lpstr>Risk Management</vt:lpstr>
      <vt:lpstr>Risk Management, cont.</vt:lpstr>
      <vt:lpstr>Risks Identified</vt:lpstr>
      <vt:lpstr>Risk Severity</vt:lpstr>
      <vt:lpstr>Risk Documentation</vt:lpstr>
      <vt:lpstr>Procurement Management</vt:lpstr>
      <vt:lpstr>Procurement Management, cont.</vt:lpstr>
      <vt:lpstr>Procurement &amp; Timing</vt:lpstr>
      <vt:lpstr>Description of Items/Services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Aegle  Project Charter &amp; Plan  </dc:title>
  <cp:lastModifiedBy>Karla Hernandez</cp:lastModifiedBy>
  <cp:revision>6</cp:revision>
  <dcterms:modified xsi:type="dcterms:W3CDTF">2014-10-21T23:10:51Z</dcterms:modified>
</cp:coreProperties>
</file>