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35"/>
  </p:notesMasterIdLst>
  <p:sldIdLst>
    <p:sldId id="256" r:id="rId2"/>
    <p:sldId id="257" r:id="rId3"/>
    <p:sldId id="258" r:id="rId4"/>
    <p:sldId id="287" r:id="rId5"/>
    <p:sldId id="289" r:id="rId6"/>
    <p:sldId id="28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3C376AE-D942-482A-B946-FE1EA87B6C55}">
  <a:tblStyle styleId="{93C376AE-D942-482A-B946-FE1EA87B6C55}" styleName="Table_0"/>
  <a:tblStyle styleId="{E0D0C7CE-0BD0-468C-B383-B853CEE767D6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10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441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 - don’t forget to remind people what our project actually is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Joseph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Karla, Joseph prepares for slides 23 to 27 in case Karla doesn’t show up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Carlos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r>
              <a:rPr lang="en-US" baseline="0" dirty="0" smtClean="0"/>
              <a:t> based on previous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4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Karla, Carlos &amp; Joe prepare in case Karla doesn’t show up, slides 8 thru 12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Karla,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526490"/>
            <a:ext cx="7772400" cy="3477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Team </a:t>
            </a:r>
            <a:r>
              <a:rPr lang="en" dirty="0"/>
              <a:t>Aegle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Project Charter &amp; </a:t>
            </a:r>
            <a:r>
              <a:rPr lang="en" dirty="0" smtClean="0">
                <a:solidFill>
                  <a:schemeClr val="accent2"/>
                </a:solidFill>
              </a:rPr>
              <a:t>Plan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" dirty="0"/>
          </a:p>
        </p:txBody>
      </p:sp>
      <p:sp>
        <p:nvSpPr>
          <p:cNvPr id="34" name="Shape 34"/>
          <p:cNvSpPr txBox="1"/>
          <p:nvPr/>
        </p:nvSpPr>
        <p:spPr>
          <a:xfrm>
            <a:off x="6317825" y="3863500"/>
            <a:ext cx="2677499" cy="119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Team Members: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Joseph Finnegan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Carlos Torres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Karla Hernandez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Joe Martinez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Organization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•Project Manager: Karla Hernandez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•Responsibilities: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–Guiding team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–Main point of contact with sponsor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–Schedules team meetings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Oversight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410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•Team has agreed to have all major deliverables finished one week before due date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•Documents in progress are hosted on GitHub for version control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•Team uses group chat app to communicate informally outside of meetings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Responsibilities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•Karla Hernandez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–Team Lead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–Architecture Lead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•Joseph Finnegan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–Software Manager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–Test Lead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–Server Lead</a:t>
            </a:r>
          </a:p>
          <a:p>
            <a:pPr marL="45720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–Risk Manager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Responsibilities, cont.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•Joe Martinez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–Document Master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–Database Lead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•Carlos Torres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–Project Planner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–Hardware Lead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•Dr.  Tiernan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–Project Sponsor</a:t>
            </a:r>
          </a:p>
          <a:p>
            <a:pPr marL="0" marR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–Provide feedback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Constraints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800"/>
              <a:t>•Limited Time</a:t>
            </a:r>
          </a:p>
          <a:p>
            <a:pPr marL="457200" indent="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800"/>
              <a:t>–Project must be delivered in roughly 6 months</a:t>
            </a:r>
          </a:p>
          <a:p>
            <a:pPr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800"/>
              <a:t>•Limited Budget</a:t>
            </a:r>
          </a:p>
          <a:p>
            <a:pPr indent="45720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800"/>
              <a:t>–Budget of $800</a:t>
            </a:r>
          </a:p>
          <a:p>
            <a:pPr indent="45720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800"/>
              <a:t>–Could constrain hardware design</a:t>
            </a:r>
          </a:p>
          <a:p>
            <a:pPr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1800"/>
              <a:t>•Lack of Knowledge</a:t>
            </a:r>
          </a:p>
          <a:p>
            <a:pPr indent="457200" rtl="0">
              <a:lnSpc>
                <a:spcPct val="115000"/>
              </a:lnSpc>
              <a:spcBef>
                <a:spcPts val="700"/>
              </a:spcBef>
              <a:buNone/>
            </a:pPr>
            <a:r>
              <a:rPr lang="en" sz="1800"/>
              <a:t>–Team has no experience with RFID technology</a:t>
            </a:r>
          </a:p>
          <a:p>
            <a:pPr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Project Person-hours Budget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Approximately 6-7 months to complete project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Each person works 15 hours per week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As a 4 man team, this is 1440-1680 hours total over the life of the project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Cost Breakdown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3066675" y="1518750"/>
          <a:ext cx="2819400" cy="2851912"/>
        </p:xfrm>
        <a:graphic>
          <a:graphicData uri="http://schemas.openxmlformats.org/drawingml/2006/table">
            <a:tbl>
              <a:tblPr>
                <a:noFill/>
                <a:tableStyleId>{93C376AE-D942-482A-B946-FE1EA87B6C55}</a:tableStyleId>
              </a:tblPr>
              <a:tblGrid>
                <a:gridCol w="1809750"/>
                <a:gridCol w="1009650"/>
              </a:tblGrid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Parts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Cost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Handheld RFID Reader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$600.00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RFID Tags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$20.00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Miscellaneous Items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Plastic Crates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$40.00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Server (6 months)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Total Cost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$720.00</a:t>
                      </a:r>
                    </a:p>
                  </a:txBody>
                  <a:tcPr marL="63500" marR="63500" marT="63500" marB="63500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5" name="Shape 115"/>
          <p:cNvSpPr txBox="1"/>
          <p:nvPr/>
        </p:nvSpPr>
        <p:spPr>
          <a:xfrm>
            <a:off x="2976375" y="1518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Scope Management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Will meet with our sponsor every week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Discuss project status and address concerns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Control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Used after detailed design has already begun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Any change must be submitted with a change proposal form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Team must decide if change is important enough to be implemented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Team must revise all design, specification, and planning documents to include change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Quality Management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Documentation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Kept on GitHub for version control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Final versions stored on Google Drive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Rough drafts reviewed by document master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Software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Test driven development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Consumer inclusion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MS Project Plan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Project Charter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Quality Management, cont.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2135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200"/>
              <a:t>Hardware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Will be evaluated by the entire team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Each piece of hardware will be assigned a weighted value by team</a:t>
            </a:r>
          </a:p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200"/>
              <a:t>Testing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Software will be unit tested as it is being developed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Hardware will be tested before it is integrated with software</a:t>
            </a:r>
          </a:p>
          <a:p>
            <a:pPr marL="914400" lvl="1" indent="-3683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After individual testing, both software and hardware will be integrated and tested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Communication Plan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Internal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Regular team meetings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Whats App mobile app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Email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GitHub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External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Sponsor Meetings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Email project document to sponsor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Project Supervisor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Management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2322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200"/>
              <a:t>Roles &amp; Responsibilities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200"/>
              <a:t>Project Sponsor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/>
              <a:t>Will propose/approve any significant changes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/>
              <a:t>Proposal must be submitted to team with a change request form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200"/>
              <a:t>Must meet with team to discuss proposed change</a:t>
            </a:r>
          </a:p>
          <a:p>
            <a:pPr marL="914400" lvl="1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○"/>
            </a:pPr>
            <a:r>
              <a:rPr lang="en" sz="2200"/>
              <a:t>Project Manager</a:t>
            </a:r>
          </a:p>
          <a:p>
            <a:pPr marL="1371600" lvl="2" indent="-3683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■"/>
            </a:pPr>
            <a:r>
              <a:rPr lang="en" sz="2200"/>
              <a:t>Primary point of contact for 3rd parties wishing to contact team</a:t>
            </a:r>
          </a:p>
          <a:p>
            <a:pPr marL="1371600" lvl="2" indent="-3683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■"/>
            </a:pPr>
            <a:r>
              <a:rPr lang="en" sz="2200"/>
              <a:t>May use discretion concerning change proposals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Management, cont.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379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Team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Discuss and analyze proposed changes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Estimate additional effort and monetary cost needed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Team must come to unanimous decision for change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Mr. O’Dell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Will be notified of approved changes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Thoughts will be taken into consideration concerning final change approval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Change Request Form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Source of Change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Date of Change Request Submission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Description of Change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Justification of Change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Areas for sponsor and team signatures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 Management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Roles &amp; Responsibilities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Sponsor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Risk Identification from client’s POV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Project Manager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Maintain communication with risk manager 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Guiding team and avoiding critical risks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 Management, cont.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Team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Responsible for identifying risks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Must follow steps stated in risk management plan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Risk Manager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Joseph Finnegan is designated Risk Manager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Will document and keep track of risks that emerge during development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Monitor risk mitigation process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Risks Identified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1700212" y="1032750"/>
          <a:ext cx="5743575" cy="4375926"/>
        </p:xfrm>
        <a:graphic>
          <a:graphicData uri="http://schemas.openxmlformats.org/drawingml/2006/table">
            <a:tbl>
              <a:tblPr>
                <a:noFill/>
                <a:tableStyleId>{E0D0C7CE-0BD0-468C-B383-B853CEE767D6}</a:tableStyleId>
              </a:tblPr>
              <a:tblGrid>
                <a:gridCol w="1362075"/>
                <a:gridCol w="2162175"/>
                <a:gridCol w="1219200"/>
                <a:gridCol w="1000125"/>
              </a:tblGrid>
              <a:tr h="30390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Category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Risk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Probability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Cost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</a:tr>
              <a:tr h="490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Technology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Choose correct RFID reader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Sponsor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Tracking items in the storage room is an unrealistic requirement.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Team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Lack of RFID Technology knowledge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Team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Underestimation of tasks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35%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Team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Other work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75%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Team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Incorrect Project Design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15%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Total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A4A4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                                 	                            74</a:t>
                      </a:r>
                    </a:p>
                  </a:txBody>
                  <a:tcPr marL="68575" marR="68575" marT="91425" marB="91425">
                    <a:lnL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2" name="Shape 182"/>
          <p:cNvSpPr txBox="1"/>
          <p:nvPr/>
        </p:nvSpPr>
        <p:spPr>
          <a:xfrm>
            <a:off x="1570550" y="1352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 Severity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Choose correct RFID reader: High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Tracking item location: High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Task underestimation: Medium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Incorrect project design: High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Risk Documentation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Risks will be documented by risk manager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Risk manager will create mitigation plan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All risks mitigated will continue to be monitored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MS Project Plan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Task Breakdown &amp; Estimation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Keeping Track of Progress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Overview of the Project Plan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Updates to the Project Plan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Management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Roles &amp; Responsibility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Sponsor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Provide suggestions/advice concerning components and services needed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Project Manager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■"/>
            </a:pPr>
            <a:r>
              <a:rPr lang="en"/>
              <a:t>Will make final decision on which components and services will be purchased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Management, cont.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Team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Will provide project manager with their opinions concerning components/services needed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Responsible for researching components and services needed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Mr. O’Dell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Will make final decision as to which components and services are purchased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&amp; Timing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Components and services needed will be procured at least 2 weeks in advance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To ensure that all components and services are ready before implementation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Description of Items/Services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RFID Reader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RFID tags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Antennas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Cables to connect Antenna to reader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Ethernet cable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Host computer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Breakdown &amp; Estimation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Previous </a:t>
            </a:r>
            <a:r>
              <a:rPr lang="en-US" dirty="0" smtClean="0"/>
              <a:t>SD documents </a:t>
            </a:r>
            <a:r>
              <a:rPr lang="en-US" dirty="0" smtClean="0"/>
              <a:t>are </a:t>
            </a:r>
            <a:r>
              <a:rPr lang="en-US" dirty="0" smtClean="0"/>
              <a:t>analyzed</a:t>
            </a:r>
            <a:endParaRPr lang="en-US" dirty="0" smtClean="0"/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Task are assigned according to team member’s strengths and </a:t>
            </a:r>
            <a:r>
              <a:rPr lang="en-US" dirty="0" smtClean="0"/>
              <a:t>complexity</a:t>
            </a:r>
            <a:endParaRPr lang="en-US" dirty="0" smtClean="0"/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Team has a internal deadline of </a:t>
            </a:r>
            <a:r>
              <a:rPr lang="en-US" dirty="0" smtClean="0"/>
              <a:t>a week</a:t>
            </a:r>
            <a:r>
              <a:rPr lang="en-US" dirty="0" smtClean="0"/>
              <a:t> </a:t>
            </a:r>
            <a:r>
              <a:rPr lang="en-US" dirty="0" smtClean="0"/>
              <a:t>before the external </a:t>
            </a:r>
            <a:r>
              <a:rPr lang="en-US" dirty="0" smtClean="0"/>
              <a:t>deadline</a:t>
            </a:r>
          </a:p>
          <a:p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Roughly 15 Hours per Week per Person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Around 1920 Hours Total to Complete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Estimate Doesn’t </a:t>
            </a:r>
            <a:r>
              <a:rPr lang="en-US" dirty="0"/>
              <a:t>T</a:t>
            </a:r>
            <a:r>
              <a:rPr lang="en-US" dirty="0" smtClean="0"/>
              <a:t>ake into Account </a:t>
            </a:r>
            <a:r>
              <a:rPr lang="en-US" dirty="0"/>
              <a:t>O</a:t>
            </a:r>
            <a:r>
              <a:rPr lang="en-US" dirty="0" smtClean="0"/>
              <a:t>ther Team </a:t>
            </a:r>
            <a:r>
              <a:rPr lang="en-US" dirty="0"/>
              <a:t>M</a:t>
            </a:r>
            <a:r>
              <a:rPr lang="en-US" dirty="0" smtClean="0"/>
              <a:t>ember’s </a:t>
            </a:r>
            <a:r>
              <a:rPr lang="en-US" dirty="0"/>
              <a:t>C</a:t>
            </a:r>
            <a:r>
              <a:rPr lang="en-US" dirty="0" smtClean="0"/>
              <a:t>ommitments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Keeping Track of Progress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The following are use to keep track of progress: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Baseline and Actual Start/Finish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Resource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BCWS (Budgeted Cost of Work Scheduled)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ACWP (Actual Cost of Work Performed)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BCWP (Budgeted Cost of Work Performed)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CPI (Cost Performance Index)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SPI (Schedule Performance Index)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35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Overview of the Project Plan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8229599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Overview of the Project Plan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50" y="1200150"/>
            <a:ext cx="8670724" cy="38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Updates to Plan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Biweekly Meetings</a:t>
            </a:r>
          </a:p>
          <a:p>
            <a:pPr marL="38100" lvl="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/>
              <a:t> </a:t>
            </a:r>
            <a:r>
              <a:rPr lang="en" dirty="0" smtClean="0"/>
              <a:t>   - Tuesdays and Saturdays</a:t>
            </a:r>
          </a:p>
          <a:p>
            <a:pPr marL="38100" lvl="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/>
              <a:t> </a:t>
            </a:r>
            <a:r>
              <a:rPr lang="en" dirty="0" smtClean="0"/>
              <a:t>   - Report progress and update project plan</a:t>
            </a:r>
          </a:p>
          <a:p>
            <a:pPr marL="495300" lvl="0" indent="-4572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 smtClean="0"/>
              <a:t>Updates </a:t>
            </a:r>
            <a:r>
              <a:rPr lang="en" dirty="0"/>
              <a:t>after any progress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1068</Words>
  <Application>Microsoft Office PowerPoint</Application>
  <PresentationFormat>On-screen Show (16:9)</PresentationFormat>
  <Paragraphs>265</Paragraphs>
  <Slides>33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khaki</vt:lpstr>
      <vt:lpstr>Team Aegle  Project Charter &amp; Plan  </vt:lpstr>
      <vt:lpstr>Topics</vt:lpstr>
      <vt:lpstr>MS Project Plan</vt:lpstr>
      <vt:lpstr>Task Breakdown &amp; Estimation</vt:lpstr>
      <vt:lpstr>Estimation</vt:lpstr>
      <vt:lpstr>Keeping Track of Progress</vt:lpstr>
      <vt:lpstr>Overview of the Project Plan</vt:lpstr>
      <vt:lpstr>Overview of the Project Plan</vt:lpstr>
      <vt:lpstr>Updates to Plan</vt:lpstr>
      <vt:lpstr>General Organization</vt:lpstr>
      <vt:lpstr>Project Oversight</vt:lpstr>
      <vt:lpstr>Roles &amp; Responsibilities</vt:lpstr>
      <vt:lpstr>Roles &amp; Responsibilities, cont.</vt:lpstr>
      <vt:lpstr>Project Constraints</vt:lpstr>
      <vt:lpstr>Project Person-hours Budget</vt:lpstr>
      <vt:lpstr>Cost Breakdown</vt:lpstr>
      <vt:lpstr>Scope Management</vt:lpstr>
      <vt:lpstr>Change Control</vt:lpstr>
      <vt:lpstr>Quality Management</vt:lpstr>
      <vt:lpstr>Quality Management, cont.</vt:lpstr>
      <vt:lpstr>Communication Plan</vt:lpstr>
      <vt:lpstr>Change Management</vt:lpstr>
      <vt:lpstr>Change Management, cont.</vt:lpstr>
      <vt:lpstr>Change Request Form</vt:lpstr>
      <vt:lpstr>Risk Management</vt:lpstr>
      <vt:lpstr>Risk Management, cont.</vt:lpstr>
      <vt:lpstr>Risks Identified</vt:lpstr>
      <vt:lpstr>Risk Severity</vt:lpstr>
      <vt:lpstr>Risk Documentation</vt:lpstr>
      <vt:lpstr>Procurement Management</vt:lpstr>
      <vt:lpstr>Procurement Management, cont.</vt:lpstr>
      <vt:lpstr>Procurement &amp; Timing</vt:lpstr>
      <vt:lpstr>Description of Items/Services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Aegle  Project Charter &amp; Plan  </dc:title>
  <cp:lastModifiedBy>Carlos</cp:lastModifiedBy>
  <cp:revision>8</cp:revision>
  <dcterms:modified xsi:type="dcterms:W3CDTF">2014-10-21T23:12:07Z</dcterms:modified>
</cp:coreProperties>
</file>