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63" r:id="rId3"/>
    <p:sldId id="265" r:id="rId4"/>
    <p:sldId id="266" r:id="rId5"/>
    <p:sldId id="274" r:id="rId6"/>
    <p:sldId id="264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3C376AE-D942-482A-B946-FE1EA87B6C55}">
  <a:tblStyle styleId="{93C376AE-D942-482A-B946-FE1EA87B6C55}" styleName="Table_0"/>
  <a:tblStyle styleId="{E0D0C7CE-0BD0-468C-B383-B853CEE767D6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7441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Carlos - don’t forget to remind people what our project actually is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Carlos &amp; Joe prepare in case Karla doesn’t show up, slides 8 thru 12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Karla,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526490"/>
            <a:ext cx="7772400" cy="3477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Team </a:t>
            </a:r>
            <a:r>
              <a:rPr lang="en" dirty="0"/>
              <a:t>Aegle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chemeClr val="accent2"/>
                </a:solidFill>
              </a:rPr>
              <a:t>Project Charter &amp; </a:t>
            </a:r>
            <a:r>
              <a:rPr lang="en" dirty="0" smtClean="0">
                <a:solidFill>
                  <a:schemeClr val="accent2"/>
                </a:solidFill>
              </a:rPr>
              <a:t>Plan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" dirty="0"/>
          </a:p>
        </p:txBody>
      </p:sp>
      <p:sp>
        <p:nvSpPr>
          <p:cNvPr id="34" name="Shape 34"/>
          <p:cNvSpPr txBox="1"/>
          <p:nvPr/>
        </p:nvSpPr>
        <p:spPr>
          <a:xfrm>
            <a:off x="6317825" y="3863500"/>
            <a:ext cx="2677499" cy="11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Team Members: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Joseph Finnegan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Carlos Torres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Karla Hernandez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Joe Martinez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Description of Items/Services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RFID tags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Antennas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Cables to connect Antenna to reader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Ethernet cable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Host computer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Organization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•Project </a:t>
            </a:r>
            <a:r>
              <a:rPr lang="en" sz="2400" dirty="0" smtClean="0"/>
              <a:t>Manager: </a:t>
            </a:r>
            <a:r>
              <a:rPr lang="en" sz="2400" dirty="0"/>
              <a:t>Karla </a:t>
            </a:r>
            <a:r>
              <a:rPr lang="en" sz="2400" dirty="0" smtClean="0"/>
              <a:t>Hernandez</a:t>
            </a:r>
            <a:endParaRPr lang="en" sz="24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•Responsibilities:</a:t>
            </a:r>
            <a:endParaRPr lang="en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Guiding team</a:t>
            </a:r>
            <a:endParaRPr lang="en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Main point of contact with sponsor and 3</a:t>
            </a:r>
            <a:r>
              <a:rPr lang="en" baseline="30000" dirty="0" smtClean="0"/>
              <a:t>rd</a:t>
            </a:r>
            <a:r>
              <a:rPr lang="en" dirty="0" smtClean="0"/>
              <a:t> </a:t>
            </a:r>
            <a:r>
              <a:rPr lang="en" dirty="0" smtClean="0"/>
              <a:t>parties</a:t>
            </a:r>
            <a:endParaRPr lang="en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Schedules team meetings</a:t>
            </a:r>
            <a:endParaRPr lang="en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dirty="0" smtClean="0"/>
              <a:t>Conflict resolution</a:t>
            </a:r>
            <a:endParaRPr lang="en" dirty="0" smtClean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•</a:t>
            </a:r>
            <a:r>
              <a:rPr lang="en" sz="2000" dirty="0"/>
              <a:t>Karla </a:t>
            </a:r>
            <a:r>
              <a:rPr lang="en" sz="2000" dirty="0" smtClean="0"/>
              <a:t>Hernandez</a:t>
            </a:r>
            <a:endParaRPr lang="en" sz="32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Team Lead</a:t>
            </a:r>
            <a:endParaRPr lang="en" sz="20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Architecture Lead</a:t>
            </a:r>
            <a:endParaRPr lang="en" sz="2000" dirty="0" smtClean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dirty="0" smtClean="0"/>
              <a:t>•</a:t>
            </a:r>
            <a:r>
              <a:rPr lang="en" sz="2000" dirty="0"/>
              <a:t>Joseph </a:t>
            </a:r>
            <a:r>
              <a:rPr lang="en" sz="2000" dirty="0" smtClean="0"/>
              <a:t>Finnegan</a:t>
            </a:r>
            <a:endParaRPr lang="en" sz="28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Software Manager</a:t>
            </a:r>
            <a:endParaRPr lang="en" sz="20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Test Lead</a:t>
            </a:r>
            <a:endParaRPr lang="en" sz="20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Server Lead</a:t>
            </a:r>
            <a:endParaRPr lang="en" sz="20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Risk Manager</a:t>
            </a:r>
            <a:endParaRPr lang="en" sz="16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Responsibilities, cont.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/>
              <a:t>•Joe </a:t>
            </a:r>
            <a:r>
              <a:rPr lang="en" sz="1800" dirty="0" smtClean="0"/>
              <a:t>Martinez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Document Master</a:t>
            </a:r>
            <a:endParaRPr lang="en" sz="20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Database Lead</a:t>
            </a:r>
            <a:endParaRPr lang="en" sz="1600" dirty="0" smtClean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 smtClean="0"/>
              <a:t>•Carlos Torres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Project Planner</a:t>
            </a:r>
            <a:endParaRPr lang="en" sz="20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Hardware Lead</a:t>
            </a:r>
            <a:endParaRPr lang="en" sz="16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dirty="0"/>
              <a:t>•Dr.  </a:t>
            </a:r>
            <a:r>
              <a:rPr lang="en" sz="1800" dirty="0" smtClean="0"/>
              <a:t>Tiernan</a:t>
            </a:r>
            <a:endParaRPr lang="en" sz="36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Project Sponsor</a:t>
            </a:r>
            <a:endParaRPr lang="en" sz="2000" dirty="0" smtClean="0"/>
          </a:p>
          <a:p>
            <a:pPr marL="914400" lvl="1" indent="-381000">
              <a:spcBef>
                <a:spcPts val="600"/>
              </a:spcBef>
              <a:buSzPct val="80000"/>
              <a:buFont typeface="Courier New"/>
              <a:buChar char="o"/>
            </a:pPr>
            <a:r>
              <a:rPr lang="en" sz="2000" dirty="0" smtClean="0"/>
              <a:t>Provide feedback</a:t>
            </a:r>
            <a:endParaRPr lang="en"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Communication Plan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 dirty="0"/>
              <a:t>Internal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Regular team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Whats App mobile app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Email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sz="2000" dirty="0"/>
              <a:t>GitHub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000" dirty="0"/>
              <a:t>External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sz="2000" dirty="0"/>
              <a:t>Sponsor Meetings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sz="2000" dirty="0" smtClean="0"/>
              <a:t>Email</a:t>
            </a:r>
            <a:endParaRPr lang="en" sz="2000" dirty="0"/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Trebuchet MS"/>
              <a:buChar char="○"/>
            </a:pPr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Oversight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2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Team </a:t>
            </a:r>
            <a:r>
              <a:rPr lang="en" sz="2400" dirty="0"/>
              <a:t>has agreed to have all major deliverables finished </a:t>
            </a:r>
            <a:r>
              <a:rPr lang="en" sz="2400" dirty="0" smtClean="0"/>
              <a:t>one </a:t>
            </a:r>
            <a:r>
              <a:rPr lang="en" sz="2400" dirty="0"/>
              <a:t>week before due date</a:t>
            </a:r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Documents </a:t>
            </a:r>
            <a:r>
              <a:rPr lang="en" sz="2400" dirty="0"/>
              <a:t>in progress are hosted on GitHub for version </a:t>
            </a:r>
            <a:r>
              <a:rPr lang="en" sz="2400" dirty="0" smtClean="0"/>
              <a:t>control</a:t>
            </a:r>
            <a:endParaRPr lang="en" sz="2400" dirty="0"/>
          </a:p>
          <a:p>
            <a:pPr marL="0" marR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 smtClean="0"/>
              <a:t>•  Team </a:t>
            </a:r>
            <a:r>
              <a:rPr lang="en" sz="2400" dirty="0"/>
              <a:t>uses </a:t>
            </a:r>
            <a:r>
              <a:rPr lang="en" sz="2400" dirty="0" smtClean="0"/>
              <a:t>What’s A</a:t>
            </a:r>
            <a:r>
              <a:rPr lang="en" sz="2400" dirty="0" smtClean="0"/>
              <a:t>pp </a:t>
            </a:r>
            <a:r>
              <a:rPr lang="en" sz="2400" dirty="0"/>
              <a:t>to communicate informally outside of meetings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800" dirty="0"/>
              <a:t>Roles &amp; Responsibility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Project Sponsor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 dirty="0"/>
              <a:t>Provide suggestions/advice concerning components and services </a:t>
            </a:r>
            <a:r>
              <a:rPr lang="en" dirty="0" smtClean="0"/>
              <a:t>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 dirty="0"/>
              <a:t>Project </a:t>
            </a:r>
            <a:r>
              <a:rPr lang="en" dirty="0" smtClean="0"/>
              <a:t>Manager</a:t>
            </a:r>
            <a:endParaRPr lang="en" dirty="0" smtClean="0"/>
          </a:p>
          <a:p>
            <a:pPr marL="1371600" lvl="2" indent="-381000">
              <a:buSzPct val="80000"/>
              <a:buFont typeface="Wingdings"/>
              <a:buChar char="§"/>
            </a:pPr>
            <a:r>
              <a:rPr lang="en" dirty="0" smtClean="0"/>
              <a:t>Will make final decision on which components and services will be purchased</a:t>
            </a:r>
            <a:endParaRPr lang="en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Management, cont.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Project Team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provide project manager with their opinions concerning components/services needed</a:t>
            </a:r>
          </a:p>
          <a:p>
            <a:pPr marL="1371600" lvl="2" indent="-3810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Responsible for researching components and services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Mr. O’Dell</a:t>
            </a:r>
          </a:p>
          <a:p>
            <a:pPr marL="1371600" lvl="2" indent="-3810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Will make final decision as to which components and services are purchased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Procurement &amp; Timing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Components and services needed will be procured at least 2 weeks in </a:t>
            </a:r>
            <a:r>
              <a:rPr lang="en" dirty="0" smtClean="0"/>
              <a:t>advance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To ensure that all components and services are ready before implementation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297</Words>
  <Application>Microsoft Office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khaki</vt:lpstr>
      <vt:lpstr>Team Aegle  Project Charter &amp; Plan  </vt:lpstr>
      <vt:lpstr>General Organization</vt:lpstr>
      <vt:lpstr>Roles &amp; Responsibilities</vt:lpstr>
      <vt:lpstr>Roles &amp; Responsibilities, cont.</vt:lpstr>
      <vt:lpstr>Communication Plan</vt:lpstr>
      <vt:lpstr>Project Oversight</vt:lpstr>
      <vt:lpstr>Procurement Management</vt:lpstr>
      <vt:lpstr>Procurement Management, cont.</vt:lpstr>
      <vt:lpstr>Procurement &amp; Timing</vt:lpstr>
      <vt:lpstr>Description of Items/Services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Aegle  Project Charter &amp; Plan  </dc:title>
  <cp:lastModifiedBy>Joe Martinez</cp:lastModifiedBy>
  <cp:revision>22</cp:revision>
  <dcterms:modified xsi:type="dcterms:W3CDTF">2014-10-22T00:06:38Z</dcterms:modified>
</cp:coreProperties>
</file>