
<file path=[Content_Types].xml><?xml version="1.0" encoding="utf-8"?>
<Types xmlns="http://schemas.openxmlformats.org/package/2006/content-types">
  <Default Extension="png" ContentType="image/png"/>
  <Default Extension="jfif" ContentType="image/jpeg"/>
  <Default Extension="web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6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C154-9AF5-446B-B23B-81F4A0A4C5DA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51378-FCB5-47FB-88AF-9E93D1DCF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914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C154-9AF5-446B-B23B-81F4A0A4C5DA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51378-FCB5-47FB-88AF-9E93D1DCF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144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C154-9AF5-446B-B23B-81F4A0A4C5DA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51378-FCB5-47FB-88AF-9E93D1DCF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808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C154-9AF5-446B-B23B-81F4A0A4C5DA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51378-FCB5-47FB-88AF-9E93D1DCF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27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C154-9AF5-446B-B23B-81F4A0A4C5DA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51378-FCB5-47FB-88AF-9E93D1DCF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88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C154-9AF5-446B-B23B-81F4A0A4C5DA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51378-FCB5-47FB-88AF-9E93D1DCF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624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C154-9AF5-446B-B23B-81F4A0A4C5DA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51378-FCB5-47FB-88AF-9E93D1DCF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274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C154-9AF5-446B-B23B-81F4A0A4C5DA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51378-FCB5-47FB-88AF-9E93D1DCF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716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C154-9AF5-446B-B23B-81F4A0A4C5DA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51378-FCB5-47FB-88AF-9E93D1DCF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877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C154-9AF5-446B-B23B-81F4A0A4C5DA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51378-FCB5-47FB-88AF-9E93D1DCF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28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C154-9AF5-446B-B23B-81F4A0A4C5DA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51378-FCB5-47FB-88AF-9E93D1DCF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061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9C154-9AF5-446B-B23B-81F4A0A4C5DA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51378-FCB5-47FB-88AF-9E93D1DCF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141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eb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jfif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02" y="-132366"/>
            <a:ext cx="9620519" cy="4521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67437" y="4958366"/>
            <a:ext cx="88606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Organizational</a:t>
            </a:r>
            <a:r>
              <a:rPr lang="en-US" sz="5400" b="1" dirty="0" smtClean="0"/>
              <a:t> </a:t>
            </a:r>
            <a:r>
              <a:rPr lang="en-US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conflict</a:t>
            </a:r>
            <a:r>
              <a:rPr lang="en-US" sz="5400" b="1" dirty="0" smtClean="0"/>
              <a:t> 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4168345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Concept of organizational conflict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7"/>
            <a:ext cx="11190668" cy="4851781"/>
          </a:xfrm>
        </p:spPr>
        <p:txBody>
          <a:bodyPr/>
          <a:lstStyle/>
          <a:p>
            <a:r>
              <a:rPr lang="en-US" dirty="0" smtClean="0"/>
              <a:t>Organizational conflict is a natural aspect of organizational life that arises due to differences in goals, values, or perspectives among members. </a:t>
            </a:r>
          </a:p>
          <a:p>
            <a:r>
              <a:rPr lang="en-US" dirty="0" smtClean="0"/>
              <a:t>Understanding its sources, dynamics, and potential impacts is crucial for effectively managing conflict and leveraging it as a catalyst for organizational growth and development.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3622516"/>
            <a:ext cx="4713668" cy="2675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674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8039" y="218940"/>
            <a:ext cx="9672034" cy="1455313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Managing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eam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onflict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19718" y="2318197"/>
            <a:ext cx="5486400" cy="7727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Managing team conflict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6181859" y="3090930"/>
            <a:ext cx="1" cy="3477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69701" y="4082602"/>
            <a:ext cx="3245476" cy="12878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Stimulating Task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elated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onflict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56090" y="4082601"/>
            <a:ext cx="2820473" cy="12878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Minimizing Relationship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onflict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843232" y="4082602"/>
            <a:ext cx="2833354" cy="12878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Managing Inter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ersonal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onflicts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2485623" y="3438658"/>
            <a:ext cx="7199290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2485623" y="3438659"/>
            <a:ext cx="1" cy="6439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181859" y="3438659"/>
            <a:ext cx="0" cy="6439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9665594" y="3438659"/>
            <a:ext cx="19319" cy="64394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0588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550499" cy="111594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Stimulating task-related conflict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49251"/>
            <a:ext cx="10515600" cy="525458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Encourage Diverse Perspectives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Bring together team members with different backgrounds, expertise, and viewpoints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 Ambiguous Tasks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Give team members tasks or projects with open-ended goals or vague guidelines.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Promote Devil's Advocacy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Encourage team members to play the role of devil's advocate during discussions and decision-making processes. This means deliberately challenging ideas and proposals to uncover potential flaws and stimulate constructive debate.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Competing Goals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Introduce conflicting goals or priorities within a project or task. For example, one goal might prioritize speed while another prioritizes quality. </a:t>
            </a:r>
          </a:p>
        </p:txBody>
      </p:sp>
    </p:spTree>
    <p:extLst>
      <p:ext uri="{BB962C8B-B14F-4D97-AF65-F5344CB8AC3E}">
        <p14:creationId xmlns:p14="http://schemas.microsoft.com/office/powerpoint/2010/main" val="1586924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2834" y="403761"/>
            <a:ext cx="9238445" cy="909883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Minimizing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elationship Conflict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2434"/>
            <a:ext cx="10515600" cy="520306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/>
              <a:t>Establish Clear Communication Channels</a:t>
            </a:r>
            <a:r>
              <a:rPr lang="en-US" dirty="0"/>
              <a:t>: Ensure that there are open and transparent communication channels within the team or organization. 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Promote </a:t>
            </a:r>
            <a:r>
              <a:rPr lang="en-US" b="1" dirty="0"/>
              <a:t>Active </a:t>
            </a:r>
            <a:r>
              <a:rPr lang="en-US" b="1" dirty="0" smtClean="0"/>
              <a:t>Listening</a:t>
            </a:r>
            <a:r>
              <a:rPr lang="en-US" dirty="0" smtClean="0"/>
              <a:t>: Train </a:t>
            </a:r>
            <a:r>
              <a:rPr lang="en-US" dirty="0"/>
              <a:t>team members in active listening techniques, such as paraphrasing and summarizing, to improve </a:t>
            </a:r>
            <a:r>
              <a:rPr lang="en-US" dirty="0" smtClean="0"/>
              <a:t>communication.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Clarify Roles and Responsibilities</a:t>
            </a:r>
            <a:r>
              <a:rPr lang="en-US" dirty="0"/>
              <a:t>: Clearly define each team member's roles, </a:t>
            </a:r>
            <a:r>
              <a:rPr lang="en-US" dirty="0" smtClean="0"/>
              <a:t>responsibilities to </a:t>
            </a:r>
            <a:r>
              <a:rPr lang="en-US" dirty="0"/>
              <a:t>minimize </a:t>
            </a:r>
            <a:r>
              <a:rPr lang="en-US" dirty="0" smtClean="0"/>
              <a:t>conflicts from misunderstandings.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b="1" dirty="0" smtClean="0"/>
              <a:t>Encourage </a:t>
            </a:r>
            <a:r>
              <a:rPr lang="en-US" b="1" dirty="0"/>
              <a:t>Empathy and Respect</a:t>
            </a:r>
            <a:r>
              <a:rPr lang="en-US" dirty="0" smtClean="0"/>
              <a:t>: Encourage </a:t>
            </a:r>
            <a:r>
              <a:rPr lang="en-US" dirty="0"/>
              <a:t>team members to consider others' perspectives and feelings before responding or taking action.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99819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1471" y="326487"/>
            <a:ext cx="9238445" cy="909883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Managing Inter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ersonal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onflicts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17" y="1434626"/>
            <a:ext cx="10740980" cy="5311018"/>
          </a:xfrm>
        </p:spPr>
      </p:pic>
    </p:spTree>
    <p:extLst>
      <p:ext uri="{BB962C8B-B14F-4D97-AF65-F5344CB8AC3E}">
        <p14:creationId xmlns:p14="http://schemas.microsoft.com/office/powerpoint/2010/main" val="188298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913" y="249213"/>
            <a:ext cx="10676586" cy="909883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Position of teamwork in Nepalese organization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466" y="1378378"/>
            <a:ext cx="2164767" cy="1390579"/>
          </a:xfrm>
        </p:spPr>
      </p:pic>
      <p:sp>
        <p:nvSpPr>
          <p:cNvPr id="6" name="Rectangle 5"/>
          <p:cNvSpPr/>
          <p:nvPr/>
        </p:nvSpPr>
        <p:spPr>
          <a:xfrm>
            <a:off x="1106466" y="2698464"/>
            <a:ext cx="2099256" cy="5795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1. Sport sector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468" y="1478871"/>
            <a:ext cx="2577475" cy="15093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6570" y="1571222"/>
            <a:ext cx="2421228" cy="153258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6466" y="4089043"/>
            <a:ext cx="2099256" cy="171289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4590468" y="3103808"/>
            <a:ext cx="2209577" cy="4636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2. Government sector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184792" y="3161934"/>
            <a:ext cx="2530432" cy="5214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3. Private sector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106466" y="6001556"/>
            <a:ext cx="2164767" cy="450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4. Army/Police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3668" y="4391696"/>
            <a:ext cx="2543175" cy="141023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789" y="4288665"/>
            <a:ext cx="2743604" cy="1513268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1060747" y="-64394"/>
            <a:ext cx="45719" cy="643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577330" y="6001556"/>
            <a:ext cx="2351063" cy="450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6. Public enterprises 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4423668" y="6001555"/>
            <a:ext cx="2744275" cy="6246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5. Public private partnership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4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</TotalTime>
  <Words>295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Tahoma</vt:lpstr>
      <vt:lpstr>Times New Roman</vt:lpstr>
      <vt:lpstr>Office Theme</vt:lpstr>
      <vt:lpstr>PowerPoint Presentation</vt:lpstr>
      <vt:lpstr>Concept of organizational conflict</vt:lpstr>
      <vt:lpstr>Managing Team Conflict</vt:lpstr>
      <vt:lpstr>Stimulating task-related conflict</vt:lpstr>
      <vt:lpstr>Minimizing Relationship Conflict</vt:lpstr>
      <vt:lpstr>Managing Inter Personal Conflicts</vt:lpstr>
      <vt:lpstr>Position of teamwork in Nepalese organization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16</cp:revision>
  <dcterms:created xsi:type="dcterms:W3CDTF">2024-03-25T16:37:17Z</dcterms:created>
  <dcterms:modified xsi:type="dcterms:W3CDTF">2024-03-30T09:16:23Z</dcterms:modified>
</cp:coreProperties>
</file>