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notesMasterIdLst>
    <p:notesMasterId r:id="rId10"/>
  </p:notesMasterIdLst>
  <p:sldIdLst>
    <p:sldId id="256" r:id="rId2"/>
    <p:sldId id="258" r:id="rId3"/>
    <p:sldId id="264" r:id="rId4"/>
    <p:sldId id="259" r:id="rId5"/>
    <p:sldId id="263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DD7078-7CD5-41C0-867F-536236D88E42}" v="602" dt="2024-06-22T12:21:46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9"/>
  </p:normalViewPr>
  <p:slideViewPr>
    <p:cSldViewPr snapToGrid="0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E9F2-F0F6-8C4F-AB3D-37879A2D7897}" type="datetimeFigureOut">
              <a:rPr lang="en-NP" smtClean="0"/>
              <a:t>06/22/2024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C38C9-9BF9-7D46-AA07-E2142CF54F6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0041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0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39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77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3A02-4DAC-8C0F-6100-EF61FD02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2C033-A02A-3CEF-11E3-3D5068475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53E9-5797-7175-7236-96E81055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0FD7-05CC-5344-827A-AF659DDE7853}" type="datetime1">
              <a:rPr lang="en-US" smtClean="0"/>
              <a:t>6/22/2024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0EDBC-EE09-8EDF-E1B2-08E14716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40A3-430E-5EB6-3C79-5956957C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E814-E9C2-BC4F-99F5-ABB67949722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73748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92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96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25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08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89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3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33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7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696C0-3C84-5552-5A47-B4F942693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709813"/>
            <a:ext cx="8055864" cy="2076651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latin typeface="Times New Roman"/>
                <a:cs typeface="Times New Roman"/>
              </a:rPr>
              <a:t>Gradesheet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55944-A270-99E0-04E3-BE41825A6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195356"/>
            <a:ext cx="5733288" cy="170906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cs typeface="Times New Roman"/>
              </a:rPr>
              <a:t>Presented By: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cs typeface="Times New Roman"/>
              </a:rPr>
              <a:t>Siddhartha Shakya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cs typeface="Times New Roman"/>
              </a:rPr>
              <a:t>BIM (B)</a:t>
            </a:r>
            <a:endParaRPr lang="en-NP" sz="20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53FB5-F943-8188-6F61-147B21FE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en-NP" sz="2800" dirty="0" smtClean="0">
                <a:latin typeface="Times New Roman"/>
                <a:cs typeface="Times New Roman"/>
              </a:rPr>
              <a:pPr>
                <a:spcAft>
                  <a:spcPts val="600"/>
                </a:spcAft>
              </a:pPr>
              <a:t>1</a:t>
            </a:fld>
            <a:endParaRPr lang="en-US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966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80B98-4B19-F431-A878-AC3855E4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6" y="415685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B902F-05CC-0DEC-2904-1284DA9CC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812" y="2527623"/>
            <a:ext cx="7276973" cy="3711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dirty="0" err="1">
                <a:latin typeface="Times New Roman"/>
                <a:cs typeface="Times New Roman"/>
              </a:rPr>
              <a:t>Gradesheet</a:t>
            </a:r>
            <a:r>
              <a:rPr lang="en-US" sz="2800" dirty="0">
                <a:latin typeface="Times New Roman"/>
                <a:cs typeface="Times New Roman"/>
              </a:rPr>
              <a:t> Management System is a software tool built using the C programming language, designed to manage and maintain student </a:t>
            </a:r>
            <a:r>
              <a:rPr lang="en-US" sz="2800" dirty="0" err="1">
                <a:latin typeface="Times New Roman"/>
                <a:cs typeface="Times New Roman"/>
              </a:rPr>
              <a:t>gradesheet</a:t>
            </a:r>
            <a:r>
              <a:rPr lang="en-US" sz="2800" dirty="0">
                <a:latin typeface="Times New Roman"/>
                <a:cs typeface="Times New Roman"/>
              </a:rPr>
              <a:t> efficiently. 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4" descr="A person sitting at a desk smoking a cigarette&#10;&#10;Description automatically generated">
            <a:extLst>
              <a:ext uri="{FF2B5EF4-FFF2-40B4-BE49-F238E27FC236}">
                <a16:creationId xmlns:a16="http://schemas.microsoft.com/office/drawing/2014/main" id="{F149EF9A-B10A-5D25-FFE0-834CFA974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1" r="21509" b="-1"/>
          <a:stretch/>
        </p:blipFill>
        <p:spPr>
          <a:xfrm>
            <a:off x="7463454" y="2527387"/>
            <a:ext cx="3714207" cy="3714244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F544D-32FE-4214-374D-8F089E72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  <a:defRPr/>
            </a:pPr>
            <a:fld id="{81FEE814-E9C2-BC4F-99F5-ABB679497227}" type="slidenum"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2000">
              <a:solidFill>
                <a:schemeClr val="tx1">
                  <a:tint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3555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80B98-4B19-F431-A878-AC3855E4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Times New Roman"/>
                <a:cs typeface="Times New Roman"/>
              </a:rPr>
              <a:t>Objectives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B902F-05CC-0DEC-2904-1284DA9CC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To enhance the efficiency of </a:t>
            </a:r>
            <a:r>
              <a:rPr lang="en-US" sz="2800" dirty="0" err="1">
                <a:latin typeface="Times New Roman"/>
                <a:cs typeface="Times New Roman"/>
              </a:rPr>
              <a:t>gradesheet</a:t>
            </a:r>
            <a:r>
              <a:rPr lang="en-US" sz="2800" dirty="0">
                <a:latin typeface="Times New Roman"/>
                <a:cs typeface="Times New Roman"/>
              </a:rPr>
              <a:t> management in educational institutions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F544D-32FE-4214-374D-8F089E72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764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3EAA8-3E18-CCEE-1756-E4204B6B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Times New Roman"/>
                <a:cs typeface="Times New Roman"/>
              </a:rPr>
              <a:t>Features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A0612-0C59-8B87-5C30-3514C064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Simple and intuitive user interface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Automated grade calculations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Comprehensive report generation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Data storage using file handling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 Easy data entry and retrieval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C2A12-3DAF-4420-74F0-7D9269B6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</a:pPr>
              <a:t>4</a:t>
            </a:fld>
            <a:endParaRPr lang="en-US" sz="2000">
              <a:solidFill>
                <a:schemeClr val="tx1">
                  <a:tint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454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3EAA8-3E18-CCEE-1756-E4204B6B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Functions of The Application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B1F5B9B-763A-C5C1-2CCC-05775D7A9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7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A0612-0C59-8B87-5C30-3514C064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4" y="4605210"/>
            <a:ext cx="6897626" cy="1931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Generate 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r>
              <a:rPr lang="en-US" sz="2400" dirty="0">
                <a:latin typeface="Times New Roman"/>
                <a:cs typeface="Times New Roman"/>
              </a:rPr>
              <a:t>: Create a new 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Show all 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r>
              <a:rPr lang="en-US" sz="2400" dirty="0">
                <a:latin typeface="Times New Roman"/>
                <a:cs typeface="Times New Roman"/>
              </a:rPr>
              <a:t>: Display saved 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Search </a:t>
            </a:r>
            <a:r>
              <a:rPr lang="en-US" sz="2400" err="1">
                <a:latin typeface="Times New Roman"/>
                <a:cs typeface="Times New Roman"/>
              </a:rPr>
              <a:t>Gradesheet</a:t>
            </a:r>
            <a:r>
              <a:rPr lang="en-US" sz="2400" dirty="0">
                <a:latin typeface="Times New Roman"/>
                <a:cs typeface="Times New Roman"/>
              </a:rPr>
              <a:t>: Retrieve student </a:t>
            </a:r>
            <a:r>
              <a:rPr lang="en-US" sz="2400" err="1">
                <a:latin typeface="Times New Roman"/>
                <a:cs typeface="Times New Roman"/>
              </a:rPr>
              <a:t>gradesheet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Delete 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r>
              <a:rPr lang="en-US" sz="2400" dirty="0">
                <a:latin typeface="Times New Roman"/>
                <a:cs typeface="Times New Roman"/>
              </a:rPr>
              <a:t>: Remove the saved </a:t>
            </a:r>
            <a:r>
              <a:rPr lang="en-US" sz="2400" dirty="0" err="1">
                <a:latin typeface="Times New Roman"/>
                <a:cs typeface="Times New Roman"/>
              </a:rPr>
              <a:t>gradesheet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C2A12-3DAF-4420-74F0-7D9269B6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94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  <a:defRPr/>
            </a:pPr>
            <a:fld id="{81FEE814-E9C2-BC4F-99F5-ABB679497227}" type="slidenum">
              <a:rPr lang="en-US" sz="2800" dirty="0">
                <a:solidFill>
                  <a:prstClr val="black">
                    <a:tint val="75000"/>
                  </a:prst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280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2194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3A18C-BF5B-47F5-6708-CFDAF71B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latin typeface="Times New Roman"/>
                <a:cs typeface="Times New Roman"/>
              </a:rPr>
              <a:t>Advantages </a:t>
            </a:r>
            <a:endParaRPr lang="en-US" sz="5400" kern="1200" dirty="0">
              <a:latin typeface="Times New Roman"/>
              <a:cs typeface="Times New Roman"/>
            </a:endParaRP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F21F8-7FB0-10CD-8A9E-EBB67935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2800" dirty="0">
                <a:latin typeface="Times New Roman"/>
                <a:cs typeface="Times New Roman"/>
              </a:rPr>
              <a:t> Reduces manual errors in grade calculations</a:t>
            </a:r>
            <a:endParaRPr lang="en-US"/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2800" dirty="0">
                <a:latin typeface="Times New Roman"/>
                <a:cs typeface="Times New Roman"/>
              </a:rPr>
              <a:t> Provides quick access to student performance data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2800" dirty="0">
                <a:latin typeface="Times New Roman"/>
                <a:cs typeface="Times New Roman"/>
              </a:rPr>
              <a:t> Ensures organized data storage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2800" dirty="0">
                <a:latin typeface="Times New Roman"/>
                <a:cs typeface="Times New Roman"/>
              </a:rPr>
              <a:t> Facilitates easy generation of reports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8336F-C0D8-AD24-55CC-33CC1FB8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</a:pPr>
              <a:t>6</a:t>
            </a:fld>
            <a:endParaRPr lang="en-US" sz="2800">
              <a:solidFill>
                <a:schemeClr val="tx1">
                  <a:tint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548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F3C97-3D89-D75E-DC31-E7631A23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54606-F72D-20D5-93C3-171CF2285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29977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 The </a:t>
            </a:r>
            <a:r>
              <a:rPr lang="en-US" sz="2800" err="1">
                <a:latin typeface="Times New Roman"/>
                <a:cs typeface="Times New Roman"/>
              </a:rPr>
              <a:t>Gradesheet</a:t>
            </a:r>
            <a:r>
              <a:rPr lang="en-US" sz="2800" dirty="0">
                <a:latin typeface="Times New Roman"/>
                <a:cs typeface="Times New Roman"/>
              </a:rPr>
              <a:t> Management System built using C language is a robust solution designed to simplify the process of managing student grades.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/>
                <a:cs typeface="Times New Roman"/>
              </a:rPr>
              <a:t> Its features and advantages make it an essential tool for educational institutions seeking efficiency and accuracy in grade management.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FFE88-31D9-0A82-6188-B6D1F635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en-US" sz="2800" dirty="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rPr>
              <a:pPr>
                <a:spcAft>
                  <a:spcPts val="600"/>
                </a:spcAft>
              </a:pPr>
              <a:t>7</a:t>
            </a:fld>
            <a:endParaRPr lang="en-US" sz="2800">
              <a:solidFill>
                <a:schemeClr val="tx1">
                  <a:tint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8788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0710-7B1C-E5F6-207B-04686EBB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CC0FD7-05CC-5344-827A-AF659DDE7853}" type="datetime1">
              <a:rPr lang="en-US" smtClean="0"/>
              <a:pPr>
                <a:spcAft>
                  <a:spcPts val="600"/>
                </a:spcAft>
              </a:pPr>
              <a:t>6/22/2024</a:t>
            </a:fld>
            <a:endParaRPr lang="en-NP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demo1">
            <a:hlinkClick r:id="" action="ppaction://media"/>
            <a:extLst>
              <a:ext uri="{FF2B5EF4-FFF2-40B4-BE49-F238E27FC236}">
                <a16:creationId xmlns:a16="http://schemas.microsoft.com/office/drawing/2014/main" id="{72C0EB70-1D98-36A7-2C03-736FBB30E9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84339" y="154637"/>
            <a:ext cx="10394568" cy="6836271"/>
          </a:xfrm>
          <a:prstGeom prst="rect">
            <a:avLst/>
          </a:prstGeom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5C886-3AB3-CC8E-15AF-13510BE7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ED347-8993-E777-8E61-9348F5DC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FEE814-E9C2-BC4F-99F5-ABB679497227}" type="slidenum">
              <a:rPr lang="en-NP" smtClean="0"/>
              <a:pPr>
                <a:spcAft>
                  <a:spcPts val="600"/>
                </a:spcAft>
              </a:pPr>
              <a:t>8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9329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VanillaVTI</vt:lpstr>
      <vt:lpstr>Gradesheet Management System</vt:lpstr>
      <vt:lpstr>Introduction</vt:lpstr>
      <vt:lpstr>Objectives</vt:lpstr>
      <vt:lpstr>Features</vt:lpstr>
      <vt:lpstr>Functions of The Application</vt:lpstr>
      <vt:lpstr>Advantages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Gradesheet Management System</dc:title>
  <dc:creator>Microsoft Office User</dc:creator>
  <cp:lastModifiedBy>Microsoft Office User</cp:lastModifiedBy>
  <cp:revision>281</cp:revision>
  <dcterms:created xsi:type="dcterms:W3CDTF">2024-06-22T10:53:35Z</dcterms:created>
  <dcterms:modified xsi:type="dcterms:W3CDTF">2024-06-22T12:42:50Z</dcterms:modified>
</cp:coreProperties>
</file>