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5" r:id="rId6"/>
    <p:sldId id="266" r:id="rId7"/>
    <p:sldId id="267" r:id="rId8"/>
    <p:sldId id="268" r:id="rId9"/>
    <p:sldId id="261" r:id="rId10"/>
    <p:sldId id="262" r:id="rId11"/>
    <p:sldId id="270" r:id="rId12"/>
    <p:sldId id="269" r:id="rId13"/>
    <p:sldId id="271"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C469D-4FA2-43D2-9F8E-4B5EBA3B5BB5}" v="911" dt="2024-03-09T10:45:47.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a Shakya" userId="856792f1bfa53ab3" providerId="Windows Live" clId="Web-{A98C469D-4FA2-43D2-9F8E-4B5EBA3B5BB5}"/>
    <pc:docChg chg="addSld delSld modSld addMainMaster delMainMaster modMainMaster">
      <pc:chgData name="Siddhartha Shakya" userId="856792f1bfa53ab3" providerId="Windows Live" clId="Web-{A98C469D-4FA2-43D2-9F8E-4B5EBA3B5BB5}" dt="2024-03-09T10:45:42.506" v="941" actId="20577"/>
      <pc:docMkLst>
        <pc:docMk/>
      </pc:docMkLst>
      <pc:sldChg chg="addSp delSp modSp mod setBg modClrScheme setClrOvrMap delDesignElem chgLayout">
        <pc:chgData name="Siddhartha Shakya" userId="856792f1bfa53ab3" providerId="Windows Live" clId="Web-{A98C469D-4FA2-43D2-9F8E-4B5EBA3B5BB5}" dt="2024-03-09T10:33:15.800" v="794"/>
        <pc:sldMkLst>
          <pc:docMk/>
          <pc:sldMk cId="1847596915" sldId="257"/>
        </pc:sldMkLst>
        <pc:spChg chg="mod ord">
          <ac:chgData name="Siddhartha Shakya" userId="856792f1bfa53ab3" providerId="Windows Live" clId="Web-{A98C469D-4FA2-43D2-9F8E-4B5EBA3B5BB5}" dt="2024-03-09T10:33:15.800" v="794"/>
          <ac:spMkLst>
            <pc:docMk/>
            <pc:sldMk cId="1847596915" sldId="257"/>
            <ac:spMk id="2" creationId="{00000000-0000-0000-0000-000000000000}"/>
          </ac:spMkLst>
        </pc:spChg>
        <pc:spChg chg="add del mod ord">
          <ac:chgData name="Siddhartha Shakya" userId="856792f1bfa53ab3" providerId="Windows Live" clId="Web-{A98C469D-4FA2-43D2-9F8E-4B5EBA3B5BB5}" dt="2024-03-09T10:33:15.800" v="794"/>
          <ac:spMkLst>
            <pc:docMk/>
            <pc:sldMk cId="1847596915" sldId="257"/>
            <ac:spMk id="3" creationId="{00000000-0000-0000-0000-000000000000}"/>
          </ac:spMkLst>
        </pc:spChg>
        <pc:spChg chg="add mod ord">
          <ac:chgData name="Siddhartha Shakya" userId="856792f1bfa53ab3" providerId="Windows Live" clId="Web-{A98C469D-4FA2-43D2-9F8E-4B5EBA3B5BB5}" dt="2024-03-09T10:33:15.800" v="794"/>
          <ac:spMkLst>
            <pc:docMk/>
            <pc:sldMk cId="1847596915" sldId="257"/>
            <ac:spMk id="6" creationId="{90CC45A8-1B9E-DCFA-0378-9F09C3B32418}"/>
          </ac:spMkLst>
        </pc:spChg>
        <pc:spChg chg="add del">
          <ac:chgData name="Siddhartha Shakya" userId="856792f1bfa53ab3" providerId="Windows Live" clId="Web-{A98C469D-4FA2-43D2-9F8E-4B5EBA3B5BB5}" dt="2024-03-09T08:53:58.441" v="9"/>
          <ac:spMkLst>
            <pc:docMk/>
            <pc:sldMk cId="1847596915" sldId="257"/>
            <ac:spMk id="8" creationId="{9F4444CE-BC8D-4D61-B303-4C05614E62AB}"/>
          </ac:spMkLst>
        </pc:spChg>
        <pc:spChg chg="add del">
          <ac:chgData name="Siddhartha Shakya" userId="856792f1bfa53ab3" providerId="Windows Live" clId="Web-{A98C469D-4FA2-43D2-9F8E-4B5EBA3B5BB5}" dt="2024-03-09T08:53:58.441" v="9"/>
          <ac:spMkLst>
            <pc:docMk/>
            <pc:sldMk cId="1847596915" sldId="257"/>
            <ac:spMk id="9" creationId="{62423CA5-E2E1-4789-B759-9906C1C94063}"/>
          </ac:spMkLst>
        </pc:spChg>
        <pc:spChg chg="add del">
          <ac:chgData name="Siddhartha Shakya" userId="856792f1bfa53ab3" providerId="Windows Live" clId="Web-{A98C469D-4FA2-43D2-9F8E-4B5EBA3B5BB5}" dt="2024-03-09T08:56:26.007" v="30"/>
          <ac:spMkLst>
            <pc:docMk/>
            <pc:sldMk cId="1847596915" sldId="257"/>
            <ac:spMk id="11" creationId="{D009D6D5-DAC2-4A8B-A17A-E206B9012D09}"/>
          </ac:spMkLst>
        </pc:spChg>
        <pc:spChg chg="add del">
          <ac:chgData name="Siddhartha Shakya" userId="856792f1bfa53ab3" providerId="Windows Live" clId="Web-{A98C469D-4FA2-43D2-9F8E-4B5EBA3B5BB5}" dt="2024-03-09T09:05:03.238" v="60"/>
          <ac:spMkLst>
            <pc:docMk/>
            <pc:sldMk cId="1847596915" sldId="257"/>
            <ac:spMk id="12" creationId="{D4974D33-8DC5-464E-8C6D-BE58F0669C17}"/>
          </ac:spMkLst>
        </pc:spChg>
        <pc:spChg chg="add del">
          <ac:chgData name="Siddhartha Shakya" userId="856792f1bfa53ab3" providerId="Windows Live" clId="Web-{A98C469D-4FA2-43D2-9F8E-4B5EBA3B5BB5}" dt="2024-03-09T08:56:43.570" v="32"/>
          <ac:spMkLst>
            <pc:docMk/>
            <pc:sldMk cId="1847596915" sldId="257"/>
            <ac:spMk id="13" creationId="{79BB35BC-D5C2-4C8B-A22A-A71E6191913B}"/>
          </ac:spMkLst>
        </pc:spChg>
        <pc:spChg chg="add del">
          <ac:chgData name="Siddhartha Shakya" userId="856792f1bfa53ab3" providerId="Windows Live" clId="Web-{A98C469D-4FA2-43D2-9F8E-4B5EBA3B5BB5}" dt="2024-03-09T09:05:03.238" v="60"/>
          <ac:spMkLst>
            <pc:docMk/>
            <pc:sldMk cId="1847596915" sldId="257"/>
            <ac:spMk id="15" creationId="{F13C74B1-5B17-4795-BED0-7140497B445A}"/>
          </ac:spMkLst>
        </pc:spChg>
        <pc:spChg chg="add del">
          <ac:chgData name="Siddhartha Shakya" userId="856792f1bfa53ab3" providerId="Windows Live" clId="Web-{A98C469D-4FA2-43D2-9F8E-4B5EBA3B5BB5}" dt="2024-03-09T09:05:03.222" v="59"/>
          <ac:spMkLst>
            <pc:docMk/>
            <pc:sldMk cId="1847596915" sldId="257"/>
            <ac:spMk id="20" creationId="{79BB35BC-D5C2-4C8B-A22A-A71E6191913B}"/>
          </ac:spMkLst>
        </pc:spChg>
        <pc:spChg chg="add del">
          <ac:chgData name="Siddhartha Shakya" userId="856792f1bfa53ab3" providerId="Windows Live" clId="Web-{A98C469D-4FA2-43D2-9F8E-4B5EBA3B5BB5}" dt="2024-03-09T08:53:58.441" v="9"/>
          <ac:spMkLst>
            <pc:docMk/>
            <pc:sldMk cId="1847596915" sldId="257"/>
            <ac:spMk id="21" creationId="{73772B81-181F-48B7-8826-4D9686D15DF5}"/>
          </ac:spMkLst>
        </pc:spChg>
        <pc:spChg chg="add del">
          <ac:chgData name="Siddhartha Shakya" userId="856792f1bfa53ab3" providerId="Windows Live" clId="Web-{A98C469D-4FA2-43D2-9F8E-4B5EBA3B5BB5}" dt="2024-03-09T08:53:58.441" v="9"/>
          <ac:spMkLst>
            <pc:docMk/>
            <pc:sldMk cId="1847596915" sldId="257"/>
            <ac:spMk id="23" creationId="{B2205F6E-03C6-4E92-877C-E2482F6599AA}"/>
          </ac:spMkLst>
        </pc:spChg>
        <pc:spChg chg="add del">
          <ac:chgData name="Siddhartha Shakya" userId="856792f1bfa53ab3" providerId="Windows Live" clId="Web-{A98C469D-4FA2-43D2-9F8E-4B5EBA3B5BB5}" dt="2024-03-09T08:53:08.299" v="5"/>
          <ac:spMkLst>
            <pc:docMk/>
            <pc:sldMk cId="1847596915" sldId="257"/>
            <ac:spMk id="26" creationId="{3F088236-D655-4F88-B238-E16762358025}"/>
          </ac:spMkLst>
        </pc:spChg>
        <pc:spChg chg="add del">
          <ac:chgData name="Siddhartha Shakya" userId="856792f1bfa53ab3" providerId="Windows Live" clId="Web-{A98C469D-4FA2-43D2-9F8E-4B5EBA3B5BB5}" dt="2024-03-09T08:54:01.628" v="11"/>
          <ac:spMkLst>
            <pc:docMk/>
            <pc:sldMk cId="1847596915" sldId="257"/>
            <ac:spMk id="27" creationId="{3BCB5F6A-9EB0-40B0-9D13-3023E9A20508}"/>
          </ac:spMkLst>
        </pc:spChg>
        <pc:spChg chg="add del">
          <ac:chgData name="Siddhartha Shakya" userId="856792f1bfa53ab3" providerId="Windows Live" clId="Web-{A98C469D-4FA2-43D2-9F8E-4B5EBA3B5BB5}" dt="2024-03-09T08:53:08.299" v="5"/>
          <ac:spMkLst>
            <pc:docMk/>
            <pc:sldMk cId="1847596915" sldId="257"/>
            <ac:spMk id="28" creationId="{3DAC0C92-199E-475C-9390-119A9B027276}"/>
          </ac:spMkLst>
        </pc:spChg>
        <pc:spChg chg="add del">
          <ac:chgData name="Siddhartha Shakya" userId="856792f1bfa53ab3" providerId="Windows Live" clId="Web-{A98C469D-4FA2-43D2-9F8E-4B5EBA3B5BB5}" dt="2024-03-09T08:53:08.299" v="5"/>
          <ac:spMkLst>
            <pc:docMk/>
            <pc:sldMk cId="1847596915" sldId="257"/>
            <ac:spMk id="30" creationId="{C4CFB339-0ED8-4FE2-9EF1-6D1375B8499B}"/>
          </ac:spMkLst>
        </pc:spChg>
        <pc:spChg chg="add del">
          <ac:chgData name="Siddhartha Shakya" userId="856792f1bfa53ab3" providerId="Windows Live" clId="Web-{A98C469D-4FA2-43D2-9F8E-4B5EBA3B5BB5}" dt="2024-03-09T08:53:08.299" v="5"/>
          <ac:spMkLst>
            <pc:docMk/>
            <pc:sldMk cId="1847596915" sldId="257"/>
            <ac:spMk id="32" creationId="{31896C80-2069-4431-9C19-83B913734490}"/>
          </ac:spMkLst>
        </pc:spChg>
        <pc:spChg chg="add del">
          <ac:chgData name="Siddhartha Shakya" userId="856792f1bfa53ab3" providerId="Windows Live" clId="Web-{A98C469D-4FA2-43D2-9F8E-4B5EBA3B5BB5}" dt="2024-03-09T08:53:08.299" v="5"/>
          <ac:spMkLst>
            <pc:docMk/>
            <pc:sldMk cId="1847596915" sldId="257"/>
            <ac:spMk id="34" creationId="{BF120A21-0841-4823-B0C4-28AEBCEF9B78}"/>
          </ac:spMkLst>
        </pc:spChg>
        <pc:spChg chg="add del">
          <ac:chgData name="Siddhartha Shakya" userId="856792f1bfa53ab3" providerId="Windows Live" clId="Web-{A98C469D-4FA2-43D2-9F8E-4B5EBA3B5BB5}" dt="2024-03-09T08:54:08.207" v="13"/>
          <ac:spMkLst>
            <pc:docMk/>
            <pc:sldMk cId="1847596915" sldId="257"/>
            <ac:spMk id="35" creationId="{3F088236-D655-4F88-B238-E16762358025}"/>
          </ac:spMkLst>
        </pc:spChg>
        <pc:spChg chg="add del">
          <ac:chgData name="Siddhartha Shakya" userId="856792f1bfa53ab3" providerId="Windows Live" clId="Web-{A98C469D-4FA2-43D2-9F8E-4B5EBA3B5BB5}" dt="2024-03-09T08:53:08.299" v="5"/>
          <ac:spMkLst>
            <pc:docMk/>
            <pc:sldMk cId="1847596915" sldId="257"/>
            <ac:spMk id="36" creationId="{DBB05BAE-BBD3-4289-899F-A6851503C6B0}"/>
          </ac:spMkLst>
        </pc:spChg>
        <pc:spChg chg="add del">
          <ac:chgData name="Siddhartha Shakya" userId="856792f1bfa53ab3" providerId="Windows Live" clId="Web-{A98C469D-4FA2-43D2-9F8E-4B5EBA3B5BB5}" dt="2024-03-09T08:54:08.207" v="13"/>
          <ac:spMkLst>
            <pc:docMk/>
            <pc:sldMk cId="1847596915" sldId="257"/>
            <ac:spMk id="37" creationId="{3DAC0C92-199E-475C-9390-119A9B027276}"/>
          </ac:spMkLst>
        </pc:spChg>
        <pc:spChg chg="add del">
          <ac:chgData name="Siddhartha Shakya" userId="856792f1bfa53ab3" providerId="Windows Live" clId="Web-{A98C469D-4FA2-43D2-9F8E-4B5EBA3B5BB5}" dt="2024-03-09T08:53:08.299" v="5"/>
          <ac:spMkLst>
            <pc:docMk/>
            <pc:sldMk cId="1847596915" sldId="257"/>
            <ac:spMk id="38" creationId="{9874D11C-36F5-4BBE-A490-019A54E953B0}"/>
          </ac:spMkLst>
        </pc:spChg>
        <pc:spChg chg="add del">
          <ac:chgData name="Siddhartha Shakya" userId="856792f1bfa53ab3" providerId="Windows Live" clId="Web-{A98C469D-4FA2-43D2-9F8E-4B5EBA3B5BB5}" dt="2024-03-09T08:54:08.207" v="13"/>
          <ac:spMkLst>
            <pc:docMk/>
            <pc:sldMk cId="1847596915" sldId="257"/>
            <ac:spMk id="39" creationId="{C4CFB339-0ED8-4FE2-9EF1-6D1375B8499B}"/>
          </ac:spMkLst>
        </pc:spChg>
        <pc:spChg chg="add del">
          <ac:chgData name="Siddhartha Shakya" userId="856792f1bfa53ab3" providerId="Windows Live" clId="Web-{A98C469D-4FA2-43D2-9F8E-4B5EBA3B5BB5}" dt="2024-03-09T08:53:43.034" v="7"/>
          <ac:spMkLst>
            <pc:docMk/>
            <pc:sldMk cId="1847596915" sldId="257"/>
            <ac:spMk id="41" creationId="{9F4444CE-BC8D-4D61-B303-4C05614E62AB}"/>
          </ac:spMkLst>
        </pc:spChg>
        <pc:spChg chg="add del">
          <ac:chgData name="Siddhartha Shakya" userId="856792f1bfa53ab3" providerId="Windows Live" clId="Web-{A98C469D-4FA2-43D2-9F8E-4B5EBA3B5BB5}" dt="2024-03-09T08:53:43.034" v="7"/>
          <ac:spMkLst>
            <pc:docMk/>
            <pc:sldMk cId="1847596915" sldId="257"/>
            <ac:spMk id="42" creationId="{62423CA5-E2E1-4789-B759-9906C1C94063}"/>
          </ac:spMkLst>
        </pc:spChg>
        <pc:spChg chg="add del">
          <ac:chgData name="Siddhartha Shakya" userId="856792f1bfa53ab3" providerId="Windows Live" clId="Web-{A98C469D-4FA2-43D2-9F8E-4B5EBA3B5BB5}" dt="2024-03-09T08:53:43.034" v="7"/>
          <ac:spMkLst>
            <pc:docMk/>
            <pc:sldMk cId="1847596915" sldId="257"/>
            <ac:spMk id="43" creationId="{73772B81-181F-48B7-8826-4D9686D15DF5}"/>
          </ac:spMkLst>
        </pc:spChg>
        <pc:spChg chg="add del">
          <ac:chgData name="Siddhartha Shakya" userId="856792f1bfa53ab3" providerId="Windows Live" clId="Web-{A98C469D-4FA2-43D2-9F8E-4B5EBA3B5BB5}" dt="2024-03-09T08:53:43.034" v="7"/>
          <ac:spMkLst>
            <pc:docMk/>
            <pc:sldMk cId="1847596915" sldId="257"/>
            <ac:spMk id="44" creationId="{B2205F6E-03C6-4E92-877C-E2482F6599AA}"/>
          </ac:spMkLst>
        </pc:spChg>
        <pc:spChg chg="add del">
          <ac:chgData name="Siddhartha Shakya" userId="856792f1bfa53ab3" providerId="Windows Live" clId="Web-{A98C469D-4FA2-43D2-9F8E-4B5EBA3B5BB5}" dt="2024-03-09T08:54:08.207" v="13"/>
          <ac:spMkLst>
            <pc:docMk/>
            <pc:sldMk cId="1847596915" sldId="257"/>
            <ac:spMk id="45" creationId="{31896C80-2069-4431-9C19-83B913734490}"/>
          </ac:spMkLst>
        </pc:spChg>
        <pc:spChg chg="add del">
          <ac:chgData name="Siddhartha Shakya" userId="856792f1bfa53ab3" providerId="Windows Live" clId="Web-{A98C469D-4FA2-43D2-9F8E-4B5EBA3B5BB5}" dt="2024-03-09T08:54:08.207" v="13"/>
          <ac:spMkLst>
            <pc:docMk/>
            <pc:sldMk cId="1847596915" sldId="257"/>
            <ac:spMk id="46" creationId="{BF120A21-0841-4823-B0C4-28AEBCEF9B78}"/>
          </ac:spMkLst>
        </pc:spChg>
        <pc:spChg chg="add del">
          <ac:chgData name="Siddhartha Shakya" userId="856792f1bfa53ab3" providerId="Windows Live" clId="Web-{A98C469D-4FA2-43D2-9F8E-4B5EBA3B5BB5}" dt="2024-03-09T08:54:08.207" v="13"/>
          <ac:spMkLst>
            <pc:docMk/>
            <pc:sldMk cId="1847596915" sldId="257"/>
            <ac:spMk id="47" creationId="{DBB05BAE-BBD3-4289-899F-A6851503C6B0}"/>
          </ac:spMkLst>
        </pc:spChg>
        <pc:spChg chg="add del">
          <ac:chgData name="Siddhartha Shakya" userId="856792f1bfa53ab3" providerId="Windows Live" clId="Web-{A98C469D-4FA2-43D2-9F8E-4B5EBA3B5BB5}" dt="2024-03-09T08:54:08.207" v="13"/>
          <ac:spMkLst>
            <pc:docMk/>
            <pc:sldMk cId="1847596915" sldId="257"/>
            <ac:spMk id="48" creationId="{9874D11C-36F5-4BBE-A490-019A54E953B0}"/>
          </ac:spMkLst>
        </pc:spChg>
        <pc:spChg chg="add del">
          <ac:chgData name="Siddhartha Shakya" userId="856792f1bfa53ab3" providerId="Windows Live" clId="Web-{A98C469D-4FA2-43D2-9F8E-4B5EBA3B5BB5}" dt="2024-03-09T08:54:38.442" v="15"/>
          <ac:spMkLst>
            <pc:docMk/>
            <pc:sldMk cId="1847596915" sldId="257"/>
            <ac:spMk id="50" creationId="{D94A7024-D948-494D-8920-BBA2DA07D15B}"/>
          </ac:spMkLst>
        </pc:spChg>
        <pc:spChg chg="add del">
          <ac:chgData name="Siddhartha Shakya" userId="856792f1bfa53ab3" providerId="Windows Live" clId="Web-{A98C469D-4FA2-43D2-9F8E-4B5EBA3B5BB5}" dt="2024-03-09T09:33:48.200" v="257"/>
          <ac:spMkLst>
            <pc:docMk/>
            <pc:sldMk cId="1847596915" sldId="257"/>
            <ac:spMk id="51" creationId="{04812C46-200A-4DEB-A05E-3ED6C68C2387}"/>
          </ac:spMkLst>
        </pc:spChg>
        <pc:spChg chg="add del">
          <ac:chgData name="Siddhartha Shakya" userId="856792f1bfa53ab3" providerId="Windows Live" clId="Web-{A98C469D-4FA2-43D2-9F8E-4B5EBA3B5BB5}" dt="2024-03-09T08:54:44.645" v="17"/>
          <ac:spMkLst>
            <pc:docMk/>
            <pc:sldMk cId="1847596915" sldId="257"/>
            <ac:spMk id="53" creationId="{9F4444CE-BC8D-4D61-B303-4C05614E62AB}"/>
          </ac:spMkLst>
        </pc:spChg>
        <pc:spChg chg="add del">
          <ac:chgData name="Siddhartha Shakya" userId="856792f1bfa53ab3" providerId="Windows Live" clId="Web-{A98C469D-4FA2-43D2-9F8E-4B5EBA3B5BB5}" dt="2024-03-09T08:54:44.645" v="17"/>
          <ac:spMkLst>
            <pc:docMk/>
            <pc:sldMk cId="1847596915" sldId="257"/>
            <ac:spMk id="54" creationId="{62423CA5-E2E1-4789-B759-9906C1C94063}"/>
          </ac:spMkLst>
        </pc:spChg>
        <pc:spChg chg="add del">
          <ac:chgData name="Siddhartha Shakya" userId="856792f1bfa53ab3" providerId="Windows Live" clId="Web-{A98C469D-4FA2-43D2-9F8E-4B5EBA3B5BB5}" dt="2024-03-09T08:54:44.645" v="17"/>
          <ac:spMkLst>
            <pc:docMk/>
            <pc:sldMk cId="1847596915" sldId="257"/>
            <ac:spMk id="55" creationId="{73772B81-181F-48B7-8826-4D9686D15DF5}"/>
          </ac:spMkLst>
        </pc:spChg>
        <pc:spChg chg="add del">
          <ac:chgData name="Siddhartha Shakya" userId="856792f1bfa53ab3" providerId="Windows Live" clId="Web-{A98C469D-4FA2-43D2-9F8E-4B5EBA3B5BB5}" dt="2024-03-09T08:54:44.645" v="17"/>
          <ac:spMkLst>
            <pc:docMk/>
            <pc:sldMk cId="1847596915" sldId="257"/>
            <ac:spMk id="56" creationId="{B2205F6E-03C6-4E92-877C-E2482F6599AA}"/>
          </ac:spMkLst>
        </pc:spChg>
        <pc:spChg chg="add del">
          <ac:chgData name="Siddhartha Shakya" userId="856792f1bfa53ab3" providerId="Windows Live" clId="Web-{A98C469D-4FA2-43D2-9F8E-4B5EBA3B5BB5}" dt="2024-03-09T09:33:48.200" v="257"/>
          <ac:spMkLst>
            <pc:docMk/>
            <pc:sldMk cId="1847596915" sldId="257"/>
            <ac:spMk id="57" creationId="{D1EA859B-E555-4109-94F3-6700E046E008}"/>
          </ac:spMkLst>
        </pc:spChg>
        <pc:spChg chg="add del">
          <ac:chgData name="Siddhartha Shakya" userId="856792f1bfa53ab3" providerId="Windows Live" clId="Web-{A98C469D-4FA2-43D2-9F8E-4B5EBA3B5BB5}" dt="2024-03-09T08:56:00.194" v="25"/>
          <ac:spMkLst>
            <pc:docMk/>
            <pc:sldMk cId="1847596915" sldId="257"/>
            <ac:spMk id="61" creationId="{3F088236-D655-4F88-B238-E16762358025}"/>
          </ac:spMkLst>
        </pc:spChg>
        <pc:spChg chg="add del">
          <ac:chgData name="Siddhartha Shakya" userId="856792f1bfa53ab3" providerId="Windows Live" clId="Web-{A98C469D-4FA2-43D2-9F8E-4B5EBA3B5BB5}" dt="2024-03-09T08:56:00.194" v="25"/>
          <ac:spMkLst>
            <pc:docMk/>
            <pc:sldMk cId="1847596915" sldId="257"/>
            <ac:spMk id="62" creationId="{3DAC0C92-199E-475C-9390-119A9B027276}"/>
          </ac:spMkLst>
        </pc:spChg>
        <pc:spChg chg="add del">
          <ac:chgData name="Siddhartha Shakya" userId="856792f1bfa53ab3" providerId="Windows Live" clId="Web-{A98C469D-4FA2-43D2-9F8E-4B5EBA3B5BB5}" dt="2024-03-09T08:56:00.194" v="25"/>
          <ac:spMkLst>
            <pc:docMk/>
            <pc:sldMk cId="1847596915" sldId="257"/>
            <ac:spMk id="63" creationId="{C4CFB339-0ED8-4FE2-9EF1-6D1375B8499B}"/>
          </ac:spMkLst>
        </pc:spChg>
        <pc:spChg chg="add del">
          <ac:chgData name="Siddhartha Shakya" userId="856792f1bfa53ab3" providerId="Windows Live" clId="Web-{A98C469D-4FA2-43D2-9F8E-4B5EBA3B5BB5}" dt="2024-03-09T08:56:00.194" v="25"/>
          <ac:spMkLst>
            <pc:docMk/>
            <pc:sldMk cId="1847596915" sldId="257"/>
            <ac:spMk id="64" creationId="{31896C80-2069-4431-9C19-83B913734490}"/>
          </ac:spMkLst>
        </pc:spChg>
        <pc:spChg chg="add del">
          <ac:chgData name="Siddhartha Shakya" userId="856792f1bfa53ab3" providerId="Windows Live" clId="Web-{A98C469D-4FA2-43D2-9F8E-4B5EBA3B5BB5}" dt="2024-03-09T08:56:00.194" v="25"/>
          <ac:spMkLst>
            <pc:docMk/>
            <pc:sldMk cId="1847596915" sldId="257"/>
            <ac:spMk id="65" creationId="{BF120A21-0841-4823-B0C4-28AEBCEF9B78}"/>
          </ac:spMkLst>
        </pc:spChg>
        <pc:spChg chg="add del">
          <ac:chgData name="Siddhartha Shakya" userId="856792f1bfa53ab3" providerId="Windows Live" clId="Web-{A98C469D-4FA2-43D2-9F8E-4B5EBA3B5BB5}" dt="2024-03-09T08:56:00.194" v="25"/>
          <ac:spMkLst>
            <pc:docMk/>
            <pc:sldMk cId="1847596915" sldId="257"/>
            <ac:spMk id="66" creationId="{DBB05BAE-BBD3-4289-899F-A6851503C6B0}"/>
          </ac:spMkLst>
        </pc:spChg>
        <pc:spChg chg="add del">
          <ac:chgData name="Siddhartha Shakya" userId="856792f1bfa53ab3" providerId="Windows Live" clId="Web-{A98C469D-4FA2-43D2-9F8E-4B5EBA3B5BB5}" dt="2024-03-09T08:56:00.194" v="25"/>
          <ac:spMkLst>
            <pc:docMk/>
            <pc:sldMk cId="1847596915" sldId="257"/>
            <ac:spMk id="67" creationId="{9874D11C-36F5-4BBE-A490-019A54E953B0}"/>
          </ac:spMkLst>
        </pc:spChg>
        <pc:spChg chg="add del">
          <ac:chgData name="Siddhartha Shakya" userId="856792f1bfa53ab3" providerId="Windows Live" clId="Web-{A98C469D-4FA2-43D2-9F8E-4B5EBA3B5BB5}" dt="2024-03-09T10:33:15.800" v="794"/>
          <ac:spMkLst>
            <pc:docMk/>
            <pc:sldMk cId="1847596915" sldId="257"/>
            <ac:spMk id="73" creationId="{AECDF498-6F66-4565-9FB7-10767033377B}"/>
          </ac:spMkLst>
        </pc:spChg>
        <pc:spChg chg="add del">
          <ac:chgData name="Siddhartha Shakya" userId="856792f1bfa53ab3" providerId="Windows Live" clId="Web-{A98C469D-4FA2-43D2-9F8E-4B5EBA3B5BB5}" dt="2024-03-09T09:36:34.407" v="277"/>
          <ac:spMkLst>
            <pc:docMk/>
            <pc:sldMk cId="1847596915" sldId="257"/>
            <ac:spMk id="76" creationId="{3F088236-D655-4F88-B238-E16762358025}"/>
          </ac:spMkLst>
        </pc:spChg>
        <pc:spChg chg="add del">
          <ac:chgData name="Siddhartha Shakya" userId="856792f1bfa53ab3" providerId="Windows Live" clId="Web-{A98C469D-4FA2-43D2-9F8E-4B5EBA3B5BB5}" dt="2024-03-09T09:36:34.407" v="277"/>
          <ac:spMkLst>
            <pc:docMk/>
            <pc:sldMk cId="1847596915" sldId="257"/>
            <ac:spMk id="77" creationId="{3DAC0C92-199E-475C-9390-119A9B027276}"/>
          </ac:spMkLst>
        </pc:spChg>
        <pc:spChg chg="add del">
          <ac:chgData name="Siddhartha Shakya" userId="856792f1bfa53ab3" providerId="Windows Live" clId="Web-{A98C469D-4FA2-43D2-9F8E-4B5EBA3B5BB5}" dt="2024-03-09T09:36:34.407" v="277"/>
          <ac:spMkLst>
            <pc:docMk/>
            <pc:sldMk cId="1847596915" sldId="257"/>
            <ac:spMk id="78" creationId="{C4CFB339-0ED8-4FE2-9EF1-6D1375B8499B}"/>
          </ac:spMkLst>
        </pc:spChg>
        <pc:spChg chg="add del">
          <ac:chgData name="Siddhartha Shakya" userId="856792f1bfa53ab3" providerId="Windows Live" clId="Web-{A98C469D-4FA2-43D2-9F8E-4B5EBA3B5BB5}" dt="2024-03-09T09:36:34.407" v="277"/>
          <ac:spMkLst>
            <pc:docMk/>
            <pc:sldMk cId="1847596915" sldId="257"/>
            <ac:spMk id="79" creationId="{31896C80-2069-4431-9C19-83B913734490}"/>
          </ac:spMkLst>
        </pc:spChg>
        <pc:spChg chg="add del">
          <ac:chgData name="Siddhartha Shakya" userId="856792f1bfa53ab3" providerId="Windows Live" clId="Web-{A98C469D-4FA2-43D2-9F8E-4B5EBA3B5BB5}" dt="2024-03-09T09:36:34.407" v="277"/>
          <ac:spMkLst>
            <pc:docMk/>
            <pc:sldMk cId="1847596915" sldId="257"/>
            <ac:spMk id="80" creationId="{BF120A21-0841-4823-B0C4-28AEBCEF9B78}"/>
          </ac:spMkLst>
        </pc:spChg>
        <pc:spChg chg="add del">
          <ac:chgData name="Siddhartha Shakya" userId="856792f1bfa53ab3" providerId="Windows Live" clId="Web-{A98C469D-4FA2-43D2-9F8E-4B5EBA3B5BB5}" dt="2024-03-09T09:36:34.407" v="277"/>
          <ac:spMkLst>
            <pc:docMk/>
            <pc:sldMk cId="1847596915" sldId="257"/>
            <ac:spMk id="81" creationId="{DBB05BAE-BBD3-4289-899F-A6851503C6B0}"/>
          </ac:spMkLst>
        </pc:spChg>
        <pc:spChg chg="add del">
          <ac:chgData name="Siddhartha Shakya" userId="856792f1bfa53ab3" providerId="Windows Live" clId="Web-{A98C469D-4FA2-43D2-9F8E-4B5EBA3B5BB5}" dt="2024-03-09T09:36:34.407" v="277"/>
          <ac:spMkLst>
            <pc:docMk/>
            <pc:sldMk cId="1847596915" sldId="257"/>
            <ac:spMk id="82" creationId="{9874D11C-36F5-4BBE-A490-019A54E953B0}"/>
          </ac:spMkLst>
        </pc:spChg>
        <pc:spChg chg="add del">
          <ac:chgData name="Siddhartha Shakya" userId="856792f1bfa53ab3" providerId="Windows Live" clId="Web-{A98C469D-4FA2-43D2-9F8E-4B5EBA3B5BB5}" dt="2024-03-09T10:33:15.800" v="794"/>
          <ac:spMkLst>
            <pc:docMk/>
            <pc:sldMk cId="1847596915" sldId="257"/>
            <ac:spMk id="103" creationId="{FF1A843A-A6BC-4027-A46F-8EA29D26FEAA}"/>
          </ac:spMkLst>
        </pc:spChg>
        <pc:spChg chg="add del">
          <ac:chgData name="Siddhartha Shakya" userId="856792f1bfa53ab3" providerId="Windows Live" clId="Web-{A98C469D-4FA2-43D2-9F8E-4B5EBA3B5BB5}" dt="2024-03-09T10:33:15.800" v="794"/>
          <ac:spMkLst>
            <pc:docMk/>
            <pc:sldMk cId="1847596915" sldId="257"/>
            <ac:spMk id="104" creationId="{12852FF2-F486-4EEC-8C4F-38380F3FBC05}"/>
          </ac:spMkLst>
        </pc:spChg>
        <pc:spChg chg="add del">
          <ac:chgData name="Siddhartha Shakya" userId="856792f1bfa53ab3" providerId="Windows Live" clId="Web-{A98C469D-4FA2-43D2-9F8E-4B5EBA3B5BB5}" dt="2024-03-09T10:33:15.800" v="794"/>
          <ac:spMkLst>
            <pc:docMk/>
            <pc:sldMk cId="1847596915" sldId="257"/>
            <ac:spMk id="105" creationId="{DCC583FC-3774-47D1-9A8B-E0DBA89CBF6F}"/>
          </ac:spMkLst>
        </pc:spChg>
        <pc:spChg chg="add del">
          <ac:chgData name="Siddhartha Shakya" userId="856792f1bfa53ab3" providerId="Windows Live" clId="Web-{A98C469D-4FA2-43D2-9F8E-4B5EBA3B5BB5}" dt="2024-03-09T10:33:15.800" v="794"/>
          <ac:spMkLst>
            <pc:docMk/>
            <pc:sldMk cId="1847596915" sldId="257"/>
            <ac:spMk id="129" creationId="{E0779346-49CA-41C2-BD0A-62F2E1903A7B}"/>
          </ac:spMkLst>
        </pc:spChg>
        <pc:spChg chg="add del mod">
          <ac:chgData name="Siddhartha Shakya" userId="856792f1bfa53ab3" providerId="Windows Live" clId="Web-{A98C469D-4FA2-43D2-9F8E-4B5EBA3B5BB5}" dt="2024-03-09T09:39:37.912" v="299"/>
          <ac:spMkLst>
            <pc:docMk/>
            <pc:sldMk cId="1847596915" sldId="257"/>
            <ac:spMk id="131" creationId="{42F860BC-FFBD-82CC-DB4D-72AA38B1A778}"/>
          </ac:spMkLst>
        </pc:spChg>
        <pc:grpChg chg="add del">
          <ac:chgData name="Siddhartha Shakya" userId="856792f1bfa53ab3" providerId="Windows Live" clId="Web-{A98C469D-4FA2-43D2-9F8E-4B5EBA3B5BB5}" dt="2024-03-09T08:53:58.441" v="9"/>
          <ac:grpSpMkLst>
            <pc:docMk/>
            <pc:sldMk cId="1847596915" sldId="257"/>
            <ac:grpSpMk id="7" creationId="{1F2B4773-3207-44CC-B7AC-892B70498211}"/>
          </ac:grpSpMkLst>
        </pc:grpChg>
        <pc:grpChg chg="add del">
          <ac:chgData name="Siddhartha Shakya" userId="856792f1bfa53ab3" providerId="Windows Live" clId="Web-{A98C469D-4FA2-43D2-9F8E-4B5EBA3B5BB5}" dt="2024-03-09T08:53:08.299" v="5"/>
          <ac:grpSpMkLst>
            <pc:docMk/>
            <pc:sldMk cId="1847596915" sldId="257"/>
            <ac:grpSpMk id="10" creationId="{10BE40E3-5550-4CDD-B4FD-387C33EBF157}"/>
          </ac:grpSpMkLst>
        </pc:grpChg>
        <pc:grpChg chg="add del">
          <ac:chgData name="Siddhartha Shakya" userId="856792f1bfa53ab3" providerId="Windows Live" clId="Web-{A98C469D-4FA2-43D2-9F8E-4B5EBA3B5BB5}" dt="2024-03-09T08:54:01.628" v="11"/>
          <ac:grpSpMkLst>
            <pc:docMk/>
            <pc:sldMk cId="1847596915" sldId="257"/>
            <ac:grpSpMk id="25" creationId="{10BE40E3-5550-4CDD-B4FD-387C33EBF157}"/>
          </ac:grpSpMkLst>
        </pc:grpChg>
        <pc:grpChg chg="add del">
          <ac:chgData name="Siddhartha Shakya" userId="856792f1bfa53ab3" providerId="Windows Live" clId="Web-{A98C469D-4FA2-43D2-9F8E-4B5EBA3B5BB5}" dt="2024-03-09T08:54:08.207" v="13"/>
          <ac:grpSpMkLst>
            <pc:docMk/>
            <pc:sldMk cId="1847596915" sldId="257"/>
            <ac:grpSpMk id="29" creationId="{10BE40E3-5550-4CDD-B4FD-387C33EBF157}"/>
          </ac:grpSpMkLst>
        </pc:grpChg>
        <pc:grpChg chg="add del">
          <ac:chgData name="Siddhartha Shakya" userId="856792f1bfa53ab3" providerId="Windows Live" clId="Web-{A98C469D-4FA2-43D2-9F8E-4B5EBA3B5BB5}" dt="2024-03-09T08:53:43.034" v="7"/>
          <ac:grpSpMkLst>
            <pc:docMk/>
            <pc:sldMk cId="1847596915" sldId="257"/>
            <ac:grpSpMk id="40" creationId="{1F2B4773-3207-44CC-B7AC-892B70498211}"/>
          </ac:grpSpMkLst>
        </pc:grpChg>
        <pc:grpChg chg="add del">
          <ac:chgData name="Siddhartha Shakya" userId="856792f1bfa53ab3" providerId="Windows Live" clId="Web-{A98C469D-4FA2-43D2-9F8E-4B5EBA3B5BB5}" dt="2024-03-09T08:54:38.442" v="15"/>
          <ac:grpSpMkLst>
            <pc:docMk/>
            <pc:sldMk cId="1847596915" sldId="257"/>
            <ac:grpSpMk id="49" creationId="{10BE40E3-5550-4CDD-B4FD-387C33EBF157}"/>
          </ac:grpSpMkLst>
        </pc:grpChg>
        <pc:grpChg chg="add del">
          <ac:chgData name="Siddhartha Shakya" userId="856792f1bfa53ab3" providerId="Windows Live" clId="Web-{A98C469D-4FA2-43D2-9F8E-4B5EBA3B5BB5}" dt="2024-03-09T08:54:44.645" v="17"/>
          <ac:grpSpMkLst>
            <pc:docMk/>
            <pc:sldMk cId="1847596915" sldId="257"/>
            <ac:grpSpMk id="52" creationId="{1F2B4773-3207-44CC-B7AC-892B70498211}"/>
          </ac:grpSpMkLst>
        </pc:grpChg>
        <pc:grpChg chg="add del">
          <ac:chgData name="Siddhartha Shakya" userId="856792f1bfa53ab3" providerId="Windows Live" clId="Web-{A98C469D-4FA2-43D2-9F8E-4B5EBA3B5BB5}" dt="2024-03-09T08:56:00.194" v="25"/>
          <ac:grpSpMkLst>
            <pc:docMk/>
            <pc:sldMk cId="1847596915" sldId="257"/>
            <ac:grpSpMk id="58" creationId="{10BE40E3-5550-4CDD-B4FD-387C33EBF157}"/>
          </ac:grpSpMkLst>
        </pc:grpChg>
        <pc:grpChg chg="add del">
          <ac:chgData name="Siddhartha Shakya" userId="856792f1bfa53ab3" providerId="Windows Live" clId="Web-{A98C469D-4FA2-43D2-9F8E-4B5EBA3B5BB5}" dt="2024-03-09T09:36:34.407" v="277"/>
          <ac:grpSpMkLst>
            <pc:docMk/>
            <pc:sldMk cId="1847596915" sldId="257"/>
            <ac:grpSpMk id="68" creationId="{10BE40E3-5550-4CDD-B4FD-387C33EBF157}"/>
          </ac:grpSpMkLst>
        </pc:grpChg>
        <pc:grpChg chg="add del">
          <ac:chgData name="Siddhartha Shakya" userId="856792f1bfa53ab3" providerId="Windows Live" clId="Web-{A98C469D-4FA2-43D2-9F8E-4B5EBA3B5BB5}" dt="2024-03-09T10:33:15.800" v="794"/>
          <ac:grpSpMkLst>
            <pc:docMk/>
            <pc:sldMk cId="1847596915" sldId="257"/>
            <ac:grpSpMk id="72" creationId="{027FE0C2-9C19-4FB7-81C0-06ECDD8C0511}"/>
          </ac:grpSpMkLst>
        </pc:grpChg>
        <pc:grpChg chg="add del">
          <ac:chgData name="Siddhartha Shakya" userId="856792f1bfa53ab3" providerId="Windows Live" clId="Web-{A98C469D-4FA2-43D2-9F8E-4B5EBA3B5BB5}" dt="2024-03-09T10:33:15.800" v="794"/>
          <ac:grpSpMkLst>
            <pc:docMk/>
            <pc:sldMk cId="1847596915" sldId="257"/>
            <ac:grpSpMk id="90" creationId="{AC0D9DD5-F48B-4179-BF11-4D156DA02A0A}"/>
          </ac:grpSpMkLst>
        </pc:grpChg>
        <pc:grpChg chg="add del">
          <ac:chgData name="Siddhartha Shakya" userId="856792f1bfa53ab3" providerId="Windows Live" clId="Web-{A98C469D-4FA2-43D2-9F8E-4B5EBA3B5BB5}" dt="2024-03-09T10:33:15.800" v="794"/>
          <ac:grpSpMkLst>
            <pc:docMk/>
            <pc:sldMk cId="1847596915" sldId="257"/>
            <ac:grpSpMk id="106" creationId="{E8DDDC38-A59D-4C57-BEAA-01E57BDEF44B}"/>
          </ac:grpSpMkLst>
        </pc:grpChg>
        <pc:grpChg chg="add del">
          <ac:chgData name="Siddhartha Shakya" userId="856792f1bfa53ab3" providerId="Windows Live" clId="Web-{A98C469D-4FA2-43D2-9F8E-4B5EBA3B5BB5}" dt="2024-03-09T10:33:15.800" v="794"/>
          <ac:grpSpMkLst>
            <pc:docMk/>
            <pc:sldMk cId="1847596915" sldId="257"/>
            <ac:grpSpMk id="119" creationId="{44251A81-4530-41B5-B8FB-DC124AC02C24}"/>
          </ac:grpSpMkLst>
        </pc:grpChg>
        <pc:picChg chg="add del mod">
          <ac:chgData name="Siddhartha Shakya" userId="856792f1bfa53ab3" providerId="Windows Live" clId="Web-{A98C469D-4FA2-43D2-9F8E-4B5EBA3B5BB5}" dt="2024-03-09T08:51:32.844" v="2"/>
          <ac:picMkLst>
            <pc:docMk/>
            <pc:sldMk cId="1847596915" sldId="257"/>
            <ac:picMk id="4" creationId="{83949973-C2D0-7A64-8F0F-EC8CBD06C6C7}"/>
          </ac:picMkLst>
        </pc:picChg>
        <pc:picChg chg="add mod ord">
          <ac:chgData name="Siddhartha Shakya" userId="856792f1bfa53ab3" providerId="Windows Live" clId="Web-{A98C469D-4FA2-43D2-9F8E-4B5EBA3B5BB5}" dt="2024-03-09T09:39:22.489" v="296"/>
          <ac:picMkLst>
            <pc:docMk/>
            <pc:sldMk cId="1847596915" sldId="257"/>
            <ac:picMk id="5" creationId="{E639D215-FE5C-126F-B88D-104DCFD29C61}"/>
          </ac:picMkLst>
        </pc:picChg>
        <pc:cxnChg chg="add del">
          <ac:chgData name="Siddhartha Shakya" userId="856792f1bfa53ab3" providerId="Windows Live" clId="Web-{A98C469D-4FA2-43D2-9F8E-4B5EBA3B5BB5}" dt="2024-03-09T08:53:08.299" v="5"/>
          <ac:cxnSpMkLst>
            <pc:docMk/>
            <pc:sldMk cId="1847596915" sldId="257"/>
            <ac:cxnSpMk id="22" creationId="{64FA5DFF-7FE6-4855-84E6-DFA78EE978BD}"/>
          </ac:cxnSpMkLst>
        </pc:cxnChg>
        <pc:cxnChg chg="add del">
          <ac:chgData name="Siddhartha Shakya" userId="856792f1bfa53ab3" providerId="Windows Live" clId="Web-{A98C469D-4FA2-43D2-9F8E-4B5EBA3B5BB5}" dt="2024-03-09T08:53:08.299" v="5"/>
          <ac:cxnSpMkLst>
            <pc:docMk/>
            <pc:sldMk cId="1847596915" sldId="257"/>
            <ac:cxnSpMk id="24" creationId="{2AFD8CBA-54A3-4363-991B-B9C631BBFA74}"/>
          </ac:cxnSpMkLst>
        </pc:cxnChg>
        <pc:cxnChg chg="add del">
          <ac:chgData name="Siddhartha Shakya" userId="856792f1bfa53ab3" providerId="Windows Live" clId="Web-{A98C469D-4FA2-43D2-9F8E-4B5EBA3B5BB5}" dt="2024-03-09T08:54:08.207" v="13"/>
          <ac:cxnSpMkLst>
            <pc:docMk/>
            <pc:sldMk cId="1847596915" sldId="257"/>
            <ac:cxnSpMk id="31" creationId="{64FA5DFF-7FE6-4855-84E6-DFA78EE978BD}"/>
          </ac:cxnSpMkLst>
        </pc:cxnChg>
        <pc:cxnChg chg="add del">
          <ac:chgData name="Siddhartha Shakya" userId="856792f1bfa53ab3" providerId="Windows Live" clId="Web-{A98C469D-4FA2-43D2-9F8E-4B5EBA3B5BB5}" dt="2024-03-09T08:54:08.207" v="13"/>
          <ac:cxnSpMkLst>
            <pc:docMk/>
            <pc:sldMk cId="1847596915" sldId="257"/>
            <ac:cxnSpMk id="33" creationId="{2AFD8CBA-54A3-4363-991B-B9C631BBFA74}"/>
          </ac:cxnSpMkLst>
        </pc:cxnChg>
        <pc:cxnChg chg="add del">
          <ac:chgData name="Siddhartha Shakya" userId="856792f1bfa53ab3" providerId="Windows Live" clId="Web-{A98C469D-4FA2-43D2-9F8E-4B5EBA3B5BB5}" dt="2024-03-09T08:56:00.194" v="25"/>
          <ac:cxnSpMkLst>
            <pc:docMk/>
            <pc:sldMk cId="1847596915" sldId="257"/>
            <ac:cxnSpMk id="59" creationId="{64FA5DFF-7FE6-4855-84E6-DFA78EE978BD}"/>
          </ac:cxnSpMkLst>
        </pc:cxnChg>
        <pc:cxnChg chg="add del">
          <ac:chgData name="Siddhartha Shakya" userId="856792f1bfa53ab3" providerId="Windows Live" clId="Web-{A98C469D-4FA2-43D2-9F8E-4B5EBA3B5BB5}" dt="2024-03-09T08:56:00.194" v="25"/>
          <ac:cxnSpMkLst>
            <pc:docMk/>
            <pc:sldMk cId="1847596915" sldId="257"/>
            <ac:cxnSpMk id="60" creationId="{2AFD8CBA-54A3-4363-991B-B9C631BBFA74}"/>
          </ac:cxnSpMkLst>
        </pc:cxnChg>
        <pc:cxnChg chg="add del">
          <ac:chgData name="Siddhartha Shakya" userId="856792f1bfa53ab3" providerId="Windows Live" clId="Web-{A98C469D-4FA2-43D2-9F8E-4B5EBA3B5BB5}" dt="2024-03-09T09:36:34.407" v="277"/>
          <ac:cxnSpMkLst>
            <pc:docMk/>
            <pc:sldMk cId="1847596915" sldId="257"/>
            <ac:cxnSpMk id="74" creationId="{64FA5DFF-7FE6-4855-84E6-DFA78EE978BD}"/>
          </ac:cxnSpMkLst>
        </pc:cxnChg>
        <pc:cxnChg chg="add del">
          <ac:chgData name="Siddhartha Shakya" userId="856792f1bfa53ab3" providerId="Windows Live" clId="Web-{A98C469D-4FA2-43D2-9F8E-4B5EBA3B5BB5}" dt="2024-03-09T09:36:34.407" v="277"/>
          <ac:cxnSpMkLst>
            <pc:docMk/>
            <pc:sldMk cId="1847596915" sldId="257"/>
            <ac:cxnSpMk id="75" creationId="{2AFD8CBA-54A3-4363-991B-B9C631BBFA74}"/>
          </ac:cxnSpMkLst>
        </pc:cxnChg>
      </pc:sldChg>
      <pc:sldChg chg="addSp delSp modSp mod setBg modClrScheme delDesignElem chgLayout">
        <pc:chgData name="Siddhartha Shakya" userId="856792f1bfa53ab3" providerId="Windows Live" clId="Web-{A98C469D-4FA2-43D2-9F8E-4B5EBA3B5BB5}" dt="2024-03-09T10:33:15.800" v="794"/>
        <pc:sldMkLst>
          <pc:docMk/>
          <pc:sldMk cId="3239456773" sldId="258"/>
        </pc:sldMkLst>
        <pc:spChg chg="mod ord">
          <ac:chgData name="Siddhartha Shakya" userId="856792f1bfa53ab3" providerId="Windows Live" clId="Web-{A98C469D-4FA2-43D2-9F8E-4B5EBA3B5BB5}" dt="2024-03-09T10:33:15.800" v="794"/>
          <ac:spMkLst>
            <pc:docMk/>
            <pc:sldMk cId="3239456773" sldId="258"/>
            <ac:spMk id="2" creationId="{00000000-0000-0000-0000-000000000000}"/>
          </ac:spMkLst>
        </pc:spChg>
        <pc:spChg chg="mod ord">
          <ac:chgData name="Siddhartha Shakya" userId="856792f1bfa53ab3" providerId="Windows Live" clId="Web-{A98C469D-4FA2-43D2-9F8E-4B5EBA3B5BB5}" dt="2024-03-09T10:33:15.800" v="794"/>
          <ac:spMkLst>
            <pc:docMk/>
            <pc:sldMk cId="3239456773" sldId="258"/>
            <ac:spMk id="3" creationId="{00000000-0000-0000-0000-000000000000}"/>
          </ac:spMkLst>
        </pc:spChg>
        <pc:spChg chg="add mod">
          <ac:chgData name="Siddhartha Shakya" userId="856792f1bfa53ab3" providerId="Windows Live" clId="Web-{A98C469D-4FA2-43D2-9F8E-4B5EBA3B5BB5}" dt="2024-03-09T09:40:20.147" v="307"/>
          <ac:spMkLst>
            <pc:docMk/>
            <pc:sldMk cId="3239456773" sldId="258"/>
            <ac:spMk id="5" creationId="{6AE874F3-DB81-99DD-F4D6-17C742679963}"/>
          </ac:spMkLst>
        </pc:spChg>
        <pc:spChg chg="add del">
          <ac:chgData name="Siddhartha Shakya" userId="856792f1bfa53ab3" providerId="Windows Live" clId="Web-{A98C469D-4FA2-43D2-9F8E-4B5EBA3B5BB5}" dt="2024-03-09T08:56:12.866" v="27"/>
          <ac:spMkLst>
            <pc:docMk/>
            <pc:sldMk cId="3239456773" sldId="258"/>
            <ac:spMk id="7" creationId="{D009D6D5-DAC2-4A8B-A17A-E206B9012D09}"/>
          </ac:spMkLst>
        </pc:spChg>
        <pc:spChg chg="add mod ord">
          <ac:chgData name="Siddhartha Shakya" userId="856792f1bfa53ab3" providerId="Windows Live" clId="Web-{A98C469D-4FA2-43D2-9F8E-4B5EBA3B5BB5}" dt="2024-03-09T10:33:15.800" v="794"/>
          <ac:spMkLst>
            <pc:docMk/>
            <pc:sldMk cId="3239456773" sldId="258"/>
            <ac:spMk id="8" creationId="{E6378425-8F33-6976-0F12-E13EA0F8E45F}"/>
          </ac:spMkLst>
        </pc:spChg>
        <pc:spChg chg="add del">
          <ac:chgData name="Siddhartha Shakya" userId="856792f1bfa53ab3" providerId="Windows Live" clId="Web-{A98C469D-4FA2-43D2-9F8E-4B5EBA3B5BB5}" dt="2024-03-09T09:33:48.200" v="257"/>
          <ac:spMkLst>
            <pc:docMk/>
            <pc:sldMk cId="3239456773" sldId="258"/>
            <ac:spMk id="9" creationId="{F13C74B1-5B17-4795-BED0-7140497B445A}"/>
          </ac:spMkLst>
        </pc:spChg>
        <pc:spChg chg="add del">
          <ac:chgData name="Siddhartha Shakya" userId="856792f1bfa53ab3" providerId="Windows Live" clId="Web-{A98C469D-4FA2-43D2-9F8E-4B5EBA3B5BB5}" dt="2024-03-09T09:33:48.200" v="257"/>
          <ac:spMkLst>
            <pc:docMk/>
            <pc:sldMk cId="3239456773" sldId="258"/>
            <ac:spMk id="12" creationId="{D4974D33-8DC5-464E-8C6D-BE58F0669C17}"/>
          </ac:spMkLst>
        </pc:spChg>
        <pc:spChg chg="add del">
          <ac:chgData name="Siddhartha Shakya" userId="856792f1bfa53ab3" providerId="Windows Live" clId="Web-{A98C469D-4FA2-43D2-9F8E-4B5EBA3B5BB5}" dt="2024-03-09T08:56:00.194" v="25"/>
          <ac:spMkLst>
            <pc:docMk/>
            <pc:sldMk cId="3239456773" sldId="258"/>
            <ac:spMk id="26" creationId="{3F088236-D655-4F88-B238-E16762358025}"/>
          </ac:spMkLst>
        </pc:spChg>
        <pc:spChg chg="add del">
          <ac:chgData name="Siddhartha Shakya" userId="856792f1bfa53ab3" providerId="Windows Live" clId="Web-{A98C469D-4FA2-43D2-9F8E-4B5EBA3B5BB5}" dt="2024-03-09T08:56:00.194" v="25"/>
          <ac:spMkLst>
            <pc:docMk/>
            <pc:sldMk cId="3239456773" sldId="258"/>
            <ac:spMk id="28" creationId="{3DAC0C92-199E-475C-9390-119A9B027276}"/>
          </ac:spMkLst>
        </pc:spChg>
        <pc:spChg chg="add del">
          <ac:chgData name="Siddhartha Shakya" userId="856792f1bfa53ab3" providerId="Windows Live" clId="Web-{A98C469D-4FA2-43D2-9F8E-4B5EBA3B5BB5}" dt="2024-03-09T08:56:00.194" v="25"/>
          <ac:spMkLst>
            <pc:docMk/>
            <pc:sldMk cId="3239456773" sldId="258"/>
            <ac:spMk id="30" creationId="{C4CFB339-0ED8-4FE2-9EF1-6D1375B8499B}"/>
          </ac:spMkLst>
        </pc:spChg>
        <pc:spChg chg="add del">
          <ac:chgData name="Siddhartha Shakya" userId="856792f1bfa53ab3" providerId="Windows Live" clId="Web-{A98C469D-4FA2-43D2-9F8E-4B5EBA3B5BB5}" dt="2024-03-09T08:56:00.194" v="25"/>
          <ac:spMkLst>
            <pc:docMk/>
            <pc:sldMk cId="3239456773" sldId="258"/>
            <ac:spMk id="32" creationId="{31896C80-2069-4431-9C19-83B913734490}"/>
          </ac:spMkLst>
        </pc:spChg>
        <pc:spChg chg="add del">
          <ac:chgData name="Siddhartha Shakya" userId="856792f1bfa53ab3" providerId="Windows Live" clId="Web-{A98C469D-4FA2-43D2-9F8E-4B5EBA3B5BB5}" dt="2024-03-09T08:56:00.194" v="25"/>
          <ac:spMkLst>
            <pc:docMk/>
            <pc:sldMk cId="3239456773" sldId="258"/>
            <ac:spMk id="34" creationId="{BF120A21-0841-4823-B0C4-28AEBCEF9B78}"/>
          </ac:spMkLst>
        </pc:spChg>
        <pc:spChg chg="add del">
          <ac:chgData name="Siddhartha Shakya" userId="856792f1bfa53ab3" providerId="Windows Live" clId="Web-{A98C469D-4FA2-43D2-9F8E-4B5EBA3B5BB5}" dt="2024-03-09T08:56:00.194" v="25"/>
          <ac:spMkLst>
            <pc:docMk/>
            <pc:sldMk cId="3239456773" sldId="258"/>
            <ac:spMk id="36" creationId="{DBB05BAE-BBD3-4289-899F-A6851503C6B0}"/>
          </ac:spMkLst>
        </pc:spChg>
        <pc:spChg chg="add del">
          <ac:chgData name="Siddhartha Shakya" userId="856792f1bfa53ab3" providerId="Windows Live" clId="Web-{A98C469D-4FA2-43D2-9F8E-4B5EBA3B5BB5}" dt="2024-03-09T08:56:00.194" v="25"/>
          <ac:spMkLst>
            <pc:docMk/>
            <pc:sldMk cId="3239456773" sldId="258"/>
            <ac:spMk id="38" creationId="{9874D11C-36F5-4BBE-A490-019A54E953B0}"/>
          </ac:spMkLst>
        </pc:spChg>
        <pc:spChg chg="add del">
          <ac:chgData name="Siddhartha Shakya" userId="856792f1bfa53ab3" providerId="Windows Live" clId="Web-{A98C469D-4FA2-43D2-9F8E-4B5EBA3B5BB5}" dt="2024-03-09T09:40:20.147" v="307"/>
          <ac:spMkLst>
            <pc:docMk/>
            <pc:sldMk cId="3239456773" sldId="258"/>
            <ac:spMk id="41" creationId="{FF1A843A-A6BC-4027-A46F-8EA29D26FEAA}"/>
          </ac:spMkLst>
        </pc:spChg>
        <pc:spChg chg="add del">
          <ac:chgData name="Siddhartha Shakya" userId="856792f1bfa53ab3" providerId="Windows Live" clId="Web-{A98C469D-4FA2-43D2-9F8E-4B5EBA3B5BB5}" dt="2024-03-09T09:40:20.147" v="307"/>
          <ac:spMkLst>
            <pc:docMk/>
            <pc:sldMk cId="3239456773" sldId="258"/>
            <ac:spMk id="43" creationId="{12852FF2-F486-4EEC-8C4F-38380F3FBC05}"/>
          </ac:spMkLst>
        </pc:spChg>
        <pc:spChg chg="add del">
          <ac:chgData name="Siddhartha Shakya" userId="856792f1bfa53ab3" providerId="Windows Live" clId="Web-{A98C469D-4FA2-43D2-9F8E-4B5EBA3B5BB5}" dt="2024-03-09T09:40:20.147" v="307"/>
          <ac:spMkLst>
            <pc:docMk/>
            <pc:sldMk cId="3239456773" sldId="258"/>
            <ac:spMk id="45" creationId="{DCC583FC-3774-47D1-9A8B-E0DBA89CBF6F}"/>
          </ac:spMkLst>
        </pc:spChg>
        <pc:spChg chg="add del">
          <ac:chgData name="Siddhartha Shakya" userId="856792f1bfa53ab3" providerId="Windows Live" clId="Web-{A98C469D-4FA2-43D2-9F8E-4B5EBA3B5BB5}" dt="2024-03-09T09:40:20.147" v="307"/>
          <ac:spMkLst>
            <pc:docMk/>
            <pc:sldMk cId="3239456773" sldId="258"/>
            <ac:spMk id="75" creationId="{AECDF498-6F66-4565-9FB7-10767033377B}"/>
          </ac:spMkLst>
        </pc:spChg>
        <pc:spChg chg="add del">
          <ac:chgData name="Siddhartha Shakya" userId="856792f1bfa53ab3" providerId="Windows Live" clId="Web-{A98C469D-4FA2-43D2-9F8E-4B5EBA3B5BB5}" dt="2024-03-09T09:40:20.147" v="307"/>
          <ac:spMkLst>
            <pc:docMk/>
            <pc:sldMk cId="3239456773" sldId="258"/>
            <ac:spMk id="77" creationId="{E0779346-49CA-41C2-BD0A-62F2E1903A7B}"/>
          </ac:spMkLst>
        </pc:spChg>
        <pc:spChg chg="add del">
          <ac:chgData name="Siddhartha Shakya" userId="856792f1bfa53ab3" providerId="Windows Live" clId="Web-{A98C469D-4FA2-43D2-9F8E-4B5EBA3B5BB5}" dt="2024-03-09T10:33:15.800" v="794"/>
          <ac:spMkLst>
            <pc:docMk/>
            <pc:sldMk cId="3239456773" sldId="258"/>
            <ac:spMk id="110" creationId="{FF1A843A-A6BC-4027-A46F-8EA29D26FEAA}"/>
          </ac:spMkLst>
        </pc:spChg>
        <pc:spChg chg="add del">
          <ac:chgData name="Siddhartha Shakya" userId="856792f1bfa53ab3" providerId="Windows Live" clId="Web-{A98C469D-4FA2-43D2-9F8E-4B5EBA3B5BB5}" dt="2024-03-09T10:33:15.800" v="794"/>
          <ac:spMkLst>
            <pc:docMk/>
            <pc:sldMk cId="3239456773" sldId="258"/>
            <ac:spMk id="112" creationId="{12852FF2-F486-4EEC-8C4F-38380F3FBC05}"/>
          </ac:spMkLst>
        </pc:spChg>
        <pc:grpChg chg="add del">
          <ac:chgData name="Siddhartha Shakya" userId="856792f1bfa53ab3" providerId="Windows Live" clId="Web-{A98C469D-4FA2-43D2-9F8E-4B5EBA3B5BB5}" dt="2024-03-09T08:56:00.194" v="25"/>
          <ac:grpSpMkLst>
            <pc:docMk/>
            <pc:sldMk cId="3239456773" sldId="258"/>
            <ac:grpSpMk id="10" creationId="{10BE40E3-5550-4CDD-B4FD-387C33EBF157}"/>
          </ac:grpSpMkLst>
        </pc:grpChg>
        <pc:grpChg chg="add del">
          <ac:chgData name="Siddhartha Shakya" userId="856792f1bfa53ab3" providerId="Windows Live" clId="Web-{A98C469D-4FA2-43D2-9F8E-4B5EBA3B5BB5}" dt="2024-03-09T09:40:20.147" v="307"/>
          <ac:grpSpMkLst>
            <pc:docMk/>
            <pc:sldMk cId="3239456773" sldId="258"/>
            <ac:grpSpMk id="13" creationId="{027FE0C2-9C19-4FB7-81C0-06ECDD8C0511}"/>
          </ac:grpSpMkLst>
        </pc:grpChg>
        <pc:grpChg chg="add del">
          <ac:chgData name="Siddhartha Shakya" userId="856792f1bfa53ab3" providerId="Windows Live" clId="Web-{A98C469D-4FA2-43D2-9F8E-4B5EBA3B5BB5}" dt="2024-03-09T09:40:20.147" v="307"/>
          <ac:grpSpMkLst>
            <pc:docMk/>
            <pc:sldMk cId="3239456773" sldId="258"/>
            <ac:grpSpMk id="27" creationId="{AC0D9DD5-F48B-4179-BF11-4D156DA02A0A}"/>
          </ac:grpSpMkLst>
        </pc:grpChg>
        <pc:grpChg chg="add del">
          <ac:chgData name="Siddhartha Shakya" userId="856792f1bfa53ab3" providerId="Windows Live" clId="Web-{A98C469D-4FA2-43D2-9F8E-4B5EBA3B5BB5}" dt="2024-03-09T09:40:20.147" v="307"/>
          <ac:grpSpMkLst>
            <pc:docMk/>
            <pc:sldMk cId="3239456773" sldId="258"/>
            <ac:grpSpMk id="47" creationId="{E8DDDC38-A59D-4C57-BEAA-01E57BDEF44B}"/>
          </ac:grpSpMkLst>
        </pc:grpChg>
        <pc:grpChg chg="add del">
          <ac:chgData name="Siddhartha Shakya" userId="856792f1bfa53ab3" providerId="Windows Live" clId="Web-{A98C469D-4FA2-43D2-9F8E-4B5EBA3B5BB5}" dt="2024-03-09T09:40:20.147" v="307"/>
          <ac:grpSpMkLst>
            <pc:docMk/>
            <pc:sldMk cId="3239456773" sldId="258"/>
            <ac:grpSpMk id="61" creationId="{44251A81-4530-41B5-B8FB-DC124AC02C24}"/>
          </ac:grpSpMkLst>
        </pc:grpChg>
        <pc:grpChg chg="add del">
          <ac:chgData name="Siddhartha Shakya" userId="856792f1bfa53ab3" providerId="Windows Live" clId="Web-{A98C469D-4FA2-43D2-9F8E-4B5EBA3B5BB5}" dt="2024-03-09T10:33:15.800" v="794"/>
          <ac:grpSpMkLst>
            <pc:docMk/>
            <pc:sldMk cId="3239456773" sldId="258"/>
            <ac:grpSpMk id="82" creationId="{027FE0C2-9C19-4FB7-81C0-06ECDD8C0511}"/>
          </ac:grpSpMkLst>
        </pc:grpChg>
        <pc:grpChg chg="add del">
          <ac:chgData name="Siddhartha Shakya" userId="856792f1bfa53ab3" providerId="Windows Live" clId="Web-{A98C469D-4FA2-43D2-9F8E-4B5EBA3B5BB5}" dt="2024-03-09T10:33:15.800" v="794"/>
          <ac:grpSpMkLst>
            <pc:docMk/>
            <pc:sldMk cId="3239456773" sldId="258"/>
            <ac:grpSpMk id="96" creationId="{AC0D9DD5-F48B-4179-BF11-4D156DA02A0A}"/>
          </ac:grpSpMkLst>
        </pc:grpChg>
        <pc:picChg chg="add mod ord">
          <ac:chgData name="Siddhartha Shakya" userId="856792f1bfa53ab3" providerId="Windows Live" clId="Web-{A98C469D-4FA2-43D2-9F8E-4B5EBA3B5BB5}" dt="2024-03-09T09:40:20.147" v="307"/>
          <ac:picMkLst>
            <pc:docMk/>
            <pc:sldMk cId="3239456773" sldId="258"/>
            <ac:picMk id="4" creationId="{E6E2EC88-B885-AEE8-28DC-B39985275871}"/>
          </ac:picMkLst>
        </pc:picChg>
        <pc:cxnChg chg="add del">
          <ac:chgData name="Siddhartha Shakya" userId="856792f1bfa53ab3" providerId="Windows Live" clId="Web-{A98C469D-4FA2-43D2-9F8E-4B5EBA3B5BB5}" dt="2024-03-09T08:56:00.194" v="25"/>
          <ac:cxnSpMkLst>
            <pc:docMk/>
            <pc:sldMk cId="3239456773" sldId="258"/>
            <ac:cxnSpMk id="22" creationId="{64FA5DFF-7FE6-4855-84E6-DFA78EE978BD}"/>
          </ac:cxnSpMkLst>
        </pc:cxnChg>
        <pc:cxnChg chg="add del">
          <ac:chgData name="Siddhartha Shakya" userId="856792f1bfa53ab3" providerId="Windows Live" clId="Web-{A98C469D-4FA2-43D2-9F8E-4B5EBA3B5BB5}" dt="2024-03-09T08:56:00.194" v="25"/>
          <ac:cxnSpMkLst>
            <pc:docMk/>
            <pc:sldMk cId="3239456773" sldId="258"/>
            <ac:cxnSpMk id="24" creationId="{2AFD8CBA-54A3-4363-991B-B9C631BBFA74}"/>
          </ac:cxnSpMkLst>
        </pc:cxnChg>
      </pc:sldChg>
      <pc:sldChg chg="addSp delSp modSp mod setBg modClrScheme delDesignElem chgLayout">
        <pc:chgData name="Siddhartha Shakya" userId="856792f1bfa53ab3" providerId="Windows Live" clId="Web-{A98C469D-4FA2-43D2-9F8E-4B5EBA3B5BB5}" dt="2024-03-09T10:33:15.800" v="794"/>
        <pc:sldMkLst>
          <pc:docMk/>
          <pc:sldMk cId="705027824" sldId="259"/>
        </pc:sldMkLst>
        <pc:spChg chg="mod ord">
          <ac:chgData name="Siddhartha Shakya" userId="856792f1bfa53ab3" providerId="Windows Live" clId="Web-{A98C469D-4FA2-43D2-9F8E-4B5EBA3B5BB5}" dt="2024-03-09T10:33:15.800" v="794"/>
          <ac:spMkLst>
            <pc:docMk/>
            <pc:sldMk cId="705027824" sldId="259"/>
            <ac:spMk id="2" creationId="{00000000-0000-0000-0000-000000000000}"/>
          </ac:spMkLst>
        </pc:spChg>
        <pc:spChg chg="add del mod ord">
          <ac:chgData name="Siddhartha Shakya" userId="856792f1bfa53ab3" providerId="Windows Live" clId="Web-{A98C469D-4FA2-43D2-9F8E-4B5EBA3B5BB5}" dt="2024-03-09T10:33:15.800" v="794"/>
          <ac:spMkLst>
            <pc:docMk/>
            <pc:sldMk cId="705027824" sldId="259"/>
            <ac:spMk id="3" creationId="{00000000-0000-0000-0000-000000000000}"/>
          </ac:spMkLst>
        </pc:spChg>
        <pc:spChg chg="add del mod">
          <ac:chgData name="Siddhartha Shakya" userId="856792f1bfa53ab3" providerId="Windows Live" clId="Web-{A98C469D-4FA2-43D2-9F8E-4B5EBA3B5BB5}" dt="2024-03-09T08:58:31.072" v="42"/>
          <ac:spMkLst>
            <pc:docMk/>
            <pc:sldMk cId="705027824" sldId="259"/>
            <ac:spMk id="5" creationId="{B1842411-B923-F08E-CB21-B865BED946CB}"/>
          </ac:spMkLst>
        </pc:spChg>
        <pc:spChg chg="add mod ord">
          <ac:chgData name="Siddhartha Shakya" userId="856792f1bfa53ab3" providerId="Windows Live" clId="Web-{A98C469D-4FA2-43D2-9F8E-4B5EBA3B5BB5}" dt="2024-03-09T10:33:15.800" v="794"/>
          <ac:spMkLst>
            <pc:docMk/>
            <pc:sldMk cId="705027824" sldId="259"/>
            <ac:spMk id="8" creationId="{28FED07F-BA10-A3BD-89E5-46A0F8920BC3}"/>
          </ac:spMkLst>
        </pc:spChg>
        <pc:spChg chg="add del">
          <ac:chgData name="Siddhartha Shakya" userId="856792f1bfa53ab3" providerId="Windows Live" clId="Web-{A98C469D-4FA2-43D2-9F8E-4B5EBA3B5BB5}" dt="2024-03-09T08:57:33.977" v="39"/>
          <ac:spMkLst>
            <pc:docMk/>
            <pc:sldMk cId="705027824" sldId="259"/>
            <ac:spMk id="10" creationId="{DBC6133C-0615-4CE4-9132-37E609A9BDFA}"/>
          </ac:spMkLst>
        </pc:spChg>
        <pc:spChg chg="add del">
          <ac:chgData name="Siddhartha Shakya" userId="856792f1bfa53ab3" providerId="Windows Live" clId="Web-{A98C469D-4FA2-43D2-9F8E-4B5EBA3B5BB5}" dt="2024-03-09T08:57:33.977" v="39"/>
          <ac:spMkLst>
            <pc:docMk/>
            <pc:sldMk cId="705027824" sldId="259"/>
            <ac:spMk id="12" creationId="{169CC832-2974-4E8D-90ED-3E2941BA7336}"/>
          </ac:spMkLst>
        </pc:spChg>
        <pc:spChg chg="add del">
          <ac:chgData name="Siddhartha Shakya" userId="856792f1bfa53ab3" providerId="Windows Live" clId="Web-{A98C469D-4FA2-43D2-9F8E-4B5EBA3B5BB5}" dt="2024-03-09T08:57:33.977" v="39"/>
          <ac:spMkLst>
            <pc:docMk/>
            <pc:sldMk cId="705027824" sldId="259"/>
            <ac:spMk id="14" creationId="{55222F96-971A-4F90-B841-6BAB416C7AC1}"/>
          </ac:spMkLst>
        </pc:spChg>
        <pc:spChg chg="add del">
          <ac:chgData name="Siddhartha Shakya" userId="856792f1bfa53ab3" providerId="Windows Live" clId="Web-{A98C469D-4FA2-43D2-9F8E-4B5EBA3B5BB5}" dt="2024-03-09T08:57:33.977" v="39"/>
          <ac:spMkLst>
            <pc:docMk/>
            <pc:sldMk cId="705027824" sldId="259"/>
            <ac:spMk id="16" creationId="{08980754-6F4B-43C9-B9BE-127B6BED6586}"/>
          </ac:spMkLst>
        </pc:spChg>
        <pc:spChg chg="add del">
          <ac:chgData name="Siddhartha Shakya" userId="856792f1bfa53ab3" providerId="Windows Live" clId="Web-{A98C469D-4FA2-43D2-9F8E-4B5EBA3B5BB5}" dt="2024-03-09T08:57:33.977" v="39"/>
          <ac:spMkLst>
            <pc:docMk/>
            <pc:sldMk cId="705027824" sldId="259"/>
            <ac:spMk id="18" creationId="{2C1BBA94-3F40-40AA-8BB9-E69E25E537C1}"/>
          </ac:spMkLst>
        </pc:spChg>
        <pc:spChg chg="add del">
          <ac:chgData name="Siddhartha Shakya" userId="856792f1bfa53ab3" providerId="Windows Live" clId="Web-{A98C469D-4FA2-43D2-9F8E-4B5EBA3B5BB5}" dt="2024-03-09T08:58:34.197" v="43"/>
          <ac:spMkLst>
            <pc:docMk/>
            <pc:sldMk cId="705027824" sldId="259"/>
            <ac:spMk id="20" creationId="{131BAD53-4E89-4F62-BBB7-26359763ED39}"/>
          </ac:spMkLst>
        </pc:spChg>
        <pc:spChg chg="add del">
          <ac:chgData name="Siddhartha Shakya" userId="856792f1bfa53ab3" providerId="Windows Live" clId="Web-{A98C469D-4FA2-43D2-9F8E-4B5EBA3B5BB5}" dt="2024-03-09T08:58:34.197" v="43"/>
          <ac:spMkLst>
            <pc:docMk/>
            <pc:sldMk cId="705027824" sldId="259"/>
            <ac:spMk id="21" creationId="{62756DA2-40EB-4C6F-B962-5822FFB54FB6}"/>
          </ac:spMkLst>
        </pc:spChg>
        <pc:spChg chg="add del">
          <ac:chgData name="Siddhartha Shakya" userId="856792f1bfa53ab3" providerId="Windows Live" clId="Web-{A98C469D-4FA2-43D2-9F8E-4B5EBA3B5BB5}" dt="2024-03-09T09:16:04.972" v="126"/>
          <ac:spMkLst>
            <pc:docMk/>
            <pc:sldMk cId="705027824" sldId="259"/>
            <ac:spMk id="26" creationId="{04812C46-200A-4DEB-A05E-3ED6C68C2387}"/>
          </ac:spMkLst>
        </pc:spChg>
        <pc:spChg chg="add del">
          <ac:chgData name="Siddhartha Shakya" userId="856792f1bfa53ab3" providerId="Windows Live" clId="Web-{A98C469D-4FA2-43D2-9F8E-4B5EBA3B5BB5}" dt="2024-03-09T09:16:04.972" v="126"/>
          <ac:spMkLst>
            <pc:docMk/>
            <pc:sldMk cId="705027824" sldId="259"/>
            <ac:spMk id="28" creationId="{D1EA859B-E555-4109-94F3-6700E046E008}"/>
          </ac:spMkLst>
        </pc:spChg>
        <pc:spChg chg="add del">
          <ac:chgData name="Siddhartha Shakya" userId="856792f1bfa53ab3" providerId="Windows Live" clId="Web-{A98C469D-4FA2-43D2-9F8E-4B5EBA3B5BB5}" dt="2024-03-09T09:37:58.206" v="285"/>
          <ac:spMkLst>
            <pc:docMk/>
            <pc:sldMk cId="705027824" sldId="259"/>
            <ac:spMk id="31" creationId="{6AD30037-67ED-4367-9BE0-45787510BF13}"/>
          </ac:spMkLst>
        </pc:spChg>
        <pc:spChg chg="add del">
          <ac:chgData name="Siddhartha Shakya" userId="856792f1bfa53ab3" providerId="Windows Live" clId="Web-{A98C469D-4FA2-43D2-9F8E-4B5EBA3B5BB5}" dt="2024-03-09T09:16:04.956" v="125"/>
          <ac:spMkLst>
            <pc:docMk/>
            <pc:sldMk cId="705027824" sldId="259"/>
            <ac:spMk id="33" creationId="{F13C74B1-5B17-4795-BED0-7140497B445A}"/>
          </ac:spMkLst>
        </pc:spChg>
        <pc:spChg chg="add del">
          <ac:chgData name="Siddhartha Shakya" userId="856792f1bfa53ab3" providerId="Windows Live" clId="Web-{A98C469D-4FA2-43D2-9F8E-4B5EBA3B5BB5}" dt="2024-03-09T09:16:04.956" v="125"/>
          <ac:spMkLst>
            <pc:docMk/>
            <pc:sldMk cId="705027824" sldId="259"/>
            <ac:spMk id="35" creationId="{D4974D33-8DC5-464E-8C6D-BE58F0669C17}"/>
          </ac:spMkLst>
        </pc:spChg>
        <pc:spChg chg="add del">
          <ac:chgData name="Siddhartha Shakya" userId="856792f1bfa53ab3" providerId="Windows Live" clId="Web-{A98C469D-4FA2-43D2-9F8E-4B5EBA3B5BB5}" dt="2024-03-09T10:33:15.800" v="794"/>
          <ac:spMkLst>
            <pc:docMk/>
            <pc:sldMk cId="705027824" sldId="259"/>
            <ac:spMk id="41" creationId="{FF1A843A-A6BC-4027-A46F-8EA29D26FEAA}"/>
          </ac:spMkLst>
        </pc:spChg>
        <pc:spChg chg="add del">
          <ac:chgData name="Siddhartha Shakya" userId="856792f1bfa53ab3" providerId="Windows Live" clId="Web-{A98C469D-4FA2-43D2-9F8E-4B5EBA3B5BB5}" dt="2024-03-09T09:33:48.200" v="257"/>
          <ac:spMkLst>
            <pc:docMk/>
            <pc:sldMk cId="705027824" sldId="259"/>
            <ac:spMk id="43" creationId="{D009D6D5-DAC2-4A8B-A17A-E206B9012D09}"/>
          </ac:spMkLst>
        </pc:spChg>
        <pc:spChg chg="add del">
          <ac:chgData name="Siddhartha Shakya" userId="856792f1bfa53ab3" providerId="Windows Live" clId="Web-{A98C469D-4FA2-43D2-9F8E-4B5EBA3B5BB5}" dt="2024-03-09T10:33:15.800" v="794"/>
          <ac:spMkLst>
            <pc:docMk/>
            <pc:sldMk cId="705027824" sldId="259"/>
            <ac:spMk id="45" creationId="{FC7F5C53-48A1-417A-B81C-E2D682CFAC35}"/>
          </ac:spMkLst>
        </pc:spChg>
        <pc:spChg chg="add del">
          <ac:chgData name="Siddhartha Shakya" userId="856792f1bfa53ab3" providerId="Windows Live" clId="Web-{A98C469D-4FA2-43D2-9F8E-4B5EBA3B5BB5}" dt="2024-03-09T10:33:15.800" v="794"/>
          <ac:spMkLst>
            <pc:docMk/>
            <pc:sldMk cId="705027824" sldId="259"/>
            <ac:spMk id="47" creationId="{B1B47D7B-FBC1-451A-9EB3-ADA2ABB96720}"/>
          </ac:spMkLst>
        </pc:spChg>
        <pc:spChg chg="add del">
          <ac:chgData name="Siddhartha Shakya" userId="856792f1bfa53ab3" providerId="Windows Live" clId="Web-{A98C469D-4FA2-43D2-9F8E-4B5EBA3B5BB5}" dt="2024-03-09T10:33:15.800" v="794"/>
          <ac:spMkLst>
            <pc:docMk/>
            <pc:sldMk cId="705027824" sldId="259"/>
            <ac:spMk id="49" creationId="{D290F82B-4A61-479E-9EDF-E52FA9D9757C}"/>
          </ac:spMkLst>
        </pc:spChg>
        <pc:spChg chg="add del">
          <ac:chgData name="Siddhartha Shakya" userId="856792f1bfa53ab3" providerId="Windows Live" clId="Web-{A98C469D-4FA2-43D2-9F8E-4B5EBA3B5BB5}" dt="2024-03-09T10:33:15.800" v="794"/>
          <ac:spMkLst>
            <pc:docMk/>
            <pc:sldMk cId="705027824" sldId="259"/>
            <ac:spMk id="57" creationId="{12852FF2-F486-4EEC-8C4F-38380F3FBC05}"/>
          </ac:spMkLst>
        </pc:spChg>
        <pc:grpChg chg="add del">
          <ac:chgData name="Siddhartha Shakya" userId="856792f1bfa53ab3" providerId="Windows Live" clId="Web-{A98C469D-4FA2-43D2-9F8E-4B5EBA3B5BB5}" dt="2024-03-09T10:33:15.800" v="794"/>
          <ac:grpSpMkLst>
            <pc:docMk/>
            <pc:sldMk cId="705027824" sldId="259"/>
            <ac:grpSpMk id="11" creationId="{027FE0C2-9C19-4FB7-81C0-06ECDD8C0511}"/>
          </ac:grpSpMkLst>
        </pc:grpChg>
        <pc:grpChg chg="add del">
          <ac:chgData name="Siddhartha Shakya" userId="856792f1bfa53ab3" providerId="Windows Live" clId="Web-{A98C469D-4FA2-43D2-9F8E-4B5EBA3B5BB5}" dt="2024-03-09T09:37:58.206" v="285"/>
          <ac:grpSpMkLst>
            <pc:docMk/>
            <pc:sldMk cId="705027824" sldId="259"/>
            <ac:grpSpMk id="13" creationId="{24E65122-640E-4268-A0F2-8D155EC80DAF}"/>
          </ac:grpSpMkLst>
        </pc:grpChg>
        <pc:grpChg chg="add del">
          <ac:chgData name="Siddhartha Shakya" userId="856792f1bfa53ab3" providerId="Windows Live" clId="Web-{A98C469D-4FA2-43D2-9F8E-4B5EBA3B5BB5}" dt="2024-03-09T09:37:58.206" v="285"/>
          <ac:grpSpMkLst>
            <pc:docMk/>
            <pc:sldMk cId="705027824" sldId="259"/>
            <ac:grpSpMk id="23" creationId="{50841A4E-5BC1-44B4-83CF-D524E8AEAD64}"/>
          </ac:grpSpMkLst>
        </pc:grpChg>
        <pc:grpChg chg="add del">
          <ac:chgData name="Siddhartha Shakya" userId="856792f1bfa53ab3" providerId="Windows Live" clId="Web-{A98C469D-4FA2-43D2-9F8E-4B5EBA3B5BB5}" dt="2024-03-09T10:33:15.800" v="794"/>
          <ac:grpSpMkLst>
            <pc:docMk/>
            <pc:sldMk cId="705027824" sldId="259"/>
            <ac:grpSpMk id="27" creationId="{AC0D9DD5-F48B-4179-BF11-4D156DA02A0A}"/>
          </ac:grpSpMkLst>
        </pc:grpChg>
        <pc:grpChg chg="add del">
          <ac:chgData name="Siddhartha Shakya" userId="856792f1bfa53ab3" providerId="Windows Live" clId="Web-{A98C469D-4FA2-43D2-9F8E-4B5EBA3B5BB5}" dt="2024-03-09T09:16:30.504" v="128"/>
          <ac:grpSpMkLst>
            <pc:docMk/>
            <pc:sldMk cId="705027824" sldId="259"/>
            <ac:grpSpMk id="37" creationId="{5EFBDE31-BB3E-6CFC-23CD-B5976DA38438}"/>
          </ac:grpSpMkLst>
        </pc:grpChg>
        <pc:graphicFrameChg chg="add del">
          <ac:chgData name="Siddhartha Shakya" userId="856792f1bfa53ab3" providerId="Windows Live" clId="Web-{A98C469D-4FA2-43D2-9F8E-4B5EBA3B5BB5}" dt="2024-03-09T09:38:08.644" v="287"/>
          <ac:graphicFrameMkLst>
            <pc:docMk/>
            <pc:sldMk cId="705027824" sldId="259"/>
            <ac:graphicFrameMk id="36" creationId="{FFEAE161-8D39-0BF5-A79B-5780467DB819}"/>
          </ac:graphicFrameMkLst>
        </pc:graphicFrameChg>
        <pc:picChg chg="add del mod">
          <ac:chgData name="Siddhartha Shakya" userId="856792f1bfa53ab3" providerId="Windows Live" clId="Web-{A98C469D-4FA2-43D2-9F8E-4B5EBA3B5BB5}" dt="2024-03-09T08:58:31.072" v="42"/>
          <ac:picMkLst>
            <pc:docMk/>
            <pc:sldMk cId="705027824" sldId="259"/>
            <ac:picMk id="4" creationId="{5C61102F-DE62-D7BD-33DC-7585681DBDB1}"/>
          </ac:picMkLst>
        </pc:picChg>
        <pc:picChg chg="add mod ord">
          <ac:chgData name="Siddhartha Shakya" userId="856792f1bfa53ab3" providerId="Windows Live" clId="Web-{A98C469D-4FA2-43D2-9F8E-4B5EBA3B5BB5}" dt="2024-03-09T09:40:33.444" v="308"/>
          <ac:picMkLst>
            <pc:docMk/>
            <pc:sldMk cId="705027824" sldId="259"/>
            <ac:picMk id="7" creationId="{C3272348-5064-95CF-5418-BDC1764819B5}"/>
          </ac:picMkLst>
        </pc:picChg>
      </pc:sldChg>
      <pc:sldChg chg="addSp delSp modSp mod setBg modClrScheme delDesignElem chgLayout">
        <pc:chgData name="Siddhartha Shakya" userId="856792f1bfa53ab3" providerId="Windows Live" clId="Web-{A98C469D-4FA2-43D2-9F8E-4B5EBA3B5BB5}" dt="2024-03-09T10:33:15.800" v="794"/>
        <pc:sldMkLst>
          <pc:docMk/>
          <pc:sldMk cId="2199813658" sldId="260"/>
        </pc:sldMkLst>
        <pc:spChg chg="mod ord">
          <ac:chgData name="Siddhartha Shakya" userId="856792f1bfa53ab3" providerId="Windows Live" clId="Web-{A98C469D-4FA2-43D2-9F8E-4B5EBA3B5BB5}" dt="2024-03-09T10:33:15.800" v="794"/>
          <ac:spMkLst>
            <pc:docMk/>
            <pc:sldMk cId="2199813658" sldId="260"/>
            <ac:spMk id="2" creationId="{00000000-0000-0000-0000-000000000000}"/>
          </ac:spMkLst>
        </pc:spChg>
        <pc:spChg chg="add del mod ord">
          <ac:chgData name="Siddhartha Shakya" userId="856792f1bfa53ab3" providerId="Windows Live" clId="Web-{A98C469D-4FA2-43D2-9F8E-4B5EBA3B5BB5}" dt="2024-03-09T10:33:15.800" v="794"/>
          <ac:spMkLst>
            <pc:docMk/>
            <pc:sldMk cId="2199813658" sldId="260"/>
            <ac:spMk id="3" creationId="{00000000-0000-0000-0000-000000000000}"/>
          </ac:spMkLst>
        </pc:spChg>
        <pc:spChg chg="add del mod ord">
          <ac:chgData name="Siddhartha Shakya" userId="856792f1bfa53ab3" providerId="Windows Live" clId="Web-{A98C469D-4FA2-43D2-9F8E-4B5EBA3B5BB5}" dt="2024-03-09T09:33:23.106" v="256"/>
          <ac:spMkLst>
            <pc:docMk/>
            <pc:sldMk cId="2199813658" sldId="260"/>
            <ac:spMk id="5" creationId="{C95373EF-81F8-782C-26E2-490366571D50}"/>
          </ac:spMkLst>
        </pc:spChg>
        <pc:spChg chg="add mod ord">
          <ac:chgData name="Siddhartha Shakya" userId="856792f1bfa53ab3" providerId="Windows Live" clId="Web-{A98C469D-4FA2-43D2-9F8E-4B5EBA3B5BB5}" dt="2024-03-09T10:33:15.800" v="794"/>
          <ac:spMkLst>
            <pc:docMk/>
            <pc:sldMk cId="2199813658" sldId="260"/>
            <ac:spMk id="7" creationId="{F46E7444-6B69-B45E-D5DD-70362EBECC14}"/>
          </ac:spMkLst>
        </pc:spChg>
        <pc:spChg chg="add del mod">
          <ac:chgData name="Siddhartha Shakya" userId="856792f1bfa53ab3" providerId="Windows Live" clId="Web-{A98C469D-4FA2-43D2-9F8E-4B5EBA3B5BB5}" dt="2024-03-09T09:32:25.542" v="249"/>
          <ac:spMkLst>
            <pc:docMk/>
            <pc:sldMk cId="2199813658" sldId="260"/>
            <ac:spMk id="9" creationId="{29B48800-3CE4-9520-F7A1-CF8ACCAA9B70}"/>
          </ac:spMkLst>
        </pc:spChg>
        <pc:spChg chg="add del">
          <ac:chgData name="Siddhartha Shakya" userId="856792f1bfa53ab3" providerId="Windows Live" clId="Web-{A98C469D-4FA2-43D2-9F8E-4B5EBA3B5BB5}" dt="2024-03-09T09:03:02.016" v="51"/>
          <ac:spMkLst>
            <pc:docMk/>
            <pc:sldMk cId="2199813658" sldId="260"/>
            <ac:spMk id="10" creationId="{04812C46-200A-4DEB-A05E-3ED6C68C2387}"/>
          </ac:spMkLst>
        </pc:spChg>
        <pc:spChg chg="add del">
          <ac:chgData name="Siddhartha Shakya" userId="856792f1bfa53ab3" providerId="Windows Live" clId="Web-{A98C469D-4FA2-43D2-9F8E-4B5EBA3B5BB5}" dt="2024-03-09T09:03:02.016" v="51"/>
          <ac:spMkLst>
            <pc:docMk/>
            <pc:sldMk cId="2199813658" sldId="260"/>
            <ac:spMk id="12" creationId="{D1EA859B-E555-4109-94F3-6700E046E008}"/>
          </ac:spMkLst>
        </pc:spChg>
        <pc:spChg chg="add del">
          <ac:chgData name="Siddhartha Shakya" userId="856792f1bfa53ab3" providerId="Windows Live" clId="Web-{A98C469D-4FA2-43D2-9F8E-4B5EBA3B5BB5}" dt="2024-03-09T09:31:19.665" v="239"/>
          <ac:spMkLst>
            <pc:docMk/>
            <pc:sldMk cId="2199813658" sldId="260"/>
            <ac:spMk id="14" creationId="{79BB35BC-D5C2-4C8B-A22A-A71E6191913B}"/>
          </ac:spMkLst>
        </pc:spChg>
        <pc:spChg chg="add del">
          <ac:chgData name="Siddhartha Shakya" userId="856792f1bfa53ab3" providerId="Windows Live" clId="Web-{A98C469D-4FA2-43D2-9F8E-4B5EBA3B5BB5}" dt="2024-03-09T09:31:07.775" v="236"/>
          <ac:spMkLst>
            <pc:docMk/>
            <pc:sldMk cId="2199813658" sldId="260"/>
            <ac:spMk id="19" creationId="{4F7EBAE4-9945-4473-9E34-B2C66EA0F03D}"/>
          </ac:spMkLst>
        </pc:spChg>
        <pc:spChg chg="add del">
          <ac:chgData name="Siddhartha Shakya" userId="856792f1bfa53ab3" providerId="Windows Live" clId="Web-{A98C469D-4FA2-43D2-9F8E-4B5EBA3B5BB5}" dt="2024-03-09T09:37:35.299" v="283"/>
          <ac:spMkLst>
            <pc:docMk/>
            <pc:sldMk cId="2199813658" sldId="260"/>
            <ac:spMk id="20" creationId="{DE47280D-9DF4-4EC0-870E-F5799F7AD3CE}"/>
          </ac:spMkLst>
        </pc:spChg>
        <pc:spChg chg="add del">
          <ac:chgData name="Siddhartha Shakya" userId="856792f1bfa53ab3" providerId="Windows Live" clId="Web-{A98C469D-4FA2-43D2-9F8E-4B5EBA3B5BB5}" dt="2024-03-09T09:31:07.775" v="236"/>
          <ac:spMkLst>
            <pc:docMk/>
            <pc:sldMk cId="2199813658" sldId="260"/>
            <ac:spMk id="21" creationId="{70BEB1E7-2F88-40BC-B73D-42E5B6F80BFC}"/>
          </ac:spMkLst>
        </pc:spChg>
        <pc:spChg chg="add del">
          <ac:chgData name="Siddhartha Shakya" userId="856792f1bfa53ab3" providerId="Windows Live" clId="Web-{A98C469D-4FA2-43D2-9F8E-4B5EBA3B5BB5}" dt="2024-03-09T09:37:35.299" v="283"/>
          <ac:spMkLst>
            <pc:docMk/>
            <pc:sldMk cId="2199813658" sldId="260"/>
            <ac:spMk id="22" creationId="{7ED3A13C-2CCC-4715-A54F-87795E0CED50}"/>
          </ac:spMkLst>
        </pc:spChg>
        <pc:spChg chg="add del">
          <ac:chgData name="Siddhartha Shakya" userId="856792f1bfa53ab3" providerId="Windows Live" clId="Web-{A98C469D-4FA2-43D2-9F8E-4B5EBA3B5BB5}" dt="2024-03-09T09:31:07.775" v="236"/>
          <ac:spMkLst>
            <pc:docMk/>
            <pc:sldMk cId="2199813658" sldId="260"/>
            <ac:spMk id="23" creationId="{A7B99495-F43F-4D80-A44F-2CB4764EB90B}"/>
          </ac:spMkLst>
        </pc:spChg>
        <pc:spChg chg="add del">
          <ac:chgData name="Siddhartha Shakya" userId="856792f1bfa53ab3" providerId="Windows Live" clId="Web-{A98C469D-4FA2-43D2-9F8E-4B5EBA3B5BB5}" dt="2024-03-09T09:34:40.045" v="267"/>
          <ac:spMkLst>
            <pc:docMk/>
            <pc:sldMk cId="2199813658" sldId="260"/>
            <ac:spMk id="24" creationId="{E80B86A7-A1EC-475B-9166-88902B033A38}"/>
          </ac:spMkLst>
        </pc:spChg>
        <pc:spChg chg="add del">
          <ac:chgData name="Siddhartha Shakya" userId="856792f1bfa53ab3" providerId="Windows Live" clId="Web-{A98C469D-4FA2-43D2-9F8E-4B5EBA3B5BB5}" dt="2024-03-09T09:31:19.650" v="238"/>
          <ac:spMkLst>
            <pc:docMk/>
            <pc:sldMk cId="2199813658" sldId="260"/>
            <ac:spMk id="25" creationId="{04812C46-200A-4DEB-A05E-3ED6C68C2387}"/>
          </ac:spMkLst>
        </pc:spChg>
        <pc:spChg chg="add del">
          <ac:chgData name="Siddhartha Shakya" userId="856792f1bfa53ab3" providerId="Windows Live" clId="Web-{A98C469D-4FA2-43D2-9F8E-4B5EBA3B5BB5}" dt="2024-03-09T09:31:19.650" v="238"/>
          <ac:spMkLst>
            <pc:docMk/>
            <pc:sldMk cId="2199813658" sldId="260"/>
            <ac:spMk id="26" creationId="{D1EA859B-E555-4109-94F3-6700E046E008}"/>
          </ac:spMkLst>
        </pc:spChg>
        <pc:spChg chg="add del">
          <ac:chgData name="Siddhartha Shakya" userId="856792f1bfa53ab3" providerId="Windows Live" clId="Web-{A98C469D-4FA2-43D2-9F8E-4B5EBA3B5BB5}" dt="2024-03-09T09:32:17.901" v="247"/>
          <ac:spMkLst>
            <pc:docMk/>
            <pc:sldMk cId="2199813658" sldId="260"/>
            <ac:spMk id="28" creationId="{9B6A81E7-2A43-4366-8431-1FA7A780A2E6}"/>
          </ac:spMkLst>
        </pc:spChg>
        <pc:spChg chg="add del">
          <ac:chgData name="Siddhartha Shakya" userId="856792f1bfa53ab3" providerId="Windows Live" clId="Web-{A98C469D-4FA2-43D2-9F8E-4B5EBA3B5BB5}" dt="2024-03-09T09:32:17.901" v="247"/>
          <ac:spMkLst>
            <pc:docMk/>
            <pc:sldMk cId="2199813658" sldId="260"/>
            <ac:spMk id="29" creationId="{D09B7001-6C15-47E8-8C3B-A6EB53C98D3A}"/>
          </ac:spMkLst>
        </pc:spChg>
        <pc:spChg chg="add del">
          <ac:chgData name="Siddhartha Shakya" userId="856792f1bfa53ab3" providerId="Windows Live" clId="Web-{A98C469D-4FA2-43D2-9F8E-4B5EBA3B5BB5}" dt="2024-03-09T09:32:17.901" v="247"/>
          <ac:spMkLst>
            <pc:docMk/>
            <pc:sldMk cId="2199813658" sldId="260"/>
            <ac:spMk id="30" creationId="{7D3D7337-C310-4B2B-BE2D-98E9D6EC0DC8}"/>
          </ac:spMkLst>
        </pc:spChg>
        <pc:spChg chg="add del">
          <ac:chgData name="Siddhartha Shakya" userId="856792f1bfa53ab3" providerId="Windows Live" clId="Web-{A98C469D-4FA2-43D2-9F8E-4B5EBA3B5BB5}" dt="2024-03-09T09:34:40.045" v="267"/>
          <ac:spMkLst>
            <pc:docMk/>
            <pc:sldMk cId="2199813658" sldId="260"/>
            <ac:spMk id="33" creationId="{C2C29CB1-9F74-4879-A6AF-AEA67B6F1F4D}"/>
          </ac:spMkLst>
        </pc:spChg>
        <pc:spChg chg="add del">
          <ac:chgData name="Siddhartha Shakya" userId="856792f1bfa53ab3" providerId="Windows Live" clId="Web-{A98C469D-4FA2-43D2-9F8E-4B5EBA3B5BB5}" dt="2024-03-09T09:34:40.045" v="267"/>
          <ac:spMkLst>
            <pc:docMk/>
            <pc:sldMk cId="2199813658" sldId="260"/>
            <ac:spMk id="34" creationId="{7E2C7115-5336-410C-AD71-0F0952A2E5A7}"/>
          </ac:spMkLst>
        </pc:spChg>
        <pc:spChg chg="add del">
          <ac:chgData name="Siddhartha Shakya" userId="856792f1bfa53ab3" providerId="Windows Live" clId="Web-{A98C469D-4FA2-43D2-9F8E-4B5EBA3B5BB5}" dt="2024-03-09T09:33:48.200" v="257"/>
          <ac:spMkLst>
            <pc:docMk/>
            <pc:sldMk cId="2199813658" sldId="260"/>
            <ac:spMk id="35" creationId="{D009D6D5-DAC2-4A8B-A17A-E206B9012D09}"/>
          </ac:spMkLst>
        </pc:spChg>
        <pc:spChg chg="add del">
          <ac:chgData name="Siddhartha Shakya" userId="856792f1bfa53ab3" providerId="Windows Live" clId="Web-{A98C469D-4FA2-43D2-9F8E-4B5EBA3B5BB5}" dt="2024-03-09T10:33:15.800" v="794"/>
          <ac:spMkLst>
            <pc:docMk/>
            <pc:sldMk cId="2199813658" sldId="260"/>
            <ac:spMk id="40" creationId="{72EA7E7A-2786-4974-974E-596DF241233A}"/>
          </ac:spMkLst>
        </pc:spChg>
        <pc:spChg chg="add del">
          <ac:chgData name="Siddhartha Shakya" userId="856792f1bfa53ab3" providerId="Windows Live" clId="Web-{A98C469D-4FA2-43D2-9F8E-4B5EBA3B5BB5}" dt="2024-03-09T10:33:15.800" v="794"/>
          <ac:spMkLst>
            <pc:docMk/>
            <pc:sldMk cId="2199813658" sldId="260"/>
            <ac:spMk id="42" creationId="{172B28B0-DC63-419A-B658-966AC66ADFDD}"/>
          </ac:spMkLst>
        </pc:spChg>
        <pc:spChg chg="add del">
          <ac:chgData name="Siddhartha Shakya" userId="856792f1bfa53ab3" providerId="Windows Live" clId="Web-{A98C469D-4FA2-43D2-9F8E-4B5EBA3B5BB5}" dt="2024-03-09T10:33:15.800" v="794"/>
          <ac:spMkLst>
            <pc:docMk/>
            <pc:sldMk cId="2199813658" sldId="260"/>
            <ac:spMk id="44" creationId="{0A46F010-D160-4609-8979-FFD8C1EA6C43}"/>
          </ac:spMkLst>
        </pc:spChg>
        <pc:spChg chg="add del">
          <ac:chgData name="Siddhartha Shakya" userId="856792f1bfa53ab3" providerId="Windows Live" clId="Web-{A98C469D-4FA2-43D2-9F8E-4B5EBA3B5BB5}" dt="2024-03-09T10:33:15.800" v="794"/>
          <ac:spMkLst>
            <pc:docMk/>
            <pc:sldMk cId="2199813658" sldId="260"/>
            <ac:spMk id="46" creationId="{81B8C4F6-C3AC-4C94-8EC7-E4F7B7E9CDB6}"/>
          </ac:spMkLst>
        </pc:spChg>
        <pc:spChg chg="add del">
          <ac:chgData name="Siddhartha Shakya" userId="856792f1bfa53ab3" providerId="Windows Live" clId="Web-{A98C469D-4FA2-43D2-9F8E-4B5EBA3B5BB5}" dt="2024-03-09T10:33:15.800" v="794"/>
          <ac:spMkLst>
            <pc:docMk/>
            <pc:sldMk cId="2199813658" sldId="260"/>
            <ac:spMk id="62" creationId="{91328346-8BAD-4616-B50B-5CFDA5648D6A}"/>
          </ac:spMkLst>
        </pc:spChg>
        <pc:grpChg chg="add del">
          <ac:chgData name="Siddhartha Shakya" userId="856792f1bfa53ab3" providerId="Windows Live" clId="Web-{A98C469D-4FA2-43D2-9F8E-4B5EBA3B5BB5}" dt="2024-03-09T09:34:40.045" v="267"/>
          <ac:grpSpMkLst>
            <pc:docMk/>
            <pc:sldMk cId="2199813658" sldId="260"/>
            <ac:grpSpMk id="11" creationId="{09EA7EA7-74F5-4EE2-8E3D-1A10308259D7}"/>
          </ac:grpSpMkLst>
        </pc:grpChg>
        <pc:grpChg chg="add del">
          <ac:chgData name="Siddhartha Shakya" userId="856792f1bfa53ab3" providerId="Windows Live" clId="Web-{A98C469D-4FA2-43D2-9F8E-4B5EBA3B5BB5}" dt="2024-03-09T09:37:35.299" v="283"/>
          <ac:grpSpMkLst>
            <pc:docMk/>
            <pc:sldMk cId="2199813658" sldId="260"/>
            <ac:grpSpMk id="31" creationId="{3F1527C3-06F4-4F4D-B364-8E97266450C5}"/>
          </ac:grpSpMkLst>
        </pc:grpChg>
        <pc:grpChg chg="add del">
          <ac:chgData name="Siddhartha Shakya" userId="856792f1bfa53ab3" providerId="Windows Live" clId="Web-{A98C469D-4FA2-43D2-9F8E-4B5EBA3B5BB5}" dt="2024-03-09T09:37:35.299" v="283"/>
          <ac:grpSpMkLst>
            <pc:docMk/>
            <pc:sldMk cId="2199813658" sldId="260"/>
            <ac:grpSpMk id="36" creationId="{FB6C0892-83F6-4C98-B806-06627C732547}"/>
          </ac:grpSpMkLst>
        </pc:grpChg>
        <pc:grpChg chg="add del">
          <ac:chgData name="Siddhartha Shakya" userId="856792f1bfa53ab3" providerId="Windows Live" clId="Web-{A98C469D-4FA2-43D2-9F8E-4B5EBA3B5BB5}" dt="2024-03-09T10:33:15.800" v="794"/>
          <ac:grpSpMkLst>
            <pc:docMk/>
            <pc:sldMk cId="2199813658" sldId="260"/>
            <ac:grpSpMk id="39" creationId="{013C2CBB-FBA9-4601-A756-927997BF9E0D}"/>
          </ac:grpSpMkLst>
        </pc:grpChg>
        <pc:grpChg chg="add del">
          <ac:chgData name="Siddhartha Shakya" userId="856792f1bfa53ab3" providerId="Windows Live" clId="Web-{A98C469D-4FA2-43D2-9F8E-4B5EBA3B5BB5}" dt="2024-03-09T10:33:15.800" v="794"/>
          <ac:grpSpMkLst>
            <pc:docMk/>
            <pc:sldMk cId="2199813658" sldId="260"/>
            <ac:grpSpMk id="48" creationId="{0B789310-9859-4942-98C8-3D2F12AAAE73}"/>
          </ac:grpSpMkLst>
        </pc:grpChg>
        <pc:grpChg chg="add del">
          <ac:chgData name="Siddhartha Shakya" userId="856792f1bfa53ab3" providerId="Windows Live" clId="Web-{A98C469D-4FA2-43D2-9F8E-4B5EBA3B5BB5}" dt="2024-03-09T10:33:15.800" v="794"/>
          <ac:grpSpMkLst>
            <pc:docMk/>
            <pc:sldMk cId="2199813658" sldId="260"/>
            <ac:grpSpMk id="65" creationId="{1A54B10D-23ED-48C3-B878-DB4D22D70CC5}"/>
          </ac:grpSpMkLst>
        </pc:grpChg>
        <pc:picChg chg="add del mod ord">
          <ac:chgData name="Siddhartha Shakya" userId="856792f1bfa53ab3" providerId="Windows Live" clId="Web-{A98C469D-4FA2-43D2-9F8E-4B5EBA3B5BB5}" dt="2024-03-09T09:33:23.106" v="256"/>
          <ac:picMkLst>
            <pc:docMk/>
            <pc:sldMk cId="2199813658" sldId="260"/>
            <ac:picMk id="4" creationId="{6C67118B-0085-5F27-C204-6A251B22058C}"/>
          </ac:picMkLst>
        </pc:picChg>
      </pc:sldChg>
      <pc:sldChg chg="addSp delSp modSp mod setBg modClrScheme delDesignElem chgLayout">
        <pc:chgData name="Siddhartha Shakya" userId="856792f1bfa53ab3" providerId="Windows Live" clId="Web-{A98C469D-4FA2-43D2-9F8E-4B5EBA3B5BB5}" dt="2024-03-09T10:33:15.800" v="794"/>
        <pc:sldMkLst>
          <pc:docMk/>
          <pc:sldMk cId="1920097013" sldId="261"/>
        </pc:sldMkLst>
        <pc:spChg chg="mod ord">
          <ac:chgData name="Siddhartha Shakya" userId="856792f1bfa53ab3" providerId="Windows Live" clId="Web-{A98C469D-4FA2-43D2-9F8E-4B5EBA3B5BB5}" dt="2024-03-09T10:33:15.800" v="794"/>
          <ac:spMkLst>
            <pc:docMk/>
            <pc:sldMk cId="1920097013" sldId="261"/>
            <ac:spMk id="2" creationId="{00000000-0000-0000-0000-000000000000}"/>
          </ac:spMkLst>
        </pc:spChg>
        <pc:spChg chg="mod ord">
          <ac:chgData name="Siddhartha Shakya" userId="856792f1bfa53ab3" providerId="Windows Live" clId="Web-{A98C469D-4FA2-43D2-9F8E-4B5EBA3B5BB5}" dt="2024-03-09T10:33:15.800" v="794"/>
          <ac:spMkLst>
            <pc:docMk/>
            <pc:sldMk cId="1920097013" sldId="261"/>
            <ac:spMk id="3" creationId="{00000000-0000-0000-0000-000000000000}"/>
          </ac:spMkLst>
        </pc:spChg>
        <pc:spChg chg="add mod ord">
          <ac:chgData name="Siddhartha Shakya" userId="856792f1bfa53ab3" providerId="Windows Live" clId="Web-{A98C469D-4FA2-43D2-9F8E-4B5EBA3B5BB5}" dt="2024-03-09T10:33:15.800" v="794"/>
          <ac:spMkLst>
            <pc:docMk/>
            <pc:sldMk cId="1920097013" sldId="261"/>
            <ac:spMk id="4" creationId="{9000C22F-184F-7A43-930D-91407B6701BD}"/>
          </ac:spMkLst>
        </pc:spChg>
        <pc:spChg chg="add del">
          <ac:chgData name="Siddhartha Shakya" userId="856792f1bfa53ab3" providerId="Windows Live" clId="Web-{A98C469D-4FA2-43D2-9F8E-4B5EBA3B5BB5}" dt="2024-03-09T08:53:43.034" v="7"/>
          <ac:spMkLst>
            <pc:docMk/>
            <pc:sldMk cId="1920097013" sldId="261"/>
            <ac:spMk id="20" creationId="{E80B86A7-A1EC-475B-9166-88902B033A38}"/>
          </ac:spMkLst>
        </pc:spChg>
        <pc:spChg chg="add del">
          <ac:chgData name="Siddhartha Shakya" userId="856792f1bfa53ab3" providerId="Windows Live" clId="Web-{A98C469D-4FA2-43D2-9F8E-4B5EBA3B5BB5}" dt="2024-03-09T08:53:43.034" v="7"/>
          <ac:spMkLst>
            <pc:docMk/>
            <pc:sldMk cId="1920097013" sldId="261"/>
            <ac:spMk id="22" creationId="{C2C29CB1-9F74-4879-A6AF-AEA67B6F1F4D}"/>
          </ac:spMkLst>
        </pc:spChg>
        <pc:spChg chg="add del">
          <ac:chgData name="Siddhartha Shakya" userId="856792f1bfa53ab3" providerId="Windows Live" clId="Web-{A98C469D-4FA2-43D2-9F8E-4B5EBA3B5BB5}" dt="2024-03-09T08:53:43.034" v="7"/>
          <ac:spMkLst>
            <pc:docMk/>
            <pc:sldMk cId="1920097013" sldId="261"/>
            <ac:spMk id="24" creationId="{7E2C7115-5336-410C-AD71-0F0952A2E5A7}"/>
          </ac:spMkLst>
        </pc:spChg>
        <pc:grpChg chg="add del">
          <ac:chgData name="Siddhartha Shakya" userId="856792f1bfa53ab3" providerId="Windows Live" clId="Web-{A98C469D-4FA2-43D2-9F8E-4B5EBA3B5BB5}" dt="2024-03-09T08:53:43.034" v="7"/>
          <ac:grpSpMkLst>
            <pc:docMk/>
            <pc:sldMk cId="1920097013" sldId="261"/>
            <ac:grpSpMk id="8" creationId="{09EA7EA7-74F5-4EE2-8E3D-1A10308259D7}"/>
          </ac:grpSpMkLst>
        </pc:grpChg>
      </pc:sldChg>
      <pc:sldChg chg="addSp delSp modSp mod setBg modClrScheme delDesignElem chgLayout">
        <pc:chgData name="Siddhartha Shakya" userId="856792f1bfa53ab3" providerId="Windows Live" clId="Web-{A98C469D-4FA2-43D2-9F8E-4B5EBA3B5BB5}" dt="2024-03-09T10:33:15.800" v="794"/>
        <pc:sldMkLst>
          <pc:docMk/>
          <pc:sldMk cId="1216942628" sldId="262"/>
        </pc:sldMkLst>
        <pc:spChg chg="mod ord">
          <ac:chgData name="Siddhartha Shakya" userId="856792f1bfa53ab3" providerId="Windows Live" clId="Web-{A98C469D-4FA2-43D2-9F8E-4B5EBA3B5BB5}" dt="2024-03-09T10:33:15.800" v="794"/>
          <ac:spMkLst>
            <pc:docMk/>
            <pc:sldMk cId="1216942628" sldId="262"/>
            <ac:spMk id="2" creationId="{00000000-0000-0000-0000-000000000000}"/>
          </ac:spMkLst>
        </pc:spChg>
        <pc:spChg chg="add del mod ord">
          <ac:chgData name="Siddhartha Shakya" userId="856792f1bfa53ab3" providerId="Windows Live" clId="Web-{A98C469D-4FA2-43D2-9F8E-4B5EBA3B5BB5}" dt="2024-03-09T10:33:15.800" v="794"/>
          <ac:spMkLst>
            <pc:docMk/>
            <pc:sldMk cId="1216942628" sldId="262"/>
            <ac:spMk id="3" creationId="{00000000-0000-0000-0000-000000000000}"/>
          </ac:spMkLst>
        </pc:spChg>
        <pc:spChg chg="add mod ord">
          <ac:chgData name="Siddhartha Shakya" userId="856792f1bfa53ab3" providerId="Windows Live" clId="Web-{A98C469D-4FA2-43D2-9F8E-4B5EBA3B5BB5}" dt="2024-03-09T10:33:15.800" v="794"/>
          <ac:spMkLst>
            <pc:docMk/>
            <pc:sldMk cId="1216942628" sldId="262"/>
            <ac:spMk id="4" creationId="{050FF4CE-7AA6-4CC6-DFA8-7A2F5A22C23D}"/>
          </ac:spMkLst>
        </pc:spChg>
        <pc:spChg chg="add del mod">
          <ac:chgData name="Siddhartha Shakya" userId="856792f1bfa53ab3" providerId="Windows Live" clId="Web-{A98C469D-4FA2-43D2-9F8E-4B5EBA3B5BB5}" dt="2024-03-09T10:17:45.793" v="589"/>
          <ac:spMkLst>
            <pc:docMk/>
            <pc:sldMk cId="1216942628" sldId="262"/>
            <ac:spMk id="6" creationId="{F68028C7-11AE-8326-4F68-DEBD55DC13D4}"/>
          </ac:spMkLst>
        </pc:spChg>
        <pc:spChg chg="add del">
          <ac:chgData name="Siddhartha Shakya" userId="856792f1bfa53ab3" providerId="Windows Live" clId="Web-{A98C469D-4FA2-43D2-9F8E-4B5EBA3B5BB5}" dt="2024-03-09T10:33:15.800" v="794"/>
          <ac:spMkLst>
            <pc:docMk/>
            <pc:sldMk cId="1216942628" sldId="262"/>
            <ac:spMk id="37" creationId="{72EA7E7A-2786-4974-974E-596DF241233A}"/>
          </ac:spMkLst>
        </pc:spChg>
        <pc:spChg chg="add del">
          <ac:chgData name="Siddhartha Shakya" userId="856792f1bfa53ab3" providerId="Windows Live" clId="Web-{A98C469D-4FA2-43D2-9F8E-4B5EBA3B5BB5}" dt="2024-03-09T10:33:15.800" v="794"/>
          <ac:spMkLst>
            <pc:docMk/>
            <pc:sldMk cId="1216942628" sldId="262"/>
            <ac:spMk id="39" creationId="{172B28B0-DC63-419A-B658-966AC66ADFDD}"/>
          </ac:spMkLst>
        </pc:spChg>
        <pc:spChg chg="add del">
          <ac:chgData name="Siddhartha Shakya" userId="856792f1bfa53ab3" providerId="Windows Live" clId="Web-{A98C469D-4FA2-43D2-9F8E-4B5EBA3B5BB5}" dt="2024-03-09T10:33:15.800" v="794"/>
          <ac:spMkLst>
            <pc:docMk/>
            <pc:sldMk cId="1216942628" sldId="262"/>
            <ac:spMk id="41" creationId="{3A3C2D7E-3F2E-404E-9B30-CB12DC972D50}"/>
          </ac:spMkLst>
        </pc:spChg>
        <pc:spChg chg="add del">
          <ac:chgData name="Siddhartha Shakya" userId="856792f1bfa53ab3" providerId="Windows Live" clId="Web-{A98C469D-4FA2-43D2-9F8E-4B5EBA3B5BB5}" dt="2024-03-09T10:33:15.800" v="794"/>
          <ac:spMkLst>
            <pc:docMk/>
            <pc:sldMk cId="1216942628" sldId="262"/>
            <ac:spMk id="43" creationId="{F1F7FD00-BF97-4325-B7C2-E451F20840A7}"/>
          </ac:spMkLst>
        </pc:spChg>
        <pc:spChg chg="add del">
          <ac:chgData name="Siddhartha Shakya" userId="856792f1bfa53ab3" providerId="Windows Live" clId="Web-{A98C469D-4FA2-43D2-9F8E-4B5EBA3B5BB5}" dt="2024-03-09T10:33:15.800" v="794"/>
          <ac:spMkLst>
            <pc:docMk/>
            <pc:sldMk cId="1216942628" sldId="262"/>
            <ac:spMk id="45" creationId="{179B5294-DA4E-4926-B14A-DD6E07A12F67}"/>
          </ac:spMkLst>
        </pc:spChg>
        <pc:grpChg chg="add del">
          <ac:chgData name="Siddhartha Shakya" userId="856792f1bfa53ab3" providerId="Windows Live" clId="Web-{A98C469D-4FA2-43D2-9F8E-4B5EBA3B5BB5}" dt="2024-03-09T10:33:15.800" v="794"/>
          <ac:grpSpMkLst>
            <pc:docMk/>
            <pc:sldMk cId="1216942628" sldId="262"/>
            <ac:grpSpMk id="9" creationId="{013C2CBB-FBA9-4601-A756-927997BF9E0D}"/>
          </ac:grpSpMkLst>
        </pc:grpChg>
        <pc:grpChg chg="add del">
          <ac:chgData name="Siddhartha Shakya" userId="856792f1bfa53ab3" providerId="Windows Live" clId="Web-{A98C469D-4FA2-43D2-9F8E-4B5EBA3B5BB5}" dt="2024-03-09T10:33:15.800" v="794"/>
          <ac:grpSpMkLst>
            <pc:docMk/>
            <pc:sldMk cId="1216942628" sldId="262"/>
            <ac:grpSpMk id="23" creationId="{1A54B10D-23ED-48C3-B878-DB4D22D70CC5}"/>
          </ac:grpSpMkLst>
        </pc:grpChg>
      </pc:sldChg>
      <pc:sldChg chg="addSp modSp del mod modClrScheme chgLayout">
        <pc:chgData name="Siddhartha Shakya" userId="856792f1bfa53ab3" providerId="Windows Live" clId="Web-{A98C469D-4FA2-43D2-9F8E-4B5EBA3B5BB5}" dt="2024-03-09T09:07:36.694" v="111"/>
        <pc:sldMkLst>
          <pc:docMk/>
          <pc:sldMk cId="318045261" sldId="263"/>
        </pc:sldMkLst>
        <pc:spChg chg="mod ord">
          <ac:chgData name="Siddhartha Shakya" userId="856792f1bfa53ab3" providerId="Windows Live" clId="Web-{A98C469D-4FA2-43D2-9F8E-4B5EBA3B5BB5}" dt="2024-03-09T08:56:00.194" v="25"/>
          <ac:spMkLst>
            <pc:docMk/>
            <pc:sldMk cId="318045261" sldId="263"/>
            <ac:spMk id="2" creationId="{00000000-0000-0000-0000-000000000000}"/>
          </ac:spMkLst>
        </pc:spChg>
        <pc:spChg chg="mod ord">
          <ac:chgData name="Siddhartha Shakya" userId="856792f1bfa53ab3" providerId="Windows Live" clId="Web-{A98C469D-4FA2-43D2-9F8E-4B5EBA3B5BB5}" dt="2024-03-09T08:56:00.194" v="25"/>
          <ac:spMkLst>
            <pc:docMk/>
            <pc:sldMk cId="318045261" sldId="263"/>
            <ac:spMk id="3" creationId="{00000000-0000-0000-0000-000000000000}"/>
          </ac:spMkLst>
        </pc:spChg>
        <pc:spChg chg="add mod">
          <ac:chgData name="Siddhartha Shakya" userId="856792f1bfa53ab3" providerId="Windows Live" clId="Web-{A98C469D-4FA2-43D2-9F8E-4B5EBA3B5BB5}" dt="2024-03-09T09:04:04.705" v="54"/>
          <ac:spMkLst>
            <pc:docMk/>
            <pc:sldMk cId="318045261" sldId="263"/>
            <ac:spMk id="4" creationId="{97CDD2A7-82CC-AEC7-2411-CDE31AD8EAE8}"/>
          </ac:spMkLst>
        </pc:spChg>
      </pc:sldChg>
      <pc:sldChg chg="addSp delSp modSp mod setBg modClrScheme delDesignElem chgLayout">
        <pc:chgData name="Siddhartha Shakya" userId="856792f1bfa53ab3" providerId="Windows Live" clId="Web-{A98C469D-4FA2-43D2-9F8E-4B5EBA3B5BB5}" dt="2024-03-09T10:35:46.819" v="796"/>
        <pc:sldMkLst>
          <pc:docMk/>
          <pc:sldMk cId="2342170630" sldId="264"/>
        </pc:sldMkLst>
        <pc:spChg chg="mod ord">
          <ac:chgData name="Siddhartha Shakya" userId="856792f1bfa53ab3" providerId="Windows Live" clId="Web-{A98C469D-4FA2-43D2-9F8E-4B5EBA3B5BB5}" dt="2024-03-09T10:35:46.819" v="796"/>
          <ac:spMkLst>
            <pc:docMk/>
            <pc:sldMk cId="2342170630" sldId="264"/>
            <ac:spMk id="2" creationId="{00000000-0000-0000-0000-000000000000}"/>
          </ac:spMkLst>
        </pc:spChg>
        <pc:spChg chg="mod ord">
          <ac:chgData name="Siddhartha Shakya" userId="856792f1bfa53ab3" providerId="Windows Live" clId="Web-{A98C469D-4FA2-43D2-9F8E-4B5EBA3B5BB5}" dt="2024-03-09T10:35:46.819" v="796"/>
          <ac:spMkLst>
            <pc:docMk/>
            <pc:sldMk cId="2342170630" sldId="264"/>
            <ac:spMk id="3" creationId="{00000000-0000-0000-0000-000000000000}"/>
          </ac:spMkLst>
        </pc:spChg>
        <pc:spChg chg="add mod ord">
          <ac:chgData name="Siddhartha Shakya" userId="856792f1bfa53ab3" providerId="Windows Live" clId="Web-{A98C469D-4FA2-43D2-9F8E-4B5EBA3B5BB5}" dt="2024-03-09T10:35:46.819" v="796"/>
          <ac:spMkLst>
            <pc:docMk/>
            <pc:sldMk cId="2342170630" sldId="264"/>
            <ac:spMk id="4" creationId="{626E2003-83CC-2F83-50F6-645E8DE52B25}"/>
          </ac:spMkLst>
        </pc:spChg>
        <pc:spChg chg="add del">
          <ac:chgData name="Siddhartha Shakya" userId="856792f1bfa53ab3" providerId="Windows Live" clId="Web-{A98C469D-4FA2-43D2-9F8E-4B5EBA3B5BB5}" dt="2024-03-09T10:34:52.052" v="795"/>
          <ac:spMkLst>
            <pc:docMk/>
            <pc:sldMk cId="2342170630" sldId="264"/>
            <ac:spMk id="37" creationId="{72EA7E7A-2786-4974-974E-596DF241233A}"/>
          </ac:spMkLst>
        </pc:spChg>
        <pc:spChg chg="add del">
          <ac:chgData name="Siddhartha Shakya" userId="856792f1bfa53ab3" providerId="Windows Live" clId="Web-{A98C469D-4FA2-43D2-9F8E-4B5EBA3B5BB5}" dt="2024-03-09T10:34:52.052" v="795"/>
          <ac:spMkLst>
            <pc:docMk/>
            <pc:sldMk cId="2342170630" sldId="264"/>
            <ac:spMk id="39" creationId="{172B28B0-DC63-419A-B658-966AC66ADFDD}"/>
          </ac:spMkLst>
        </pc:spChg>
        <pc:spChg chg="add del">
          <ac:chgData name="Siddhartha Shakya" userId="856792f1bfa53ab3" providerId="Windows Live" clId="Web-{A98C469D-4FA2-43D2-9F8E-4B5EBA3B5BB5}" dt="2024-03-09T10:34:52.052" v="795"/>
          <ac:spMkLst>
            <pc:docMk/>
            <pc:sldMk cId="2342170630" sldId="264"/>
            <ac:spMk id="41" creationId="{3A3C2D7E-3F2E-404E-9B30-CB12DC972D50}"/>
          </ac:spMkLst>
        </pc:spChg>
        <pc:spChg chg="add del">
          <ac:chgData name="Siddhartha Shakya" userId="856792f1bfa53ab3" providerId="Windows Live" clId="Web-{A98C469D-4FA2-43D2-9F8E-4B5EBA3B5BB5}" dt="2024-03-09T10:34:52.052" v="795"/>
          <ac:spMkLst>
            <pc:docMk/>
            <pc:sldMk cId="2342170630" sldId="264"/>
            <ac:spMk id="43" creationId="{F1F7FD00-BF97-4325-B7C2-E451F20840A7}"/>
          </ac:spMkLst>
        </pc:spChg>
        <pc:spChg chg="add del">
          <ac:chgData name="Siddhartha Shakya" userId="856792f1bfa53ab3" providerId="Windows Live" clId="Web-{A98C469D-4FA2-43D2-9F8E-4B5EBA3B5BB5}" dt="2024-03-09T10:34:52.052" v="795"/>
          <ac:spMkLst>
            <pc:docMk/>
            <pc:sldMk cId="2342170630" sldId="264"/>
            <ac:spMk id="45" creationId="{179B5294-DA4E-4926-B14A-DD6E07A12F67}"/>
          </ac:spMkLst>
        </pc:spChg>
        <pc:spChg chg="add del">
          <ac:chgData name="Siddhartha Shakya" userId="856792f1bfa53ab3" providerId="Windows Live" clId="Web-{A98C469D-4FA2-43D2-9F8E-4B5EBA3B5BB5}" dt="2024-03-09T10:35:46.819" v="796"/>
          <ac:spMkLst>
            <pc:docMk/>
            <pc:sldMk cId="2342170630" sldId="264"/>
            <ac:spMk id="78" creationId="{72EA7E7A-2786-4974-974E-596DF241233A}"/>
          </ac:spMkLst>
        </pc:spChg>
        <pc:spChg chg="add del">
          <ac:chgData name="Siddhartha Shakya" userId="856792f1bfa53ab3" providerId="Windows Live" clId="Web-{A98C469D-4FA2-43D2-9F8E-4B5EBA3B5BB5}" dt="2024-03-09T10:35:46.819" v="796"/>
          <ac:spMkLst>
            <pc:docMk/>
            <pc:sldMk cId="2342170630" sldId="264"/>
            <ac:spMk id="80" creationId="{172B28B0-DC63-419A-B658-966AC66ADFDD}"/>
          </ac:spMkLst>
        </pc:spChg>
        <pc:spChg chg="add del">
          <ac:chgData name="Siddhartha Shakya" userId="856792f1bfa53ab3" providerId="Windows Live" clId="Web-{A98C469D-4FA2-43D2-9F8E-4B5EBA3B5BB5}" dt="2024-03-09T10:35:46.819" v="796"/>
          <ac:spMkLst>
            <pc:docMk/>
            <pc:sldMk cId="2342170630" sldId="264"/>
            <ac:spMk id="82" creationId="{19FE08D8-CEA0-461E-870A-02CD15D9B9D2}"/>
          </ac:spMkLst>
        </pc:spChg>
        <pc:spChg chg="add del">
          <ac:chgData name="Siddhartha Shakya" userId="856792f1bfa53ab3" providerId="Windows Live" clId="Web-{A98C469D-4FA2-43D2-9F8E-4B5EBA3B5BB5}" dt="2024-03-09T10:35:46.819" v="796"/>
          <ac:spMkLst>
            <pc:docMk/>
            <pc:sldMk cId="2342170630" sldId="264"/>
            <ac:spMk id="84" creationId="{2B982904-A46E-41DF-BA98-61E2300C7DCB}"/>
          </ac:spMkLst>
        </pc:spChg>
        <pc:spChg chg="add del">
          <ac:chgData name="Siddhartha Shakya" userId="856792f1bfa53ab3" providerId="Windows Live" clId="Web-{A98C469D-4FA2-43D2-9F8E-4B5EBA3B5BB5}" dt="2024-03-09T10:35:46.819" v="796"/>
          <ac:spMkLst>
            <pc:docMk/>
            <pc:sldMk cId="2342170630" sldId="264"/>
            <ac:spMk id="86" creationId="{27018161-547E-48F7-A0D9-272C9EA5B379}"/>
          </ac:spMkLst>
        </pc:spChg>
        <pc:spChg chg="add">
          <ac:chgData name="Siddhartha Shakya" userId="856792f1bfa53ab3" providerId="Windows Live" clId="Web-{A98C469D-4FA2-43D2-9F8E-4B5EBA3B5BB5}" dt="2024-03-09T10:35:46.819" v="796"/>
          <ac:spMkLst>
            <pc:docMk/>
            <pc:sldMk cId="2342170630" sldId="264"/>
            <ac:spMk id="119" creationId="{72EA7E7A-2786-4974-974E-596DF241233A}"/>
          </ac:spMkLst>
        </pc:spChg>
        <pc:spChg chg="add">
          <ac:chgData name="Siddhartha Shakya" userId="856792f1bfa53ab3" providerId="Windows Live" clId="Web-{A98C469D-4FA2-43D2-9F8E-4B5EBA3B5BB5}" dt="2024-03-09T10:35:46.819" v="796"/>
          <ac:spMkLst>
            <pc:docMk/>
            <pc:sldMk cId="2342170630" sldId="264"/>
            <ac:spMk id="121" creationId="{172B28B0-DC63-419A-B658-966AC66ADFDD}"/>
          </ac:spMkLst>
        </pc:spChg>
        <pc:spChg chg="add">
          <ac:chgData name="Siddhartha Shakya" userId="856792f1bfa53ab3" providerId="Windows Live" clId="Web-{A98C469D-4FA2-43D2-9F8E-4B5EBA3B5BB5}" dt="2024-03-09T10:35:46.819" v="796"/>
          <ac:spMkLst>
            <pc:docMk/>
            <pc:sldMk cId="2342170630" sldId="264"/>
            <ac:spMk id="123" creationId="{0A46F010-D160-4609-8979-FFD8C1EA6C43}"/>
          </ac:spMkLst>
        </pc:spChg>
        <pc:spChg chg="add">
          <ac:chgData name="Siddhartha Shakya" userId="856792f1bfa53ab3" providerId="Windows Live" clId="Web-{A98C469D-4FA2-43D2-9F8E-4B5EBA3B5BB5}" dt="2024-03-09T10:35:46.819" v="796"/>
          <ac:spMkLst>
            <pc:docMk/>
            <pc:sldMk cId="2342170630" sldId="264"/>
            <ac:spMk id="125" creationId="{81B8C4F6-C3AC-4C94-8EC7-E4F7B7E9CDB6}"/>
          </ac:spMkLst>
        </pc:spChg>
        <pc:spChg chg="add">
          <ac:chgData name="Siddhartha Shakya" userId="856792f1bfa53ab3" providerId="Windows Live" clId="Web-{A98C469D-4FA2-43D2-9F8E-4B5EBA3B5BB5}" dt="2024-03-09T10:35:46.819" v="796"/>
          <ac:spMkLst>
            <pc:docMk/>
            <pc:sldMk cId="2342170630" sldId="264"/>
            <ac:spMk id="141" creationId="{91328346-8BAD-4616-B50B-5CFDA5648D6A}"/>
          </ac:spMkLst>
        </pc:spChg>
        <pc:grpChg chg="add del">
          <ac:chgData name="Siddhartha Shakya" userId="856792f1bfa53ab3" providerId="Windows Live" clId="Web-{A98C469D-4FA2-43D2-9F8E-4B5EBA3B5BB5}" dt="2024-03-09T10:34:52.052" v="795"/>
          <ac:grpSpMkLst>
            <pc:docMk/>
            <pc:sldMk cId="2342170630" sldId="264"/>
            <ac:grpSpMk id="9" creationId="{013C2CBB-FBA9-4601-A756-927997BF9E0D}"/>
          </ac:grpSpMkLst>
        </pc:grpChg>
        <pc:grpChg chg="add del">
          <ac:chgData name="Siddhartha Shakya" userId="856792f1bfa53ab3" providerId="Windows Live" clId="Web-{A98C469D-4FA2-43D2-9F8E-4B5EBA3B5BB5}" dt="2024-03-09T10:34:52.052" v="795"/>
          <ac:grpSpMkLst>
            <pc:docMk/>
            <pc:sldMk cId="2342170630" sldId="264"/>
            <ac:grpSpMk id="23" creationId="{1A54B10D-23ED-48C3-B878-DB4D22D70CC5}"/>
          </ac:grpSpMkLst>
        </pc:grpChg>
        <pc:grpChg chg="add del">
          <ac:chgData name="Siddhartha Shakya" userId="856792f1bfa53ab3" providerId="Windows Live" clId="Web-{A98C469D-4FA2-43D2-9F8E-4B5EBA3B5BB5}" dt="2024-03-09T10:35:46.819" v="796"/>
          <ac:grpSpMkLst>
            <pc:docMk/>
            <pc:sldMk cId="2342170630" sldId="264"/>
            <ac:grpSpMk id="50" creationId="{013C2CBB-FBA9-4601-A756-927997BF9E0D}"/>
          </ac:grpSpMkLst>
        </pc:grpChg>
        <pc:grpChg chg="add del">
          <ac:chgData name="Siddhartha Shakya" userId="856792f1bfa53ab3" providerId="Windows Live" clId="Web-{A98C469D-4FA2-43D2-9F8E-4B5EBA3B5BB5}" dt="2024-03-09T10:35:46.819" v="796"/>
          <ac:grpSpMkLst>
            <pc:docMk/>
            <pc:sldMk cId="2342170630" sldId="264"/>
            <ac:grpSpMk id="64" creationId="{1A54B10D-23ED-48C3-B878-DB4D22D70CC5}"/>
          </ac:grpSpMkLst>
        </pc:grpChg>
        <pc:grpChg chg="add">
          <ac:chgData name="Siddhartha Shakya" userId="856792f1bfa53ab3" providerId="Windows Live" clId="Web-{A98C469D-4FA2-43D2-9F8E-4B5EBA3B5BB5}" dt="2024-03-09T10:35:46.819" v="796"/>
          <ac:grpSpMkLst>
            <pc:docMk/>
            <pc:sldMk cId="2342170630" sldId="264"/>
            <ac:grpSpMk id="91" creationId="{013C2CBB-FBA9-4601-A756-927997BF9E0D}"/>
          </ac:grpSpMkLst>
        </pc:grpChg>
        <pc:grpChg chg="add">
          <ac:chgData name="Siddhartha Shakya" userId="856792f1bfa53ab3" providerId="Windows Live" clId="Web-{A98C469D-4FA2-43D2-9F8E-4B5EBA3B5BB5}" dt="2024-03-09T10:35:46.819" v="796"/>
          <ac:grpSpMkLst>
            <pc:docMk/>
            <pc:sldMk cId="2342170630" sldId="264"/>
            <ac:grpSpMk id="105" creationId="{1A54B10D-23ED-48C3-B878-DB4D22D70CC5}"/>
          </ac:grpSpMkLst>
        </pc:grpChg>
        <pc:grpChg chg="add">
          <ac:chgData name="Siddhartha Shakya" userId="856792f1bfa53ab3" providerId="Windows Live" clId="Web-{A98C469D-4FA2-43D2-9F8E-4B5EBA3B5BB5}" dt="2024-03-09T10:35:46.819" v="796"/>
          <ac:grpSpMkLst>
            <pc:docMk/>
            <pc:sldMk cId="2342170630" sldId="264"/>
            <ac:grpSpMk id="127" creationId="{0B789310-9859-4942-98C8-3D2F12AAAE73}"/>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3715894948" sldId="265"/>
        </pc:sldMkLst>
        <pc:spChg chg="mod ord">
          <ac:chgData name="Siddhartha Shakya" userId="856792f1bfa53ab3" providerId="Windows Live" clId="Web-{A98C469D-4FA2-43D2-9F8E-4B5EBA3B5BB5}" dt="2024-03-09T10:33:15.800" v="794"/>
          <ac:spMkLst>
            <pc:docMk/>
            <pc:sldMk cId="3715894948" sldId="265"/>
            <ac:spMk id="2" creationId="{00000000-0000-0000-0000-000000000000}"/>
          </ac:spMkLst>
        </pc:spChg>
        <pc:spChg chg="mod ord">
          <ac:chgData name="Siddhartha Shakya" userId="856792f1bfa53ab3" providerId="Windows Live" clId="Web-{A98C469D-4FA2-43D2-9F8E-4B5EBA3B5BB5}" dt="2024-03-09T10:33:15.800" v="794"/>
          <ac:spMkLst>
            <pc:docMk/>
            <pc:sldMk cId="3715894948" sldId="265"/>
            <ac:spMk id="3" creationId="{00000000-0000-0000-0000-000000000000}"/>
          </ac:spMkLst>
        </pc:spChg>
        <pc:spChg chg="mod ord">
          <ac:chgData name="Siddhartha Shakya" userId="856792f1bfa53ab3" providerId="Windows Live" clId="Web-{A98C469D-4FA2-43D2-9F8E-4B5EBA3B5BB5}" dt="2024-03-09T10:33:15.800" v="794"/>
          <ac:spMkLst>
            <pc:docMk/>
            <pc:sldMk cId="3715894948" sldId="265"/>
            <ac:spMk id="7" creationId="{F46E7444-6B69-B45E-D5DD-70362EBECC14}"/>
          </ac:spMkLst>
        </pc:spChg>
        <pc:spChg chg="add del">
          <ac:chgData name="Siddhartha Shakya" userId="856792f1bfa53ab3" providerId="Windows Live" clId="Web-{A98C469D-4FA2-43D2-9F8E-4B5EBA3B5BB5}" dt="2024-03-09T10:33:15.800" v="794"/>
          <ac:spMkLst>
            <pc:docMk/>
            <pc:sldMk cId="3715894948" sldId="265"/>
            <ac:spMk id="40" creationId="{72EA7E7A-2786-4974-974E-596DF241233A}"/>
          </ac:spMkLst>
        </pc:spChg>
        <pc:spChg chg="add del">
          <ac:chgData name="Siddhartha Shakya" userId="856792f1bfa53ab3" providerId="Windows Live" clId="Web-{A98C469D-4FA2-43D2-9F8E-4B5EBA3B5BB5}" dt="2024-03-09T10:33:15.800" v="794"/>
          <ac:spMkLst>
            <pc:docMk/>
            <pc:sldMk cId="3715894948" sldId="265"/>
            <ac:spMk id="42" creationId="{172B28B0-DC63-419A-B658-966AC66ADFDD}"/>
          </ac:spMkLst>
        </pc:spChg>
        <pc:spChg chg="add del">
          <ac:chgData name="Siddhartha Shakya" userId="856792f1bfa53ab3" providerId="Windows Live" clId="Web-{A98C469D-4FA2-43D2-9F8E-4B5EBA3B5BB5}" dt="2024-03-09T10:33:15.800" v="794"/>
          <ac:spMkLst>
            <pc:docMk/>
            <pc:sldMk cId="3715894948" sldId="265"/>
            <ac:spMk id="44" creationId="{0A46F010-D160-4609-8979-FFD8C1EA6C43}"/>
          </ac:spMkLst>
        </pc:spChg>
        <pc:spChg chg="add del">
          <ac:chgData name="Siddhartha Shakya" userId="856792f1bfa53ab3" providerId="Windows Live" clId="Web-{A98C469D-4FA2-43D2-9F8E-4B5EBA3B5BB5}" dt="2024-03-09T10:33:15.800" v="794"/>
          <ac:spMkLst>
            <pc:docMk/>
            <pc:sldMk cId="3715894948" sldId="265"/>
            <ac:spMk id="46" creationId="{81B8C4F6-C3AC-4C94-8EC7-E4F7B7E9CDB6}"/>
          </ac:spMkLst>
        </pc:spChg>
        <pc:spChg chg="add del">
          <ac:chgData name="Siddhartha Shakya" userId="856792f1bfa53ab3" providerId="Windows Live" clId="Web-{A98C469D-4FA2-43D2-9F8E-4B5EBA3B5BB5}" dt="2024-03-09T10:33:15.800" v="794"/>
          <ac:spMkLst>
            <pc:docMk/>
            <pc:sldMk cId="3715894948" sldId="265"/>
            <ac:spMk id="62" creationId="{91328346-8BAD-4616-B50B-5CFDA5648D6A}"/>
          </ac:spMkLst>
        </pc:spChg>
        <pc:grpChg chg="add del">
          <ac:chgData name="Siddhartha Shakya" userId="856792f1bfa53ab3" providerId="Windows Live" clId="Web-{A98C469D-4FA2-43D2-9F8E-4B5EBA3B5BB5}" dt="2024-03-09T10:33:15.800" v="794"/>
          <ac:grpSpMkLst>
            <pc:docMk/>
            <pc:sldMk cId="3715894948" sldId="265"/>
            <ac:grpSpMk id="39" creationId="{013C2CBB-FBA9-4601-A756-927997BF9E0D}"/>
          </ac:grpSpMkLst>
        </pc:grpChg>
        <pc:grpChg chg="add del">
          <ac:chgData name="Siddhartha Shakya" userId="856792f1bfa53ab3" providerId="Windows Live" clId="Web-{A98C469D-4FA2-43D2-9F8E-4B5EBA3B5BB5}" dt="2024-03-09T10:33:15.800" v="794"/>
          <ac:grpSpMkLst>
            <pc:docMk/>
            <pc:sldMk cId="3715894948" sldId="265"/>
            <ac:grpSpMk id="48" creationId="{0B789310-9859-4942-98C8-3D2F12AAAE73}"/>
          </ac:grpSpMkLst>
        </pc:grpChg>
        <pc:grpChg chg="add del">
          <ac:chgData name="Siddhartha Shakya" userId="856792f1bfa53ab3" providerId="Windows Live" clId="Web-{A98C469D-4FA2-43D2-9F8E-4B5EBA3B5BB5}" dt="2024-03-09T10:33:15.800" v="794"/>
          <ac:grpSpMkLst>
            <pc:docMk/>
            <pc:sldMk cId="3715894948" sldId="265"/>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526649912" sldId="266"/>
        </pc:sldMkLst>
        <pc:spChg chg="mod ord">
          <ac:chgData name="Siddhartha Shakya" userId="856792f1bfa53ab3" providerId="Windows Live" clId="Web-{A98C469D-4FA2-43D2-9F8E-4B5EBA3B5BB5}" dt="2024-03-09T10:33:15.800" v="794"/>
          <ac:spMkLst>
            <pc:docMk/>
            <pc:sldMk cId="526649912" sldId="266"/>
            <ac:spMk id="2" creationId="{00000000-0000-0000-0000-000000000000}"/>
          </ac:spMkLst>
        </pc:spChg>
        <pc:spChg chg="mod ord">
          <ac:chgData name="Siddhartha Shakya" userId="856792f1bfa53ab3" providerId="Windows Live" clId="Web-{A98C469D-4FA2-43D2-9F8E-4B5EBA3B5BB5}" dt="2024-03-09T10:33:15.800" v="794"/>
          <ac:spMkLst>
            <pc:docMk/>
            <pc:sldMk cId="526649912" sldId="266"/>
            <ac:spMk id="3" creationId="{00000000-0000-0000-0000-000000000000}"/>
          </ac:spMkLst>
        </pc:spChg>
        <pc:spChg chg="mod ord">
          <ac:chgData name="Siddhartha Shakya" userId="856792f1bfa53ab3" providerId="Windows Live" clId="Web-{A98C469D-4FA2-43D2-9F8E-4B5EBA3B5BB5}" dt="2024-03-09T10:33:15.800" v="794"/>
          <ac:spMkLst>
            <pc:docMk/>
            <pc:sldMk cId="526649912" sldId="266"/>
            <ac:spMk id="7" creationId="{F46E7444-6B69-B45E-D5DD-70362EBECC14}"/>
          </ac:spMkLst>
        </pc:spChg>
        <pc:spChg chg="add del">
          <ac:chgData name="Siddhartha Shakya" userId="856792f1bfa53ab3" providerId="Windows Live" clId="Web-{A98C469D-4FA2-43D2-9F8E-4B5EBA3B5BB5}" dt="2024-03-09T10:33:15.800" v="794"/>
          <ac:spMkLst>
            <pc:docMk/>
            <pc:sldMk cId="526649912" sldId="266"/>
            <ac:spMk id="40" creationId="{72EA7E7A-2786-4974-974E-596DF241233A}"/>
          </ac:spMkLst>
        </pc:spChg>
        <pc:spChg chg="add del">
          <ac:chgData name="Siddhartha Shakya" userId="856792f1bfa53ab3" providerId="Windows Live" clId="Web-{A98C469D-4FA2-43D2-9F8E-4B5EBA3B5BB5}" dt="2024-03-09T10:33:15.800" v="794"/>
          <ac:spMkLst>
            <pc:docMk/>
            <pc:sldMk cId="526649912" sldId="266"/>
            <ac:spMk id="42" creationId="{172B28B0-DC63-419A-B658-966AC66ADFDD}"/>
          </ac:spMkLst>
        </pc:spChg>
        <pc:spChg chg="add del">
          <ac:chgData name="Siddhartha Shakya" userId="856792f1bfa53ab3" providerId="Windows Live" clId="Web-{A98C469D-4FA2-43D2-9F8E-4B5EBA3B5BB5}" dt="2024-03-09T10:33:15.800" v="794"/>
          <ac:spMkLst>
            <pc:docMk/>
            <pc:sldMk cId="526649912" sldId="266"/>
            <ac:spMk id="44" creationId="{0A46F010-D160-4609-8979-FFD8C1EA6C43}"/>
          </ac:spMkLst>
        </pc:spChg>
        <pc:spChg chg="add del">
          <ac:chgData name="Siddhartha Shakya" userId="856792f1bfa53ab3" providerId="Windows Live" clId="Web-{A98C469D-4FA2-43D2-9F8E-4B5EBA3B5BB5}" dt="2024-03-09T10:33:15.800" v="794"/>
          <ac:spMkLst>
            <pc:docMk/>
            <pc:sldMk cId="526649912" sldId="266"/>
            <ac:spMk id="46" creationId="{81B8C4F6-C3AC-4C94-8EC7-E4F7B7E9CDB6}"/>
          </ac:spMkLst>
        </pc:spChg>
        <pc:spChg chg="add del">
          <ac:chgData name="Siddhartha Shakya" userId="856792f1bfa53ab3" providerId="Windows Live" clId="Web-{A98C469D-4FA2-43D2-9F8E-4B5EBA3B5BB5}" dt="2024-03-09T10:33:15.800" v="794"/>
          <ac:spMkLst>
            <pc:docMk/>
            <pc:sldMk cId="526649912" sldId="266"/>
            <ac:spMk id="62" creationId="{91328346-8BAD-4616-B50B-5CFDA5648D6A}"/>
          </ac:spMkLst>
        </pc:spChg>
        <pc:grpChg chg="add del">
          <ac:chgData name="Siddhartha Shakya" userId="856792f1bfa53ab3" providerId="Windows Live" clId="Web-{A98C469D-4FA2-43D2-9F8E-4B5EBA3B5BB5}" dt="2024-03-09T10:33:15.800" v="794"/>
          <ac:grpSpMkLst>
            <pc:docMk/>
            <pc:sldMk cId="526649912" sldId="266"/>
            <ac:grpSpMk id="39" creationId="{013C2CBB-FBA9-4601-A756-927997BF9E0D}"/>
          </ac:grpSpMkLst>
        </pc:grpChg>
        <pc:grpChg chg="add del">
          <ac:chgData name="Siddhartha Shakya" userId="856792f1bfa53ab3" providerId="Windows Live" clId="Web-{A98C469D-4FA2-43D2-9F8E-4B5EBA3B5BB5}" dt="2024-03-09T10:33:15.800" v="794"/>
          <ac:grpSpMkLst>
            <pc:docMk/>
            <pc:sldMk cId="526649912" sldId="266"/>
            <ac:grpSpMk id="48" creationId="{0B789310-9859-4942-98C8-3D2F12AAAE73}"/>
          </ac:grpSpMkLst>
        </pc:grpChg>
        <pc:grpChg chg="add del">
          <ac:chgData name="Siddhartha Shakya" userId="856792f1bfa53ab3" providerId="Windows Live" clId="Web-{A98C469D-4FA2-43D2-9F8E-4B5EBA3B5BB5}" dt="2024-03-09T10:33:15.800" v="794"/>
          <ac:grpSpMkLst>
            <pc:docMk/>
            <pc:sldMk cId="526649912" sldId="266"/>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643088645" sldId="267"/>
        </pc:sldMkLst>
        <pc:spChg chg="mod ord">
          <ac:chgData name="Siddhartha Shakya" userId="856792f1bfa53ab3" providerId="Windows Live" clId="Web-{A98C469D-4FA2-43D2-9F8E-4B5EBA3B5BB5}" dt="2024-03-09T10:33:15.800" v="794"/>
          <ac:spMkLst>
            <pc:docMk/>
            <pc:sldMk cId="643088645" sldId="267"/>
            <ac:spMk id="2" creationId="{00000000-0000-0000-0000-000000000000}"/>
          </ac:spMkLst>
        </pc:spChg>
        <pc:spChg chg="mod ord">
          <ac:chgData name="Siddhartha Shakya" userId="856792f1bfa53ab3" providerId="Windows Live" clId="Web-{A98C469D-4FA2-43D2-9F8E-4B5EBA3B5BB5}" dt="2024-03-09T10:33:15.800" v="794"/>
          <ac:spMkLst>
            <pc:docMk/>
            <pc:sldMk cId="643088645" sldId="267"/>
            <ac:spMk id="3" creationId="{00000000-0000-0000-0000-000000000000}"/>
          </ac:spMkLst>
        </pc:spChg>
        <pc:spChg chg="mod ord">
          <ac:chgData name="Siddhartha Shakya" userId="856792f1bfa53ab3" providerId="Windows Live" clId="Web-{A98C469D-4FA2-43D2-9F8E-4B5EBA3B5BB5}" dt="2024-03-09T10:33:15.800" v="794"/>
          <ac:spMkLst>
            <pc:docMk/>
            <pc:sldMk cId="643088645" sldId="267"/>
            <ac:spMk id="7" creationId="{F46E7444-6B69-B45E-D5DD-70362EBECC14}"/>
          </ac:spMkLst>
        </pc:spChg>
        <pc:spChg chg="add del">
          <ac:chgData name="Siddhartha Shakya" userId="856792f1bfa53ab3" providerId="Windows Live" clId="Web-{A98C469D-4FA2-43D2-9F8E-4B5EBA3B5BB5}" dt="2024-03-09T10:33:15.800" v="794"/>
          <ac:spMkLst>
            <pc:docMk/>
            <pc:sldMk cId="643088645" sldId="267"/>
            <ac:spMk id="40" creationId="{72EA7E7A-2786-4974-974E-596DF241233A}"/>
          </ac:spMkLst>
        </pc:spChg>
        <pc:spChg chg="add del">
          <ac:chgData name="Siddhartha Shakya" userId="856792f1bfa53ab3" providerId="Windows Live" clId="Web-{A98C469D-4FA2-43D2-9F8E-4B5EBA3B5BB5}" dt="2024-03-09T10:33:15.800" v="794"/>
          <ac:spMkLst>
            <pc:docMk/>
            <pc:sldMk cId="643088645" sldId="267"/>
            <ac:spMk id="42" creationId="{172B28B0-DC63-419A-B658-966AC66ADFDD}"/>
          </ac:spMkLst>
        </pc:spChg>
        <pc:spChg chg="add del">
          <ac:chgData name="Siddhartha Shakya" userId="856792f1bfa53ab3" providerId="Windows Live" clId="Web-{A98C469D-4FA2-43D2-9F8E-4B5EBA3B5BB5}" dt="2024-03-09T10:33:15.800" v="794"/>
          <ac:spMkLst>
            <pc:docMk/>
            <pc:sldMk cId="643088645" sldId="267"/>
            <ac:spMk id="44" creationId="{0A46F010-D160-4609-8979-FFD8C1EA6C43}"/>
          </ac:spMkLst>
        </pc:spChg>
        <pc:spChg chg="add del">
          <ac:chgData name="Siddhartha Shakya" userId="856792f1bfa53ab3" providerId="Windows Live" clId="Web-{A98C469D-4FA2-43D2-9F8E-4B5EBA3B5BB5}" dt="2024-03-09T10:33:15.800" v="794"/>
          <ac:spMkLst>
            <pc:docMk/>
            <pc:sldMk cId="643088645" sldId="267"/>
            <ac:spMk id="46" creationId="{81B8C4F6-C3AC-4C94-8EC7-E4F7B7E9CDB6}"/>
          </ac:spMkLst>
        </pc:spChg>
        <pc:spChg chg="add del">
          <ac:chgData name="Siddhartha Shakya" userId="856792f1bfa53ab3" providerId="Windows Live" clId="Web-{A98C469D-4FA2-43D2-9F8E-4B5EBA3B5BB5}" dt="2024-03-09T10:33:15.800" v="794"/>
          <ac:spMkLst>
            <pc:docMk/>
            <pc:sldMk cId="643088645" sldId="267"/>
            <ac:spMk id="62" creationId="{91328346-8BAD-4616-B50B-5CFDA5648D6A}"/>
          </ac:spMkLst>
        </pc:spChg>
        <pc:grpChg chg="add del">
          <ac:chgData name="Siddhartha Shakya" userId="856792f1bfa53ab3" providerId="Windows Live" clId="Web-{A98C469D-4FA2-43D2-9F8E-4B5EBA3B5BB5}" dt="2024-03-09T10:33:15.800" v="794"/>
          <ac:grpSpMkLst>
            <pc:docMk/>
            <pc:sldMk cId="643088645" sldId="267"/>
            <ac:grpSpMk id="39" creationId="{013C2CBB-FBA9-4601-A756-927997BF9E0D}"/>
          </ac:grpSpMkLst>
        </pc:grpChg>
        <pc:grpChg chg="add del">
          <ac:chgData name="Siddhartha Shakya" userId="856792f1bfa53ab3" providerId="Windows Live" clId="Web-{A98C469D-4FA2-43D2-9F8E-4B5EBA3B5BB5}" dt="2024-03-09T10:33:15.800" v="794"/>
          <ac:grpSpMkLst>
            <pc:docMk/>
            <pc:sldMk cId="643088645" sldId="267"/>
            <ac:grpSpMk id="48" creationId="{0B789310-9859-4942-98C8-3D2F12AAAE73}"/>
          </ac:grpSpMkLst>
        </pc:grpChg>
        <pc:grpChg chg="add del">
          <ac:chgData name="Siddhartha Shakya" userId="856792f1bfa53ab3" providerId="Windows Live" clId="Web-{A98C469D-4FA2-43D2-9F8E-4B5EBA3B5BB5}" dt="2024-03-09T10:33:15.800" v="794"/>
          <ac:grpSpMkLst>
            <pc:docMk/>
            <pc:sldMk cId="643088645" sldId="267"/>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3825983207" sldId="268"/>
        </pc:sldMkLst>
        <pc:spChg chg="mod ord">
          <ac:chgData name="Siddhartha Shakya" userId="856792f1bfa53ab3" providerId="Windows Live" clId="Web-{A98C469D-4FA2-43D2-9F8E-4B5EBA3B5BB5}" dt="2024-03-09T10:33:15.800" v="794"/>
          <ac:spMkLst>
            <pc:docMk/>
            <pc:sldMk cId="3825983207" sldId="268"/>
            <ac:spMk id="2" creationId="{00000000-0000-0000-0000-000000000000}"/>
          </ac:spMkLst>
        </pc:spChg>
        <pc:spChg chg="mod ord">
          <ac:chgData name="Siddhartha Shakya" userId="856792f1bfa53ab3" providerId="Windows Live" clId="Web-{A98C469D-4FA2-43D2-9F8E-4B5EBA3B5BB5}" dt="2024-03-09T10:33:15.800" v="794"/>
          <ac:spMkLst>
            <pc:docMk/>
            <pc:sldMk cId="3825983207" sldId="268"/>
            <ac:spMk id="3" creationId="{00000000-0000-0000-0000-000000000000}"/>
          </ac:spMkLst>
        </pc:spChg>
        <pc:spChg chg="mod ord">
          <ac:chgData name="Siddhartha Shakya" userId="856792f1bfa53ab3" providerId="Windows Live" clId="Web-{A98C469D-4FA2-43D2-9F8E-4B5EBA3B5BB5}" dt="2024-03-09T10:33:15.800" v="794"/>
          <ac:spMkLst>
            <pc:docMk/>
            <pc:sldMk cId="3825983207" sldId="268"/>
            <ac:spMk id="7" creationId="{F46E7444-6B69-B45E-D5DD-70362EBECC14}"/>
          </ac:spMkLst>
        </pc:spChg>
        <pc:spChg chg="add del">
          <ac:chgData name="Siddhartha Shakya" userId="856792f1bfa53ab3" providerId="Windows Live" clId="Web-{A98C469D-4FA2-43D2-9F8E-4B5EBA3B5BB5}" dt="2024-03-09T10:33:15.800" v="794"/>
          <ac:spMkLst>
            <pc:docMk/>
            <pc:sldMk cId="3825983207" sldId="268"/>
            <ac:spMk id="40" creationId="{72EA7E7A-2786-4974-974E-596DF241233A}"/>
          </ac:spMkLst>
        </pc:spChg>
        <pc:spChg chg="add del">
          <ac:chgData name="Siddhartha Shakya" userId="856792f1bfa53ab3" providerId="Windows Live" clId="Web-{A98C469D-4FA2-43D2-9F8E-4B5EBA3B5BB5}" dt="2024-03-09T10:33:15.800" v="794"/>
          <ac:spMkLst>
            <pc:docMk/>
            <pc:sldMk cId="3825983207" sldId="268"/>
            <ac:spMk id="42" creationId="{172B28B0-DC63-419A-B658-966AC66ADFDD}"/>
          </ac:spMkLst>
        </pc:spChg>
        <pc:spChg chg="add del">
          <ac:chgData name="Siddhartha Shakya" userId="856792f1bfa53ab3" providerId="Windows Live" clId="Web-{A98C469D-4FA2-43D2-9F8E-4B5EBA3B5BB5}" dt="2024-03-09T10:33:15.800" v="794"/>
          <ac:spMkLst>
            <pc:docMk/>
            <pc:sldMk cId="3825983207" sldId="268"/>
            <ac:spMk id="44" creationId="{0A46F010-D160-4609-8979-FFD8C1EA6C43}"/>
          </ac:spMkLst>
        </pc:spChg>
        <pc:spChg chg="add del">
          <ac:chgData name="Siddhartha Shakya" userId="856792f1bfa53ab3" providerId="Windows Live" clId="Web-{A98C469D-4FA2-43D2-9F8E-4B5EBA3B5BB5}" dt="2024-03-09T10:33:15.800" v="794"/>
          <ac:spMkLst>
            <pc:docMk/>
            <pc:sldMk cId="3825983207" sldId="268"/>
            <ac:spMk id="46" creationId="{81B8C4F6-C3AC-4C94-8EC7-E4F7B7E9CDB6}"/>
          </ac:spMkLst>
        </pc:spChg>
        <pc:spChg chg="add del">
          <ac:chgData name="Siddhartha Shakya" userId="856792f1bfa53ab3" providerId="Windows Live" clId="Web-{A98C469D-4FA2-43D2-9F8E-4B5EBA3B5BB5}" dt="2024-03-09T10:33:15.800" v="794"/>
          <ac:spMkLst>
            <pc:docMk/>
            <pc:sldMk cId="3825983207" sldId="268"/>
            <ac:spMk id="62" creationId="{91328346-8BAD-4616-B50B-5CFDA5648D6A}"/>
          </ac:spMkLst>
        </pc:spChg>
        <pc:grpChg chg="add del">
          <ac:chgData name="Siddhartha Shakya" userId="856792f1bfa53ab3" providerId="Windows Live" clId="Web-{A98C469D-4FA2-43D2-9F8E-4B5EBA3B5BB5}" dt="2024-03-09T10:33:15.800" v="794"/>
          <ac:grpSpMkLst>
            <pc:docMk/>
            <pc:sldMk cId="3825983207" sldId="268"/>
            <ac:grpSpMk id="39" creationId="{013C2CBB-FBA9-4601-A756-927997BF9E0D}"/>
          </ac:grpSpMkLst>
        </pc:grpChg>
        <pc:grpChg chg="add del">
          <ac:chgData name="Siddhartha Shakya" userId="856792f1bfa53ab3" providerId="Windows Live" clId="Web-{A98C469D-4FA2-43D2-9F8E-4B5EBA3B5BB5}" dt="2024-03-09T10:33:15.800" v="794"/>
          <ac:grpSpMkLst>
            <pc:docMk/>
            <pc:sldMk cId="3825983207" sldId="268"/>
            <ac:grpSpMk id="48" creationId="{0B789310-9859-4942-98C8-3D2F12AAAE73}"/>
          </ac:grpSpMkLst>
        </pc:grpChg>
        <pc:grpChg chg="add del">
          <ac:chgData name="Siddhartha Shakya" userId="856792f1bfa53ab3" providerId="Windows Live" clId="Web-{A98C469D-4FA2-43D2-9F8E-4B5EBA3B5BB5}" dt="2024-03-09T10:33:15.800" v="794"/>
          <ac:grpSpMkLst>
            <pc:docMk/>
            <pc:sldMk cId="3825983207" sldId="268"/>
            <ac:grpSpMk id="65"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33:15.800" v="794"/>
        <pc:sldMkLst>
          <pc:docMk/>
          <pc:sldMk cId="1506744009" sldId="269"/>
        </pc:sldMkLst>
        <pc:spChg chg="mod ord">
          <ac:chgData name="Siddhartha Shakya" userId="856792f1bfa53ab3" providerId="Windows Live" clId="Web-{A98C469D-4FA2-43D2-9F8E-4B5EBA3B5BB5}" dt="2024-03-09T10:33:15.800" v="794"/>
          <ac:spMkLst>
            <pc:docMk/>
            <pc:sldMk cId="1506744009" sldId="269"/>
            <ac:spMk id="2" creationId="{00000000-0000-0000-0000-000000000000}"/>
          </ac:spMkLst>
        </pc:spChg>
        <pc:spChg chg="mod ord">
          <ac:chgData name="Siddhartha Shakya" userId="856792f1bfa53ab3" providerId="Windows Live" clId="Web-{A98C469D-4FA2-43D2-9F8E-4B5EBA3B5BB5}" dt="2024-03-09T10:33:15.800" v="794"/>
          <ac:spMkLst>
            <pc:docMk/>
            <pc:sldMk cId="1506744009" sldId="269"/>
            <ac:spMk id="3" creationId="{00000000-0000-0000-0000-000000000000}"/>
          </ac:spMkLst>
        </pc:spChg>
        <pc:spChg chg="mod ord">
          <ac:chgData name="Siddhartha Shakya" userId="856792f1bfa53ab3" providerId="Windows Live" clId="Web-{A98C469D-4FA2-43D2-9F8E-4B5EBA3B5BB5}" dt="2024-03-09T10:33:15.800" v="794"/>
          <ac:spMkLst>
            <pc:docMk/>
            <pc:sldMk cId="1506744009" sldId="269"/>
            <ac:spMk id="4" creationId="{050FF4CE-7AA6-4CC6-DFA8-7A2F5A22C23D}"/>
          </ac:spMkLst>
        </pc:spChg>
        <pc:spChg chg="add del">
          <ac:chgData name="Siddhartha Shakya" userId="856792f1bfa53ab3" providerId="Windows Live" clId="Web-{A98C469D-4FA2-43D2-9F8E-4B5EBA3B5BB5}" dt="2024-03-09T10:33:15.800" v="794"/>
          <ac:spMkLst>
            <pc:docMk/>
            <pc:sldMk cId="1506744009" sldId="269"/>
            <ac:spMk id="37" creationId="{72EA7E7A-2786-4974-974E-596DF241233A}"/>
          </ac:spMkLst>
        </pc:spChg>
        <pc:spChg chg="add del">
          <ac:chgData name="Siddhartha Shakya" userId="856792f1bfa53ab3" providerId="Windows Live" clId="Web-{A98C469D-4FA2-43D2-9F8E-4B5EBA3B5BB5}" dt="2024-03-09T10:33:15.800" v="794"/>
          <ac:spMkLst>
            <pc:docMk/>
            <pc:sldMk cId="1506744009" sldId="269"/>
            <ac:spMk id="39" creationId="{172B28B0-DC63-419A-B658-966AC66ADFDD}"/>
          </ac:spMkLst>
        </pc:spChg>
        <pc:spChg chg="add del">
          <ac:chgData name="Siddhartha Shakya" userId="856792f1bfa53ab3" providerId="Windows Live" clId="Web-{A98C469D-4FA2-43D2-9F8E-4B5EBA3B5BB5}" dt="2024-03-09T10:33:15.800" v="794"/>
          <ac:spMkLst>
            <pc:docMk/>
            <pc:sldMk cId="1506744009" sldId="269"/>
            <ac:spMk id="41" creationId="{3A3C2D7E-3F2E-404E-9B30-CB12DC972D50}"/>
          </ac:spMkLst>
        </pc:spChg>
        <pc:spChg chg="add del">
          <ac:chgData name="Siddhartha Shakya" userId="856792f1bfa53ab3" providerId="Windows Live" clId="Web-{A98C469D-4FA2-43D2-9F8E-4B5EBA3B5BB5}" dt="2024-03-09T10:33:15.800" v="794"/>
          <ac:spMkLst>
            <pc:docMk/>
            <pc:sldMk cId="1506744009" sldId="269"/>
            <ac:spMk id="43" creationId="{F1F7FD00-BF97-4325-B7C2-E451F20840A7}"/>
          </ac:spMkLst>
        </pc:spChg>
        <pc:spChg chg="add del">
          <ac:chgData name="Siddhartha Shakya" userId="856792f1bfa53ab3" providerId="Windows Live" clId="Web-{A98C469D-4FA2-43D2-9F8E-4B5EBA3B5BB5}" dt="2024-03-09T10:33:15.800" v="794"/>
          <ac:spMkLst>
            <pc:docMk/>
            <pc:sldMk cId="1506744009" sldId="269"/>
            <ac:spMk id="45" creationId="{179B5294-DA4E-4926-B14A-DD6E07A12F67}"/>
          </ac:spMkLst>
        </pc:spChg>
        <pc:grpChg chg="add del">
          <ac:chgData name="Siddhartha Shakya" userId="856792f1bfa53ab3" providerId="Windows Live" clId="Web-{A98C469D-4FA2-43D2-9F8E-4B5EBA3B5BB5}" dt="2024-03-09T10:33:15.800" v="794"/>
          <ac:grpSpMkLst>
            <pc:docMk/>
            <pc:sldMk cId="1506744009" sldId="269"/>
            <ac:grpSpMk id="9" creationId="{013C2CBB-FBA9-4601-A756-927997BF9E0D}"/>
          </ac:grpSpMkLst>
        </pc:grpChg>
        <pc:grpChg chg="add del">
          <ac:chgData name="Siddhartha Shakya" userId="856792f1bfa53ab3" providerId="Windows Live" clId="Web-{A98C469D-4FA2-43D2-9F8E-4B5EBA3B5BB5}" dt="2024-03-09T10:33:15.800" v="794"/>
          <ac:grpSpMkLst>
            <pc:docMk/>
            <pc:sldMk cId="1506744009" sldId="269"/>
            <ac:grpSpMk id="23" creationId="{1A54B10D-23ED-48C3-B878-DB4D22D70CC5}"/>
          </ac:grpSpMkLst>
        </pc:grpChg>
      </pc:sldChg>
      <pc:sldChg chg="addSp delSp modSp add mod replId modClrScheme delDesignElem chgLayout">
        <pc:chgData name="Siddhartha Shakya" userId="856792f1bfa53ab3" providerId="Windows Live" clId="Web-{A98C469D-4FA2-43D2-9F8E-4B5EBA3B5BB5}" dt="2024-03-09T10:40:42.060" v="850" actId="20577"/>
        <pc:sldMkLst>
          <pc:docMk/>
          <pc:sldMk cId="3456691654" sldId="270"/>
        </pc:sldMkLst>
        <pc:spChg chg="mod ord">
          <ac:chgData name="Siddhartha Shakya" userId="856792f1bfa53ab3" providerId="Windows Live" clId="Web-{A98C469D-4FA2-43D2-9F8E-4B5EBA3B5BB5}" dt="2024-03-09T10:33:15.800" v="794"/>
          <ac:spMkLst>
            <pc:docMk/>
            <pc:sldMk cId="3456691654" sldId="270"/>
            <ac:spMk id="2" creationId="{00000000-0000-0000-0000-000000000000}"/>
          </ac:spMkLst>
        </pc:spChg>
        <pc:spChg chg="mod ord">
          <ac:chgData name="Siddhartha Shakya" userId="856792f1bfa53ab3" providerId="Windows Live" clId="Web-{A98C469D-4FA2-43D2-9F8E-4B5EBA3B5BB5}" dt="2024-03-09T10:40:42.060" v="850" actId="20577"/>
          <ac:spMkLst>
            <pc:docMk/>
            <pc:sldMk cId="3456691654" sldId="270"/>
            <ac:spMk id="3" creationId="{00000000-0000-0000-0000-000000000000}"/>
          </ac:spMkLst>
        </pc:spChg>
        <pc:spChg chg="mod ord">
          <ac:chgData name="Siddhartha Shakya" userId="856792f1bfa53ab3" providerId="Windows Live" clId="Web-{A98C469D-4FA2-43D2-9F8E-4B5EBA3B5BB5}" dt="2024-03-09T10:33:15.800" v="794"/>
          <ac:spMkLst>
            <pc:docMk/>
            <pc:sldMk cId="3456691654" sldId="270"/>
            <ac:spMk id="4" creationId="{050FF4CE-7AA6-4CC6-DFA8-7A2F5A22C23D}"/>
          </ac:spMkLst>
        </pc:spChg>
        <pc:spChg chg="add del">
          <ac:chgData name="Siddhartha Shakya" userId="856792f1bfa53ab3" providerId="Windows Live" clId="Web-{A98C469D-4FA2-43D2-9F8E-4B5EBA3B5BB5}" dt="2024-03-09T10:33:15.800" v="794"/>
          <ac:spMkLst>
            <pc:docMk/>
            <pc:sldMk cId="3456691654" sldId="270"/>
            <ac:spMk id="37" creationId="{72EA7E7A-2786-4974-974E-596DF241233A}"/>
          </ac:spMkLst>
        </pc:spChg>
        <pc:spChg chg="add del">
          <ac:chgData name="Siddhartha Shakya" userId="856792f1bfa53ab3" providerId="Windows Live" clId="Web-{A98C469D-4FA2-43D2-9F8E-4B5EBA3B5BB5}" dt="2024-03-09T10:33:15.800" v="794"/>
          <ac:spMkLst>
            <pc:docMk/>
            <pc:sldMk cId="3456691654" sldId="270"/>
            <ac:spMk id="39" creationId="{172B28B0-DC63-419A-B658-966AC66ADFDD}"/>
          </ac:spMkLst>
        </pc:spChg>
        <pc:spChg chg="add del">
          <ac:chgData name="Siddhartha Shakya" userId="856792f1bfa53ab3" providerId="Windows Live" clId="Web-{A98C469D-4FA2-43D2-9F8E-4B5EBA3B5BB5}" dt="2024-03-09T10:33:15.800" v="794"/>
          <ac:spMkLst>
            <pc:docMk/>
            <pc:sldMk cId="3456691654" sldId="270"/>
            <ac:spMk id="41" creationId="{3A3C2D7E-3F2E-404E-9B30-CB12DC972D50}"/>
          </ac:spMkLst>
        </pc:spChg>
        <pc:spChg chg="add del">
          <ac:chgData name="Siddhartha Shakya" userId="856792f1bfa53ab3" providerId="Windows Live" clId="Web-{A98C469D-4FA2-43D2-9F8E-4B5EBA3B5BB5}" dt="2024-03-09T10:33:15.800" v="794"/>
          <ac:spMkLst>
            <pc:docMk/>
            <pc:sldMk cId="3456691654" sldId="270"/>
            <ac:spMk id="43" creationId="{F1F7FD00-BF97-4325-B7C2-E451F20840A7}"/>
          </ac:spMkLst>
        </pc:spChg>
        <pc:spChg chg="add del">
          <ac:chgData name="Siddhartha Shakya" userId="856792f1bfa53ab3" providerId="Windows Live" clId="Web-{A98C469D-4FA2-43D2-9F8E-4B5EBA3B5BB5}" dt="2024-03-09T10:33:15.800" v="794"/>
          <ac:spMkLst>
            <pc:docMk/>
            <pc:sldMk cId="3456691654" sldId="270"/>
            <ac:spMk id="45" creationId="{179B5294-DA4E-4926-B14A-DD6E07A12F67}"/>
          </ac:spMkLst>
        </pc:spChg>
        <pc:grpChg chg="add del">
          <ac:chgData name="Siddhartha Shakya" userId="856792f1bfa53ab3" providerId="Windows Live" clId="Web-{A98C469D-4FA2-43D2-9F8E-4B5EBA3B5BB5}" dt="2024-03-09T10:33:15.800" v="794"/>
          <ac:grpSpMkLst>
            <pc:docMk/>
            <pc:sldMk cId="3456691654" sldId="270"/>
            <ac:grpSpMk id="9" creationId="{013C2CBB-FBA9-4601-A756-927997BF9E0D}"/>
          </ac:grpSpMkLst>
        </pc:grpChg>
        <pc:grpChg chg="add del">
          <ac:chgData name="Siddhartha Shakya" userId="856792f1bfa53ab3" providerId="Windows Live" clId="Web-{A98C469D-4FA2-43D2-9F8E-4B5EBA3B5BB5}" dt="2024-03-09T10:33:15.800" v="794"/>
          <ac:grpSpMkLst>
            <pc:docMk/>
            <pc:sldMk cId="3456691654" sldId="270"/>
            <ac:grpSpMk id="23" creationId="{1A54B10D-23ED-48C3-B878-DB4D22D70CC5}"/>
          </ac:grpSpMkLst>
        </pc:grpChg>
      </pc:sldChg>
      <pc:sldChg chg="modSp add replId">
        <pc:chgData name="Siddhartha Shakya" userId="856792f1bfa53ab3" providerId="Windows Live" clId="Web-{A98C469D-4FA2-43D2-9F8E-4B5EBA3B5BB5}" dt="2024-03-09T10:45:42.506" v="941" actId="20577"/>
        <pc:sldMkLst>
          <pc:docMk/>
          <pc:sldMk cId="1862926362" sldId="271"/>
        </pc:sldMkLst>
        <pc:spChg chg="mod">
          <ac:chgData name="Siddhartha Shakya" userId="856792f1bfa53ab3" providerId="Windows Live" clId="Web-{A98C469D-4FA2-43D2-9F8E-4B5EBA3B5BB5}" dt="2024-03-09T10:45:42.506" v="941" actId="20577"/>
          <ac:spMkLst>
            <pc:docMk/>
            <pc:sldMk cId="1862926362" sldId="271"/>
            <ac:spMk id="3" creationId="{00000000-0000-0000-0000-000000000000}"/>
          </ac:spMkLst>
        </pc:spChg>
      </pc:sldChg>
      <pc:sldMasterChg chg="del delSldLayout">
        <pc:chgData name="Siddhartha Shakya" userId="856792f1bfa53ab3" providerId="Windows Live" clId="Web-{A98C469D-4FA2-43D2-9F8E-4B5EBA3B5BB5}" dt="2024-03-09T08:53:43.034" v="7"/>
        <pc:sldMasterMkLst>
          <pc:docMk/>
          <pc:sldMasterMk cId="3122815510" sldId="2147483661"/>
        </pc:sldMasterMkLst>
        <pc:sldLayoutChg chg="del">
          <pc:chgData name="Siddhartha Shakya" userId="856792f1bfa53ab3" providerId="Windows Live" clId="Web-{A98C469D-4FA2-43D2-9F8E-4B5EBA3B5BB5}" dt="2024-03-09T08:53:43.034" v="7"/>
          <pc:sldLayoutMkLst>
            <pc:docMk/>
            <pc:sldMasterMk cId="3122815510" sldId="2147483661"/>
            <pc:sldLayoutMk cId="54392030" sldId="2147483662"/>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3603200368" sldId="2147483663"/>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55999081" sldId="2147483664"/>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4003733099" sldId="2147483665"/>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3864055409" sldId="2147483666"/>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2019227959" sldId="2147483667"/>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5404142" sldId="2147483668"/>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2696811913" sldId="2147483669"/>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121729517" sldId="2147483670"/>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2279765358" sldId="2147483671"/>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590656221" sldId="2147483672"/>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76381300" sldId="2147483673"/>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394838423" sldId="2147483674"/>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753193025" sldId="2147483675"/>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1906484535" sldId="2147483676"/>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4189492417" sldId="2147483677"/>
          </pc:sldLayoutMkLst>
        </pc:sldLayoutChg>
        <pc:sldLayoutChg chg="del">
          <pc:chgData name="Siddhartha Shakya" userId="856792f1bfa53ab3" providerId="Windows Live" clId="Web-{A98C469D-4FA2-43D2-9F8E-4B5EBA3B5BB5}" dt="2024-03-09T08:53:43.034" v="7"/>
          <pc:sldLayoutMkLst>
            <pc:docMk/>
            <pc:sldMasterMk cId="3122815510" sldId="2147483661"/>
            <pc:sldLayoutMk cId="3807028068" sldId="2147483678"/>
          </pc:sldLayoutMkLst>
        </pc:sldLayoutChg>
      </pc:sldMasterChg>
      <pc:sldMasterChg chg="add del addSldLayout delSldLayout modSldLayout">
        <pc:chgData name="Siddhartha Shakya" userId="856792f1bfa53ab3" providerId="Windows Live" clId="Web-{A98C469D-4FA2-43D2-9F8E-4B5EBA3B5BB5}" dt="2024-03-09T08:54:08.207" v="13"/>
        <pc:sldMasterMkLst>
          <pc:docMk/>
          <pc:sldMasterMk cId="1757160384" sldId="2147483679"/>
        </pc:sldMasterMkLst>
        <pc:sldLayoutChg chg="add del mod replId">
          <pc:chgData name="Siddhartha Shakya" userId="856792f1bfa53ab3" providerId="Windows Live" clId="Web-{A98C469D-4FA2-43D2-9F8E-4B5EBA3B5BB5}" dt="2024-03-09T08:54:08.207" v="13"/>
          <pc:sldLayoutMkLst>
            <pc:docMk/>
            <pc:sldMasterMk cId="1757160384" sldId="2147483679"/>
            <pc:sldLayoutMk cId="1912936719" sldId="2147483680"/>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879307027" sldId="2147483681"/>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786222881" sldId="2147483682"/>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95606223" sldId="2147483683"/>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534579850" sldId="2147483684"/>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4056791579" sldId="2147483685"/>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284659490" sldId="2147483686"/>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2956460116" sldId="2147483687"/>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705587751" sldId="2147483688"/>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396819783" sldId="2147483689"/>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130814841" sldId="2147483690"/>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577278368" sldId="2147483691"/>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720592196" sldId="2147483692"/>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061498634" sldId="2147483693"/>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1183809266" sldId="2147483694"/>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565398650" sldId="2147483695"/>
          </pc:sldLayoutMkLst>
        </pc:sldLayoutChg>
        <pc:sldLayoutChg chg="add del mod replId">
          <pc:chgData name="Siddhartha Shakya" userId="856792f1bfa53ab3" providerId="Windows Live" clId="Web-{A98C469D-4FA2-43D2-9F8E-4B5EBA3B5BB5}" dt="2024-03-09T08:54:08.207" v="13"/>
          <pc:sldLayoutMkLst>
            <pc:docMk/>
            <pc:sldMasterMk cId="1757160384" sldId="2147483679"/>
            <pc:sldLayoutMk cId="3009128858" sldId="2147483696"/>
          </pc:sldLayoutMkLst>
        </pc:sldLayoutChg>
      </pc:sldMasterChg>
      <pc:sldMasterChg chg="add del addSldLayout delSldLayout modSldLayout">
        <pc:chgData name="Siddhartha Shakya" userId="856792f1bfa53ab3" providerId="Windows Live" clId="Web-{A98C469D-4FA2-43D2-9F8E-4B5EBA3B5BB5}" dt="2024-03-09T08:56:00.194" v="25"/>
        <pc:sldMasterMkLst>
          <pc:docMk/>
          <pc:sldMasterMk cId="3807527937" sldId="2147483697"/>
        </pc:sldMasterMkLst>
        <pc:sldLayoutChg chg="add del mod replId">
          <pc:chgData name="Siddhartha Shakya" userId="856792f1bfa53ab3" providerId="Windows Live" clId="Web-{A98C469D-4FA2-43D2-9F8E-4B5EBA3B5BB5}" dt="2024-03-09T08:56:00.194" v="25"/>
          <pc:sldLayoutMkLst>
            <pc:docMk/>
            <pc:sldMasterMk cId="3807527937" sldId="2147483697"/>
            <pc:sldLayoutMk cId="3178208237" sldId="2147483698"/>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3049709917" sldId="2147483699"/>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64434768" sldId="2147483700"/>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256192473" sldId="2147483701"/>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4246155139" sldId="2147483702"/>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872673793" sldId="2147483703"/>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044435313" sldId="2147483704"/>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109635037" sldId="2147483705"/>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803871951" sldId="2147483706"/>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3223008474" sldId="2147483707"/>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958728986" sldId="2147483708"/>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874452227" sldId="2147483709"/>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943725187" sldId="2147483710"/>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62237692" sldId="2147483711"/>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2846180597" sldId="2147483712"/>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1649974454" sldId="2147483713"/>
          </pc:sldLayoutMkLst>
        </pc:sldLayoutChg>
        <pc:sldLayoutChg chg="add del mod replId">
          <pc:chgData name="Siddhartha Shakya" userId="856792f1bfa53ab3" providerId="Windows Live" clId="Web-{A98C469D-4FA2-43D2-9F8E-4B5EBA3B5BB5}" dt="2024-03-09T08:56:00.194" v="25"/>
          <pc:sldLayoutMkLst>
            <pc:docMk/>
            <pc:sldMasterMk cId="3807527937" sldId="2147483697"/>
            <pc:sldLayoutMk cId="3236622803" sldId="2147483714"/>
          </pc:sldLayoutMkLst>
        </pc:sldLayoutChg>
      </pc:sldMasterChg>
      <pc:sldMasterChg chg="add del mod addSldLayout delSldLayout modSldLayout">
        <pc:chgData name="Siddhartha Shakya" userId="856792f1bfa53ab3" providerId="Windows Live" clId="Web-{A98C469D-4FA2-43D2-9F8E-4B5EBA3B5BB5}" dt="2024-03-09T09:33:48.200" v="257"/>
        <pc:sldMasterMkLst>
          <pc:docMk/>
          <pc:sldMasterMk cId="3440978652" sldId="2147483715"/>
        </pc:sldMasterMkLst>
        <pc:sldLayoutChg chg="add del mod replId">
          <pc:chgData name="Siddhartha Shakya" userId="856792f1bfa53ab3" providerId="Windows Live" clId="Web-{A98C469D-4FA2-43D2-9F8E-4B5EBA3B5BB5}" dt="2024-03-09T09:33:48.200" v="257"/>
          <pc:sldLayoutMkLst>
            <pc:docMk/>
            <pc:sldMasterMk cId="3440978652" sldId="2147483715"/>
            <pc:sldLayoutMk cId="893483344" sldId="2147483716"/>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2566324256" sldId="2147483717"/>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3661696852" sldId="2147483718"/>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40903440" sldId="2147483719"/>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1771322067" sldId="2147483720"/>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3429263391" sldId="2147483721"/>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4235636839" sldId="2147483722"/>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1131726642" sldId="2147483723"/>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1100882034" sldId="2147483724"/>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3884789039" sldId="2147483725"/>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2095646187" sldId="2147483726"/>
          </pc:sldLayoutMkLst>
        </pc:sldLayoutChg>
        <pc:sldLayoutChg chg="add del mod replId">
          <pc:chgData name="Siddhartha Shakya" userId="856792f1bfa53ab3" providerId="Windows Live" clId="Web-{A98C469D-4FA2-43D2-9F8E-4B5EBA3B5BB5}" dt="2024-03-09T09:33:48.200" v="257"/>
          <pc:sldLayoutMkLst>
            <pc:docMk/>
            <pc:sldMasterMk cId="3440978652" sldId="2147483715"/>
            <pc:sldLayoutMk cId="2869720154" sldId="2147483727"/>
          </pc:sldLayoutMkLst>
        </pc:sldLayoutChg>
      </pc:sldMasterChg>
      <pc:sldMasterChg chg="add del addSldLayout delSldLayout modSldLayout">
        <pc:chgData name="Siddhartha Shakya" userId="856792f1bfa53ab3" providerId="Windows Live" clId="Web-{A98C469D-4FA2-43D2-9F8E-4B5EBA3B5BB5}" dt="2024-03-09T09:34:40.045" v="267"/>
        <pc:sldMasterMkLst>
          <pc:docMk/>
          <pc:sldMasterMk cId="1236364475" sldId="2147483728"/>
        </pc:sldMasterMkLst>
        <pc:sldLayoutChg chg="add del mod replId">
          <pc:chgData name="Siddhartha Shakya" userId="856792f1bfa53ab3" providerId="Windows Live" clId="Web-{A98C469D-4FA2-43D2-9F8E-4B5EBA3B5BB5}" dt="2024-03-09T09:34:40.045" v="267"/>
          <pc:sldLayoutMkLst>
            <pc:docMk/>
            <pc:sldMasterMk cId="1236364475" sldId="2147483728"/>
            <pc:sldLayoutMk cId="1423581701" sldId="2147483729"/>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872751749" sldId="2147483730"/>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4282291100" sldId="2147483731"/>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2746298765" sldId="2147483732"/>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065463431" sldId="2147483733"/>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560635835" sldId="2147483734"/>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856525814" sldId="2147483735"/>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3170156935" sldId="2147483736"/>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516908716" sldId="2147483737"/>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475425892" sldId="2147483738"/>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773310933" sldId="2147483739"/>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497890096" sldId="2147483740"/>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2626418909" sldId="2147483741"/>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3195347353" sldId="2147483742"/>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475002541" sldId="2147483743"/>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2331463446" sldId="2147483744"/>
          </pc:sldLayoutMkLst>
        </pc:sldLayoutChg>
        <pc:sldLayoutChg chg="add del mod replId">
          <pc:chgData name="Siddhartha Shakya" userId="856792f1bfa53ab3" providerId="Windows Live" clId="Web-{A98C469D-4FA2-43D2-9F8E-4B5EBA3B5BB5}" dt="2024-03-09T09:34:40.045" v="267"/>
          <pc:sldLayoutMkLst>
            <pc:docMk/>
            <pc:sldMasterMk cId="1236364475" sldId="2147483728"/>
            <pc:sldLayoutMk cId="1310304038" sldId="2147483745"/>
          </pc:sldLayoutMkLst>
        </pc:sldLayoutChg>
      </pc:sldMasterChg>
      <pc:sldMasterChg chg="add del addSldLayout delSldLayout modSldLayout">
        <pc:chgData name="Siddhartha Shakya" userId="856792f1bfa53ab3" providerId="Windows Live" clId="Web-{A98C469D-4FA2-43D2-9F8E-4B5EBA3B5BB5}" dt="2024-03-09T09:34:58.139" v="268"/>
        <pc:sldMasterMkLst>
          <pc:docMk/>
          <pc:sldMasterMk cId="3731455498" sldId="2147483746"/>
        </pc:sldMasterMkLst>
        <pc:sldLayoutChg chg="add del mod replId">
          <pc:chgData name="Siddhartha Shakya" userId="856792f1bfa53ab3" providerId="Windows Live" clId="Web-{A98C469D-4FA2-43D2-9F8E-4B5EBA3B5BB5}" dt="2024-03-09T09:34:58.139" v="268"/>
          <pc:sldLayoutMkLst>
            <pc:docMk/>
            <pc:sldMasterMk cId="3731455498" sldId="2147483746"/>
            <pc:sldLayoutMk cId="2514067186" sldId="2147483747"/>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814315939" sldId="2147483748"/>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3713997223" sldId="2147483749"/>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426760732" sldId="2147483750"/>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361355403" sldId="2147483751"/>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3520160916" sldId="2147483752"/>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415994457" sldId="2147483753"/>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218007015" sldId="2147483754"/>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803266321" sldId="2147483755"/>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06908062" sldId="2147483756"/>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1683528680" sldId="2147483757"/>
          </pc:sldLayoutMkLst>
        </pc:sldLayoutChg>
        <pc:sldLayoutChg chg="add del mod replId">
          <pc:chgData name="Siddhartha Shakya" userId="856792f1bfa53ab3" providerId="Windows Live" clId="Web-{A98C469D-4FA2-43D2-9F8E-4B5EBA3B5BB5}" dt="2024-03-09T09:34:58.139" v="268"/>
          <pc:sldLayoutMkLst>
            <pc:docMk/>
            <pc:sldMasterMk cId="3731455498" sldId="2147483746"/>
            <pc:sldLayoutMk cId="493664793" sldId="2147483758"/>
          </pc:sldLayoutMkLst>
        </pc:sldLayoutChg>
      </pc:sldMasterChg>
      <pc:sldMasterChg chg="add del addSldLayout delSldLayout modSldLayout">
        <pc:chgData name="Siddhartha Shakya" userId="856792f1bfa53ab3" providerId="Windows Live" clId="Web-{A98C469D-4FA2-43D2-9F8E-4B5EBA3B5BB5}" dt="2024-03-09T09:36:34.407" v="277"/>
        <pc:sldMasterMkLst>
          <pc:docMk/>
          <pc:sldMasterMk cId="3909175122" sldId="2147483759"/>
        </pc:sldMasterMkLst>
        <pc:sldLayoutChg chg="add del mod replId">
          <pc:chgData name="Siddhartha Shakya" userId="856792f1bfa53ab3" providerId="Windows Live" clId="Web-{A98C469D-4FA2-43D2-9F8E-4B5EBA3B5BB5}" dt="2024-03-09T09:36:34.407" v="277"/>
          <pc:sldLayoutMkLst>
            <pc:docMk/>
            <pc:sldMasterMk cId="3909175122" sldId="2147483759"/>
            <pc:sldLayoutMk cId="3929474201" sldId="2147483760"/>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465209714" sldId="2147483761"/>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655409560" sldId="2147483762"/>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301466884" sldId="2147483763"/>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18483047" sldId="2147483764"/>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634548749" sldId="2147483765"/>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834381345" sldId="2147483766"/>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758285285" sldId="2147483767"/>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098854892" sldId="2147483768"/>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4031775816" sldId="2147483769"/>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874853597" sldId="2147483770"/>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435046991" sldId="2147483771"/>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748190917" sldId="2147483772"/>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762270417" sldId="2147483773"/>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2459666665" sldId="2147483774"/>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464459774" sldId="2147483775"/>
          </pc:sldLayoutMkLst>
        </pc:sldLayoutChg>
        <pc:sldLayoutChg chg="add del mod replId">
          <pc:chgData name="Siddhartha Shakya" userId="856792f1bfa53ab3" providerId="Windows Live" clId="Web-{A98C469D-4FA2-43D2-9F8E-4B5EBA3B5BB5}" dt="2024-03-09T09:36:34.407" v="277"/>
          <pc:sldLayoutMkLst>
            <pc:docMk/>
            <pc:sldMasterMk cId="3909175122" sldId="2147483759"/>
            <pc:sldLayoutMk cId="1664078007" sldId="2147483776"/>
          </pc:sldLayoutMkLst>
        </pc:sldLayoutChg>
      </pc:sldMasterChg>
      <pc:sldMasterChg chg="add del addSldLayout delSldLayout modSldLayout">
        <pc:chgData name="Siddhartha Shakya" userId="856792f1bfa53ab3" providerId="Windows Live" clId="Web-{A98C469D-4FA2-43D2-9F8E-4B5EBA3B5BB5}" dt="2024-03-09T09:36:46.361" v="278"/>
        <pc:sldMasterMkLst>
          <pc:docMk/>
          <pc:sldMasterMk cId="2866952418" sldId="2147483777"/>
        </pc:sldMasterMkLst>
        <pc:sldLayoutChg chg="add del mod replId">
          <pc:chgData name="Siddhartha Shakya" userId="856792f1bfa53ab3" providerId="Windows Live" clId="Web-{A98C469D-4FA2-43D2-9F8E-4B5EBA3B5BB5}" dt="2024-03-09T09:36:46.361" v="278"/>
          <pc:sldLayoutMkLst>
            <pc:docMk/>
            <pc:sldMasterMk cId="2866952418" sldId="2147483777"/>
            <pc:sldLayoutMk cId="3795618005" sldId="2147483778"/>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622210626" sldId="2147483779"/>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448144797" sldId="2147483780"/>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118853426" sldId="2147483781"/>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901441101" sldId="2147483782"/>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148230438" sldId="2147483783"/>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183102303" sldId="2147483784"/>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724994131" sldId="2147483785"/>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3875262286" sldId="2147483786"/>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3046748462" sldId="2147483787"/>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2339769185" sldId="2147483788"/>
          </pc:sldLayoutMkLst>
        </pc:sldLayoutChg>
        <pc:sldLayoutChg chg="add del mod replId">
          <pc:chgData name="Siddhartha Shakya" userId="856792f1bfa53ab3" providerId="Windows Live" clId="Web-{A98C469D-4FA2-43D2-9F8E-4B5EBA3B5BB5}" dt="2024-03-09T09:36:46.361" v="278"/>
          <pc:sldLayoutMkLst>
            <pc:docMk/>
            <pc:sldMasterMk cId="2866952418" sldId="2147483777"/>
            <pc:sldLayoutMk cId="3439013674" sldId="2147483789"/>
          </pc:sldLayoutMkLst>
        </pc:sldLayoutChg>
      </pc:sldMasterChg>
      <pc:sldMasterChg chg="add del addSldLayout delSldLayout modSldLayout">
        <pc:chgData name="Siddhartha Shakya" userId="856792f1bfa53ab3" providerId="Windows Live" clId="Web-{A98C469D-4FA2-43D2-9F8E-4B5EBA3B5BB5}" dt="2024-03-09T09:38:35.504" v="291"/>
        <pc:sldMasterMkLst>
          <pc:docMk/>
          <pc:sldMasterMk cId="3693182208" sldId="2147483790"/>
        </pc:sldMasterMkLst>
        <pc:sldLayoutChg chg="add del mod replId">
          <pc:chgData name="Siddhartha Shakya" userId="856792f1bfa53ab3" providerId="Windows Live" clId="Web-{A98C469D-4FA2-43D2-9F8E-4B5EBA3B5BB5}" dt="2024-03-09T09:38:35.504" v="291"/>
          <pc:sldLayoutMkLst>
            <pc:docMk/>
            <pc:sldMasterMk cId="3693182208" sldId="2147483790"/>
            <pc:sldLayoutMk cId="3336872762" sldId="2147483791"/>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4232278750" sldId="2147483792"/>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479534708" sldId="2147483793"/>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829825498" sldId="2147483794"/>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289916709" sldId="2147483795"/>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471209027" sldId="2147483796"/>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337803990" sldId="2147483797"/>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2099775748" sldId="2147483798"/>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3863818287" sldId="2147483799"/>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2038290489" sldId="2147483800"/>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71164853" sldId="2147483801"/>
          </pc:sldLayoutMkLst>
        </pc:sldLayoutChg>
        <pc:sldLayoutChg chg="add del mod replId">
          <pc:chgData name="Siddhartha Shakya" userId="856792f1bfa53ab3" providerId="Windows Live" clId="Web-{A98C469D-4FA2-43D2-9F8E-4B5EBA3B5BB5}" dt="2024-03-09T09:38:35.504" v="291"/>
          <pc:sldLayoutMkLst>
            <pc:docMk/>
            <pc:sldMasterMk cId="3693182208" sldId="2147483790"/>
            <pc:sldLayoutMk cId="1269717459" sldId="2147483802"/>
          </pc:sldLayoutMkLst>
        </pc:sldLayoutChg>
      </pc:sldMasterChg>
      <pc:sldMasterChg chg="add del addSldLayout delSldLayout modSldLayout">
        <pc:chgData name="Siddhartha Shakya" userId="856792f1bfa53ab3" providerId="Windows Live" clId="Web-{A98C469D-4FA2-43D2-9F8E-4B5EBA3B5BB5}" dt="2024-03-09T09:38:43.988" v="292"/>
        <pc:sldMasterMkLst>
          <pc:docMk/>
          <pc:sldMasterMk cId="2625150250" sldId="2147483803"/>
        </pc:sldMasterMkLst>
        <pc:sldLayoutChg chg="add del mod replId">
          <pc:chgData name="Siddhartha Shakya" userId="856792f1bfa53ab3" providerId="Windows Live" clId="Web-{A98C469D-4FA2-43D2-9F8E-4B5EBA3B5BB5}" dt="2024-03-09T09:38:43.988" v="292"/>
          <pc:sldLayoutMkLst>
            <pc:docMk/>
            <pc:sldMasterMk cId="2625150250" sldId="2147483803"/>
            <pc:sldLayoutMk cId="2583378244" sldId="2147483804"/>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54971484" sldId="2147483805"/>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280302175" sldId="2147483806"/>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379806818" sldId="2147483807"/>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091757191" sldId="2147483808"/>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250460934" sldId="2147483809"/>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30620184" sldId="2147483810"/>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993075636" sldId="2147483811"/>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77014063" sldId="2147483812"/>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641136567" sldId="2147483813"/>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927644706" sldId="2147483814"/>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433809319" sldId="2147483815"/>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818675520" sldId="2147483816"/>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2532016953" sldId="2147483817"/>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911975663" sldId="2147483818"/>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710617104" sldId="2147483819"/>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1983531475" sldId="2147483820"/>
          </pc:sldLayoutMkLst>
        </pc:sldLayoutChg>
        <pc:sldLayoutChg chg="add del mod replId">
          <pc:chgData name="Siddhartha Shakya" userId="856792f1bfa53ab3" providerId="Windows Live" clId="Web-{A98C469D-4FA2-43D2-9F8E-4B5EBA3B5BB5}" dt="2024-03-09T09:38:43.988" v="292"/>
          <pc:sldLayoutMkLst>
            <pc:docMk/>
            <pc:sldMasterMk cId="2625150250" sldId="2147483803"/>
            <pc:sldLayoutMk cId="3319909835" sldId="2147483821"/>
          </pc:sldLayoutMkLst>
        </pc:sldLayoutChg>
      </pc:sldMasterChg>
      <pc:sldMasterChg chg="add del addSldLayout delSldLayout modSldLayout">
        <pc:chgData name="Siddhartha Shakya" userId="856792f1bfa53ab3" providerId="Windows Live" clId="Web-{A98C469D-4FA2-43D2-9F8E-4B5EBA3B5BB5}" dt="2024-03-09T09:38:14.503" v="290"/>
        <pc:sldMasterMkLst>
          <pc:docMk/>
          <pc:sldMasterMk cId="3760463765" sldId="2147483803"/>
        </pc:sldMasterMkLst>
        <pc:sldLayoutChg chg="add del mod replId">
          <pc:chgData name="Siddhartha Shakya" userId="856792f1bfa53ab3" providerId="Windows Live" clId="Web-{A98C469D-4FA2-43D2-9F8E-4B5EBA3B5BB5}" dt="2024-03-09T09:38:14.503" v="290"/>
          <pc:sldLayoutMkLst>
            <pc:docMk/>
            <pc:sldMasterMk cId="3760463765" sldId="2147483803"/>
            <pc:sldLayoutMk cId="2947738001" sldId="2147483804"/>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618306252" sldId="2147483805"/>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1130089879" sldId="2147483806"/>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1689883087" sldId="2147483807"/>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021621262" sldId="2147483808"/>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650223218" sldId="2147483809"/>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4237171009" sldId="2147483810"/>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944175929" sldId="2147483811"/>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652214382" sldId="2147483812"/>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845397471" sldId="2147483813"/>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72656765" sldId="2147483814"/>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877104381" sldId="2147483815"/>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3588239309" sldId="2147483816"/>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1817978225" sldId="2147483817"/>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4121550644" sldId="2147483818"/>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3473619764" sldId="2147483819"/>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974520057" sldId="2147483820"/>
          </pc:sldLayoutMkLst>
        </pc:sldLayoutChg>
        <pc:sldLayoutChg chg="add del mod replId">
          <pc:chgData name="Siddhartha Shakya" userId="856792f1bfa53ab3" providerId="Windows Live" clId="Web-{A98C469D-4FA2-43D2-9F8E-4B5EBA3B5BB5}" dt="2024-03-09T09:38:14.503" v="290"/>
          <pc:sldLayoutMkLst>
            <pc:docMk/>
            <pc:sldMasterMk cId="3760463765" sldId="2147483803"/>
            <pc:sldLayoutMk cId="2250412764" sldId="2147483821"/>
          </pc:sldLayoutMkLst>
        </pc:sldLayoutChg>
      </pc:sldMasterChg>
      <pc:sldMasterChg chg="add del addSldLayout delSldLayout modSldLayout">
        <pc:chgData name="Siddhartha Shakya" userId="856792f1bfa53ab3" providerId="Windows Live" clId="Web-{A98C469D-4FA2-43D2-9F8E-4B5EBA3B5BB5}" dt="2024-03-09T09:38:12.597" v="289"/>
        <pc:sldMasterMkLst>
          <pc:docMk/>
          <pc:sldMasterMk cId="1610363862" sldId="2147483822"/>
        </pc:sldMasterMkLst>
        <pc:sldLayoutChg chg="add del mod replId">
          <pc:chgData name="Siddhartha Shakya" userId="856792f1bfa53ab3" providerId="Windows Live" clId="Web-{A98C469D-4FA2-43D2-9F8E-4B5EBA3B5BB5}" dt="2024-03-09T09:38:12.597" v="289"/>
          <pc:sldLayoutMkLst>
            <pc:docMk/>
            <pc:sldMasterMk cId="1610363862" sldId="2147483822"/>
            <pc:sldLayoutMk cId="1214081456" sldId="2147483823"/>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881817730" sldId="2147483824"/>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53364251" sldId="2147483825"/>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2175708081" sldId="2147483826"/>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289456453" sldId="2147483827"/>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707926945" sldId="2147483828"/>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507129052" sldId="2147483829"/>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1472430778" sldId="2147483830"/>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603588817" sldId="2147483831"/>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433860089" sldId="2147483832"/>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4010171716" sldId="2147483833"/>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2322634457" sldId="2147483834"/>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700911874" sldId="2147483835"/>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911124908" sldId="2147483836"/>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2677015705" sldId="2147483837"/>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426274599" sldId="2147483838"/>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1904936915" sldId="2147483839"/>
          </pc:sldLayoutMkLst>
        </pc:sldLayoutChg>
        <pc:sldLayoutChg chg="add del mod replId">
          <pc:chgData name="Siddhartha Shakya" userId="856792f1bfa53ab3" providerId="Windows Live" clId="Web-{A98C469D-4FA2-43D2-9F8E-4B5EBA3B5BB5}" dt="2024-03-09T09:38:12.597" v="289"/>
          <pc:sldLayoutMkLst>
            <pc:docMk/>
            <pc:sldMasterMk cId="1610363862" sldId="2147483822"/>
            <pc:sldLayoutMk cId="3209378114" sldId="2147483840"/>
          </pc:sldLayoutMkLst>
        </pc:sldLayoutChg>
      </pc:sldMasterChg>
      <pc:sldMasterChg chg="add del addSldLayout delSldLayout modSldLayout">
        <pc:chgData name="Siddhartha Shakya" userId="856792f1bfa53ab3" providerId="Windows Live" clId="Web-{A98C469D-4FA2-43D2-9F8E-4B5EBA3B5BB5}" dt="2024-03-09T09:38:51.723" v="293"/>
        <pc:sldMasterMkLst>
          <pc:docMk/>
          <pc:sldMasterMk cId="3433959013" sldId="2147483822"/>
        </pc:sldMasterMkLst>
        <pc:sldLayoutChg chg="add del mod replId">
          <pc:chgData name="Siddhartha Shakya" userId="856792f1bfa53ab3" providerId="Windows Live" clId="Web-{A98C469D-4FA2-43D2-9F8E-4B5EBA3B5BB5}" dt="2024-03-09T09:38:51.723" v="293"/>
          <pc:sldLayoutMkLst>
            <pc:docMk/>
            <pc:sldMasterMk cId="3433959013" sldId="2147483822"/>
            <pc:sldLayoutMk cId="3717461835" sldId="2147483823"/>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834287418" sldId="2147483824"/>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500050901" sldId="2147483825"/>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287490531" sldId="2147483826"/>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289715801" sldId="2147483827"/>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3953041598" sldId="2147483828"/>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828028518" sldId="2147483829"/>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934748547" sldId="2147483830"/>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4065009455" sldId="2147483831"/>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00456580" sldId="2147483832"/>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973351922" sldId="2147483833"/>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1430265236" sldId="2147483834"/>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966603481" sldId="2147483835"/>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399356167" sldId="2147483836"/>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2497350904" sldId="2147483837"/>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3616196374" sldId="2147483838"/>
          </pc:sldLayoutMkLst>
        </pc:sldLayoutChg>
        <pc:sldLayoutChg chg="add del mod replId">
          <pc:chgData name="Siddhartha Shakya" userId="856792f1bfa53ab3" providerId="Windows Live" clId="Web-{A98C469D-4FA2-43D2-9F8E-4B5EBA3B5BB5}" dt="2024-03-09T09:38:51.723" v="293"/>
          <pc:sldLayoutMkLst>
            <pc:docMk/>
            <pc:sldMasterMk cId="3433959013" sldId="2147483822"/>
            <pc:sldLayoutMk cId="600319604" sldId="2147483839"/>
          </pc:sldLayoutMkLst>
        </pc:sldLayoutChg>
      </pc:sldMasterChg>
      <pc:sldMasterChg chg="add del addSldLayout delSldLayout modSldLayout">
        <pc:chgData name="Siddhartha Shakya" userId="856792f1bfa53ab3" providerId="Windows Live" clId="Web-{A98C469D-4FA2-43D2-9F8E-4B5EBA3B5BB5}" dt="2024-03-09T10:33:15.800" v="794"/>
        <pc:sldMasterMkLst>
          <pc:docMk/>
          <pc:sldMasterMk cId="684112524" sldId="2147483840"/>
        </pc:sldMasterMkLst>
        <pc:sldLayoutChg chg="add del mod replId">
          <pc:chgData name="Siddhartha Shakya" userId="856792f1bfa53ab3" providerId="Windows Live" clId="Web-{A98C469D-4FA2-43D2-9F8E-4B5EBA3B5BB5}" dt="2024-03-09T10:33:15.800" v="794"/>
          <pc:sldLayoutMkLst>
            <pc:docMk/>
            <pc:sldMasterMk cId="684112524" sldId="2147483840"/>
            <pc:sldLayoutMk cId="4275179678" sldId="2147483841"/>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868767798" sldId="2147483842"/>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811349369" sldId="2147483843"/>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67532592" sldId="2147483844"/>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4005121031" sldId="2147483845"/>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524366753" sldId="2147483846"/>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363169471" sldId="2147483847"/>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701172513" sldId="2147483848"/>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4257317086" sldId="2147483849"/>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3456348798" sldId="2147483850"/>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969847153" sldId="2147483851"/>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284391625" sldId="2147483852"/>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148563757" sldId="2147483853"/>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2667393317" sldId="2147483854"/>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219646724" sldId="2147483855"/>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3234811791" sldId="2147483856"/>
          </pc:sldLayoutMkLst>
        </pc:sldLayoutChg>
        <pc:sldLayoutChg chg="add del mod replId">
          <pc:chgData name="Siddhartha Shakya" userId="856792f1bfa53ab3" providerId="Windows Live" clId="Web-{A98C469D-4FA2-43D2-9F8E-4B5EBA3B5BB5}" dt="2024-03-09T10:33:15.800" v="794"/>
          <pc:sldLayoutMkLst>
            <pc:docMk/>
            <pc:sldMasterMk cId="684112524" sldId="2147483840"/>
            <pc:sldLayoutMk cId="1731711768" sldId="2147483857"/>
          </pc:sldLayoutMkLst>
        </pc:sldLayoutChg>
      </pc:sldMasterChg>
      <pc:sldMasterChg chg="add del addSldLayout delSldLayout modSldLayout">
        <pc:chgData name="Siddhartha Shakya" userId="856792f1bfa53ab3" providerId="Windows Live" clId="Web-{A98C469D-4FA2-43D2-9F8E-4B5EBA3B5BB5}" dt="2024-03-09T09:38:09.878" v="288"/>
        <pc:sldMasterMkLst>
          <pc:docMk/>
          <pc:sldMasterMk cId="4047792448" sldId="2147483841"/>
        </pc:sldMasterMkLst>
        <pc:sldLayoutChg chg="add del mod replId">
          <pc:chgData name="Siddhartha Shakya" userId="856792f1bfa53ab3" providerId="Windows Live" clId="Web-{A98C469D-4FA2-43D2-9F8E-4B5EBA3B5BB5}" dt="2024-03-09T09:38:09.878" v="288"/>
          <pc:sldLayoutMkLst>
            <pc:docMk/>
            <pc:sldMasterMk cId="4047792448" sldId="2147483841"/>
            <pc:sldLayoutMk cId="28657195" sldId="2147483842"/>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606720342" sldId="2147483843"/>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173695504" sldId="2147483844"/>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539101773" sldId="2147483845"/>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619768195" sldId="2147483846"/>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845933095" sldId="2147483847"/>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281620260" sldId="2147483848"/>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474055689" sldId="2147483849"/>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605603535" sldId="2147483850"/>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476445115" sldId="2147483851"/>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4054237936" sldId="2147483852"/>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657362351" sldId="2147483853"/>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228547894" sldId="2147483854"/>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4266503202" sldId="2147483855"/>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2964051224" sldId="2147483856"/>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1495288349" sldId="2147483857"/>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3542463758" sldId="2147483858"/>
          </pc:sldLayoutMkLst>
        </pc:sldLayoutChg>
        <pc:sldLayoutChg chg="add del mod replId">
          <pc:chgData name="Siddhartha Shakya" userId="856792f1bfa53ab3" providerId="Windows Live" clId="Web-{A98C469D-4FA2-43D2-9F8E-4B5EBA3B5BB5}" dt="2024-03-09T09:38:09.878" v="288"/>
          <pc:sldLayoutMkLst>
            <pc:docMk/>
            <pc:sldMasterMk cId="4047792448" sldId="2147483841"/>
            <pc:sldLayoutMk cId="740503206" sldId="2147483859"/>
          </pc:sldLayoutMkLst>
        </pc:sldLayoutChg>
      </pc:sldMasterChg>
      <pc:sldMasterChg chg="add del addSldLayout delSldLayout modSldLayout">
        <pc:chgData name="Siddhartha Shakya" userId="856792f1bfa53ab3" providerId="Windows Live" clId="Web-{A98C469D-4FA2-43D2-9F8E-4B5EBA3B5BB5}" dt="2024-03-09T10:33:15.800" v="794"/>
        <pc:sldMasterMkLst>
          <pc:docMk/>
          <pc:sldMasterMk cId="2054363142" sldId="2147483858"/>
        </pc:sldMasterMkLst>
        <pc:sldLayoutChg chg="add del mod replId">
          <pc:chgData name="Siddhartha Shakya" userId="856792f1bfa53ab3" providerId="Windows Live" clId="Web-{A98C469D-4FA2-43D2-9F8E-4B5EBA3B5BB5}" dt="2024-03-09T10:33:15.800" v="794"/>
          <pc:sldLayoutMkLst>
            <pc:docMk/>
            <pc:sldMasterMk cId="2054363142" sldId="2147483858"/>
            <pc:sldLayoutMk cId="2496378717" sldId="2147483859"/>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422876888" sldId="2147483860"/>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019840923" sldId="2147483861"/>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715417332" sldId="2147483862"/>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595179760" sldId="2147483863"/>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525415679" sldId="2147483864"/>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4225311380" sldId="2147483865"/>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17715761" sldId="2147483866"/>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218387688" sldId="2147483867"/>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993009397" sldId="2147483868"/>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997702921" sldId="2147483869"/>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803861008" sldId="2147483870"/>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593972237" sldId="2147483871"/>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4136246259" sldId="2147483872"/>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119839123" sldId="2147483873"/>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985818052" sldId="2147483874"/>
          </pc:sldLayoutMkLst>
        </pc:sldLayoutChg>
        <pc:sldLayoutChg chg="add del mod replId">
          <pc:chgData name="Siddhartha Shakya" userId="856792f1bfa53ab3" providerId="Windows Live" clId="Web-{A98C469D-4FA2-43D2-9F8E-4B5EBA3B5BB5}" dt="2024-03-09T10:33:15.800" v="794"/>
          <pc:sldLayoutMkLst>
            <pc:docMk/>
            <pc:sldMasterMk cId="2054363142" sldId="2147483858"/>
            <pc:sldLayoutMk cId="3346350031" sldId="214748387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517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634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9847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39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8563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739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64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4811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F7D7AA-56FC-431F-9F1A-84CBB5241591}"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0F5BE-668E-4993-BC08-043716785BDB}" type="slidenum">
              <a:rPr lang="en-US" smtClean="0"/>
              <a:t>‹#›</a:t>
            </a:fld>
            <a:endParaRPr lang="en-US"/>
          </a:p>
        </p:txBody>
      </p:sp>
    </p:spTree>
    <p:extLst>
      <p:ext uri="{BB962C8B-B14F-4D97-AF65-F5344CB8AC3E}">
        <p14:creationId xmlns:p14="http://schemas.microsoft.com/office/powerpoint/2010/main" val="173171176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87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134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3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512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436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31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117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731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411252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nl.wikipedia.org/wiki/Bestand:William_Blake_by_Thomas_Phillips_cropped.jpg" TargetMode="External"/><Relationship Id="rId2" Type="http://schemas.openxmlformats.org/officeDocument/2006/relationships/image" Target="../media/image2.jpeg"/><Relationship Id="rId1" Type="http://schemas.openxmlformats.org/officeDocument/2006/relationships/slideLayout" Target="../slideLayouts/slideLayout17.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xmlns="" id="{027FE0C2-9C19-4FB7-81C0-06ECDD8C05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83" name="Freeform 11">
              <a:extLst>
                <a:ext uri="{FF2B5EF4-FFF2-40B4-BE49-F238E27FC236}">
                  <a16:creationId xmlns:a16="http://schemas.microsoft.com/office/drawing/2014/main" xmlns="" id="{1766EED2-C3B3-40C6-A5D8-FFF5894B9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xmlns="" id="{9CFBF839-A629-4019-9F3D-C15269EEC5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xmlns="" id="{E13B7060-C0FD-4F48-BD18-CEC2F6CF4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5" name="Freeform 14">
              <a:extLst>
                <a:ext uri="{FF2B5EF4-FFF2-40B4-BE49-F238E27FC236}">
                  <a16:creationId xmlns:a16="http://schemas.microsoft.com/office/drawing/2014/main" xmlns="" id="{A344E7D3-1355-48C1-9904-2405426C49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xmlns="" id="{7A0AFB45-BC4E-4AB7-A8FF-D61849E41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xmlns="" id="{18BD2B14-C775-4442-B02E-E842C96F19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xmlns="" id="{D43EE30E-A569-4394-B036-B0954A88D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xmlns="" id="{F6178D34-57BD-47F7-A56E-14FC1BB225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6" name="Freeform 19">
              <a:extLst>
                <a:ext uri="{FF2B5EF4-FFF2-40B4-BE49-F238E27FC236}">
                  <a16:creationId xmlns:a16="http://schemas.microsoft.com/office/drawing/2014/main" xmlns="" id="{FFD3B6D6-3AE3-47BC-97D9-CDA2EFCA6F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7" name="Freeform 20">
              <a:extLst>
                <a:ext uri="{FF2B5EF4-FFF2-40B4-BE49-F238E27FC236}">
                  <a16:creationId xmlns:a16="http://schemas.microsoft.com/office/drawing/2014/main" xmlns="" id="{5C34EB72-4D8B-4039-B1FE-891F22FEBD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8" name="Freeform 21">
              <a:extLst>
                <a:ext uri="{FF2B5EF4-FFF2-40B4-BE49-F238E27FC236}">
                  <a16:creationId xmlns:a16="http://schemas.microsoft.com/office/drawing/2014/main" xmlns="" id="{55A3A4AF-6FE1-4C4B-9286-35AF8C6E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9" name="Freeform 22">
              <a:extLst>
                <a:ext uri="{FF2B5EF4-FFF2-40B4-BE49-F238E27FC236}">
                  <a16:creationId xmlns:a16="http://schemas.microsoft.com/office/drawing/2014/main" xmlns="" id="{BBF339A0-40DC-4DCB-BF13-4143D7B00C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0" name="Group 89">
            <a:extLst>
              <a:ext uri="{FF2B5EF4-FFF2-40B4-BE49-F238E27FC236}">
                <a16:creationId xmlns:a16="http://schemas.microsoft.com/office/drawing/2014/main" xmlns="" id="{AC0D9DD5-F48B-4179-BF11-4D156DA02A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91" name="Freeform 27">
              <a:extLst>
                <a:ext uri="{FF2B5EF4-FFF2-40B4-BE49-F238E27FC236}">
                  <a16:creationId xmlns:a16="http://schemas.microsoft.com/office/drawing/2014/main" xmlns="" id="{A9168E85-6CFA-435B-8A6B-D32486C90D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2" name="Freeform 28">
              <a:extLst>
                <a:ext uri="{FF2B5EF4-FFF2-40B4-BE49-F238E27FC236}">
                  <a16:creationId xmlns:a16="http://schemas.microsoft.com/office/drawing/2014/main" xmlns="" id="{9293C87B-0616-4B2B-B082-B3362CA3F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3" name="Freeform 29">
              <a:extLst>
                <a:ext uri="{FF2B5EF4-FFF2-40B4-BE49-F238E27FC236}">
                  <a16:creationId xmlns:a16="http://schemas.microsoft.com/office/drawing/2014/main" xmlns="" id="{F2728C57-B738-4443-9FC2-3C060715FF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4" name="Freeform 30">
              <a:extLst>
                <a:ext uri="{FF2B5EF4-FFF2-40B4-BE49-F238E27FC236}">
                  <a16:creationId xmlns:a16="http://schemas.microsoft.com/office/drawing/2014/main" xmlns="" id="{766F97F3-2B2B-4253-BEC7-BC9C7DFF01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5" name="Freeform 31">
              <a:extLst>
                <a:ext uri="{FF2B5EF4-FFF2-40B4-BE49-F238E27FC236}">
                  <a16:creationId xmlns:a16="http://schemas.microsoft.com/office/drawing/2014/main" xmlns="" id="{F2F1BCB5-62E3-482A-A671-8514CD517B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6" name="Freeform 32">
              <a:extLst>
                <a:ext uri="{FF2B5EF4-FFF2-40B4-BE49-F238E27FC236}">
                  <a16:creationId xmlns:a16="http://schemas.microsoft.com/office/drawing/2014/main" xmlns="" id="{19B93AE6-0173-4CA9-A70C-F4D5D9B379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7" name="Freeform 33">
              <a:extLst>
                <a:ext uri="{FF2B5EF4-FFF2-40B4-BE49-F238E27FC236}">
                  <a16:creationId xmlns:a16="http://schemas.microsoft.com/office/drawing/2014/main" xmlns="" id="{E7FEE511-B4FE-4967-9E02-B802810A9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8" name="Freeform 34">
              <a:extLst>
                <a:ext uri="{FF2B5EF4-FFF2-40B4-BE49-F238E27FC236}">
                  <a16:creationId xmlns:a16="http://schemas.microsoft.com/office/drawing/2014/main" xmlns="" id="{374E8AF9-DC1D-4FEB-A65B-1F0F82912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9" name="Freeform 35">
              <a:extLst>
                <a:ext uri="{FF2B5EF4-FFF2-40B4-BE49-F238E27FC236}">
                  <a16:creationId xmlns:a16="http://schemas.microsoft.com/office/drawing/2014/main" xmlns="" id="{89BB8488-306B-461B-846C-5E22664AF9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0" name="Freeform 36">
              <a:extLst>
                <a:ext uri="{FF2B5EF4-FFF2-40B4-BE49-F238E27FC236}">
                  <a16:creationId xmlns:a16="http://schemas.microsoft.com/office/drawing/2014/main" xmlns="" id="{987A2146-569C-4EF6-9CA1-D72961EBD6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1" name="Freeform 37">
              <a:extLst>
                <a:ext uri="{FF2B5EF4-FFF2-40B4-BE49-F238E27FC236}">
                  <a16:creationId xmlns:a16="http://schemas.microsoft.com/office/drawing/2014/main" xmlns="" id="{70334992-12F8-4924-B32E-420C3FDB13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2" name="Freeform 38">
              <a:extLst>
                <a:ext uri="{FF2B5EF4-FFF2-40B4-BE49-F238E27FC236}">
                  <a16:creationId xmlns:a16="http://schemas.microsoft.com/office/drawing/2014/main" xmlns="" id="{A5B2F0D2-1D46-46DD-A818-60309624D8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 name="Rectangle 102">
            <a:extLst>
              <a:ext uri="{FF2B5EF4-FFF2-40B4-BE49-F238E27FC236}">
                <a16:creationId xmlns:a16="http://schemas.microsoft.com/office/drawing/2014/main" xmlns="" id="{FF1A843A-A6BC-4027-A46F-8EA29D26FE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 name="Freeform 11">
            <a:extLst>
              <a:ext uri="{FF2B5EF4-FFF2-40B4-BE49-F238E27FC236}">
                <a16:creationId xmlns:a16="http://schemas.microsoft.com/office/drawing/2014/main" xmlns="" id="{12852FF2-F486-4EEC-8C4F-38380F3FB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5" name="Rectangle 104">
            <a:extLst>
              <a:ext uri="{FF2B5EF4-FFF2-40B4-BE49-F238E27FC236}">
                <a16:creationId xmlns:a16="http://schemas.microsoft.com/office/drawing/2014/main" xmlns="" id="{DCC583FC-3774-47D1-9A8B-E0DBA89CBF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6" name="Group 105">
            <a:extLst>
              <a:ext uri="{FF2B5EF4-FFF2-40B4-BE49-F238E27FC236}">
                <a16:creationId xmlns:a16="http://schemas.microsoft.com/office/drawing/2014/main" xmlns="" id="{E8DDDC38-A59D-4C57-BEAA-01E57BDEF44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685253" y="228600"/>
            <a:ext cx="2851523" cy="6638625"/>
            <a:chOff x="2487613" y="285750"/>
            <a:chExt cx="2428875" cy="5654676"/>
          </a:xfrm>
        </p:grpSpPr>
        <p:sp>
          <p:nvSpPr>
            <p:cNvPr id="107" name="Freeform 11">
              <a:extLst>
                <a:ext uri="{FF2B5EF4-FFF2-40B4-BE49-F238E27FC236}">
                  <a16:creationId xmlns:a16="http://schemas.microsoft.com/office/drawing/2014/main" xmlns="" id="{07181E0D-4E2E-4CF7-83D6-6BF1884F26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8" name="Freeform 12">
              <a:extLst>
                <a:ext uri="{FF2B5EF4-FFF2-40B4-BE49-F238E27FC236}">
                  <a16:creationId xmlns:a16="http://schemas.microsoft.com/office/drawing/2014/main" xmlns="" id="{41E4039F-6250-4F1A-8B44-8211D95CBF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9" name="Freeform 13">
              <a:extLst>
                <a:ext uri="{FF2B5EF4-FFF2-40B4-BE49-F238E27FC236}">
                  <a16:creationId xmlns:a16="http://schemas.microsoft.com/office/drawing/2014/main" xmlns="" id="{C27CE0F8-A859-4A25-8A2E-2F48B2D7F1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0" name="Freeform 14">
              <a:extLst>
                <a:ext uri="{FF2B5EF4-FFF2-40B4-BE49-F238E27FC236}">
                  <a16:creationId xmlns:a16="http://schemas.microsoft.com/office/drawing/2014/main" xmlns="" id="{1D3B4413-99E7-41CB-BC1A-91CB93B73D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1" name="Freeform 15">
              <a:extLst>
                <a:ext uri="{FF2B5EF4-FFF2-40B4-BE49-F238E27FC236}">
                  <a16:creationId xmlns:a16="http://schemas.microsoft.com/office/drawing/2014/main" xmlns="" id="{2B5AE9BA-21EA-413E-92D1-70B41D12F8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2" name="Freeform 16">
              <a:extLst>
                <a:ext uri="{FF2B5EF4-FFF2-40B4-BE49-F238E27FC236}">
                  <a16:creationId xmlns:a16="http://schemas.microsoft.com/office/drawing/2014/main" xmlns="" id="{EA6962B4-B58E-4363-AE37-502AAB46F0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3" name="Freeform 17">
              <a:extLst>
                <a:ext uri="{FF2B5EF4-FFF2-40B4-BE49-F238E27FC236}">
                  <a16:creationId xmlns:a16="http://schemas.microsoft.com/office/drawing/2014/main" xmlns="" id="{8CFEAE09-A4F7-4009-BBA4-E007F3FF21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4" name="Freeform 18">
              <a:extLst>
                <a:ext uri="{FF2B5EF4-FFF2-40B4-BE49-F238E27FC236}">
                  <a16:creationId xmlns:a16="http://schemas.microsoft.com/office/drawing/2014/main" xmlns="" id="{BEC0F162-6193-4A0C-9667-DD7C8B4BD8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5" name="Freeform 19">
              <a:extLst>
                <a:ext uri="{FF2B5EF4-FFF2-40B4-BE49-F238E27FC236}">
                  <a16:creationId xmlns:a16="http://schemas.microsoft.com/office/drawing/2014/main" xmlns="" id="{7AE69957-54B0-48E2-8BCD-EE01C71908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6" name="Freeform 20">
              <a:extLst>
                <a:ext uri="{FF2B5EF4-FFF2-40B4-BE49-F238E27FC236}">
                  <a16:creationId xmlns:a16="http://schemas.microsoft.com/office/drawing/2014/main" xmlns="" id="{9E3E384D-F4D8-4B3A-978C-EFEED16D3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7" name="Freeform 21">
              <a:extLst>
                <a:ext uri="{FF2B5EF4-FFF2-40B4-BE49-F238E27FC236}">
                  <a16:creationId xmlns:a16="http://schemas.microsoft.com/office/drawing/2014/main" xmlns="" id="{66DD5E8A-F260-4F93-94D6-AA109560A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8" name="Freeform 22">
              <a:extLst>
                <a:ext uri="{FF2B5EF4-FFF2-40B4-BE49-F238E27FC236}">
                  <a16:creationId xmlns:a16="http://schemas.microsoft.com/office/drawing/2014/main" xmlns="" id="{AB7CE38B-1EFC-4D54-BD22-F0E1C0ED2A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9" name="Group 118">
            <a:extLst>
              <a:ext uri="{FF2B5EF4-FFF2-40B4-BE49-F238E27FC236}">
                <a16:creationId xmlns:a16="http://schemas.microsoft.com/office/drawing/2014/main" xmlns="" id="{44251A81-4530-41B5-B8FB-DC124AC02C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677117" y="-786"/>
            <a:ext cx="2356675" cy="6854040"/>
            <a:chOff x="6627813" y="194833"/>
            <a:chExt cx="1952625" cy="5678918"/>
          </a:xfrm>
        </p:grpSpPr>
        <p:sp>
          <p:nvSpPr>
            <p:cNvPr id="120" name="Freeform 27">
              <a:extLst>
                <a:ext uri="{FF2B5EF4-FFF2-40B4-BE49-F238E27FC236}">
                  <a16:creationId xmlns:a16="http://schemas.microsoft.com/office/drawing/2014/main" xmlns="" id="{704F0C26-A940-4311-8A41-C69C075D77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1" name="Freeform 28">
              <a:extLst>
                <a:ext uri="{FF2B5EF4-FFF2-40B4-BE49-F238E27FC236}">
                  <a16:creationId xmlns:a16="http://schemas.microsoft.com/office/drawing/2014/main" xmlns="" id="{72844B50-4A36-4E90-9BD1-7945BAF043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2" name="Freeform 29">
              <a:extLst>
                <a:ext uri="{FF2B5EF4-FFF2-40B4-BE49-F238E27FC236}">
                  <a16:creationId xmlns:a16="http://schemas.microsoft.com/office/drawing/2014/main" xmlns="" id="{FFFF2F5F-4D06-40B4-AAF7-7BF88551BF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3" name="Freeform 30">
              <a:extLst>
                <a:ext uri="{FF2B5EF4-FFF2-40B4-BE49-F238E27FC236}">
                  <a16:creationId xmlns:a16="http://schemas.microsoft.com/office/drawing/2014/main" xmlns="" id="{C2D84FDB-118B-42FD-8561-B383615D2B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4" name="Freeform 31">
              <a:extLst>
                <a:ext uri="{FF2B5EF4-FFF2-40B4-BE49-F238E27FC236}">
                  <a16:creationId xmlns:a16="http://schemas.microsoft.com/office/drawing/2014/main" xmlns="" id="{5B64B543-1195-4970-808B-156908D3B5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5" name="Freeform 32">
              <a:extLst>
                <a:ext uri="{FF2B5EF4-FFF2-40B4-BE49-F238E27FC236}">
                  <a16:creationId xmlns:a16="http://schemas.microsoft.com/office/drawing/2014/main" xmlns="" id="{1B6440B3-14CA-4B3F-AF89-7FEC0A2246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6" name="Freeform 33">
              <a:extLst>
                <a:ext uri="{FF2B5EF4-FFF2-40B4-BE49-F238E27FC236}">
                  <a16:creationId xmlns:a16="http://schemas.microsoft.com/office/drawing/2014/main" xmlns="" id="{47F34F74-6C9C-4D9D-B2D7-AF753BD44A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7" name="Freeform 34">
              <a:extLst>
                <a:ext uri="{FF2B5EF4-FFF2-40B4-BE49-F238E27FC236}">
                  <a16:creationId xmlns:a16="http://schemas.microsoft.com/office/drawing/2014/main" xmlns="" id="{4246517D-AB8F-4BEF-B5E5-7A8BC0DDEE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8" name="Freeform 35">
              <a:extLst>
                <a:ext uri="{FF2B5EF4-FFF2-40B4-BE49-F238E27FC236}">
                  <a16:creationId xmlns:a16="http://schemas.microsoft.com/office/drawing/2014/main" xmlns="" id="{0ACFBF4D-E487-4BD0-8BCA-2DB6DC0464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xmlns="" id="{23DE6D3A-314E-4642-AEAF-54B822D4E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xmlns="" id="{FEE0BBF7-C59B-4279-AFF5-28F6433B9A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xmlns="" id="{B2C1E620-478E-4DC2-A505-934657FF11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p:cNvSpPr>
            <a:spLocks noGrp="1"/>
          </p:cNvSpPr>
          <p:nvPr>
            <p:ph type="title"/>
          </p:nvPr>
        </p:nvSpPr>
        <p:spPr>
          <a:xfrm>
            <a:off x="6483096" y="624110"/>
            <a:ext cx="5021516" cy="1280890"/>
          </a:xfrm>
        </p:spPr>
        <p:txBody>
          <a:bodyPr vert="horz" lIns="91440" tIns="45720" rIns="91440" bIns="45720" rtlCol="0" anchor="t">
            <a:normAutofit/>
          </a:bodyPr>
          <a:lstStyle/>
          <a:p>
            <a:pPr marR="0" algn="ctr"/>
            <a:r>
              <a:rPr lang="en-US" b="1" i="0" u="none" strike="noStrike" baseline="0" dirty="0"/>
              <a:t>Exploring "The Fly" by William Blake</a:t>
            </a:r>
            <a:endParaRPr lang="en-US" dirty="0"/>
          </a:p>
        </p:txBody>
      </p:sp>
      <p:sp>
        <p:nvSpPr>
          <p:cNvPr id="73" name="Rectangle 72">
            <a:extLst>
              <a:ext uri="{FF2B5EF4-FFF2-40B4-BE49-F238E27FC236}">
                <a16:creationId xmlns:a16="http://schemas.microsoft.com/office/drawing/2014/main" xmlns="" id="{AECDF498-6F66-4565-9FB7-1076703337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11">
            <a:extLst>
              <a:ext uri="{FF2B5EF4-FFF2-40B4-BE49-F238E27FC236}">
                <a16:creationId xmlns:a16="http://schemas.microsoft.com/office/drawing/2014/main" xmlns="" id="{E0779346-49CA-41C2-BD0A-62F2E1903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William Blake | Songs of Innocence and of Experience: The Fly | The Met">
            <a:extLst>
              <a:ext uri="{FF2B5EF4-FFF2-40B4-BE49-F238E27FC236}">
                <a16:creationId xmlns:a16="http://schemas.microsoft.com/office/drawing/2014/main" xmlns="" id="{E639D215-FE5C-126F-B88D-104DCFD29C61}"/>
              </a:ext>
            </a:extLst>
          </p:cNvPr>
          <p:cNvPicPr>
            <a:picLocks noChangeAspect="1"/>
          </p:cNvPicPr>
          <p:nvPr/>
        </p:nvPicPr>
        <p:blipFill rotWithShape="1">
          <a:blip r:embed="rId2"/>
          <a:srcRect l="3910"/>
          <a:stretch/>
        </p:blipFill>
        <p:spPr>
          <a:xfrm>
            <a:off x="-1555" y="1731"/>
            <a:ext cx="4662331" cy="6858000"/>
          </a:xfrm>
          <a:prstGeom prst="rect">
            <a:avLst/>
          </a:prstGeom>
        </p:spPr>
      </p:pic>
      <p:sp>
        <p:nvSpPr>
          <p:cNvPr id="6" name="Slide Number Placeholder 5">
            <a:extLst>
              <a:ext uri="{FF2B5EF4-FFF2-40B4-BE49-F238E27FC236}">
                <a16:creationId xmlns:a16="http://schemas.microsoft.com/office/drawing/2014/main" xmlns="" id="{90CC45A8-1B9E-DCFA-0378-9F09C3B32418}"/>
              </a:ext>
            </a:extLst>
          </p:cNvPr>
          <p:cNvSpPr>
            <a:spLocks noGrp="1"/>
          </p:cNvSpPr>
          <p:nvPr>
            <p:ph type="sldNum" sz="quarter" idx="12"/>
          </p:nvPr>
        </p:nvSpPr>
        <p:spPr>
          <a:xfrm>
            <a:off x="5181705" y="787782"/>
            <a:ext cx="779767" cy="365125"/>
          </a:xfrm>
        </p:spPr>
        <p:txBody>
          <a:bodyPr vert="horz" lIns="91440" tIns="45720" rIns="91440" bIns="45720" rtlCol="0" anchor="ctr">
            <a:normAutofit/>
          </a:bodyPr>
          <a:lstStyle/>
          <a:p>
            <a:pPr>
              <a:lnSpc>
                <a:spcPct val="90000"/>
              </a:lnSpc>
              <a:spcAft>
                <a:spcPts val="600"/>
              </a:spcAft>
              <a:defRPr/>
            </a:pPr>
            <a:fld id="{C440F5BE-668E-4993-BC08-043716785BDB}" type="slidenum">
              <a:rPr lang="en-US" sz="1900"/>
              <a:pPr>
                <a:lnSpc>
                  <a:spcPct val="90000"/>
                </a:lnSpc>
                <a:spcAft>
                  <a:spcPts val="600"/>
                </a:spcAft>
                <a:defRPr/>
              </a:pPr>
              <a:t>1</a:t>
            </a:fld>
            <a:endParaRPr lang="en-US" sz="1900"/>
          </a:p>
        </p:txBody>
      </p:sp>
      <p:sp>
        <p:nvSpPr>
          <p:cNvPr id="3" name="Text Placeholder 2"/>
          <p:cNvSpPr>
            <a:spLocks noGrp="1"/>
          </p:cNvSpPr>
          <p:nvPr>
            <p:ph type="body" idx="1"/>
          </p:nvPr>
        </p:nvSpPr>
        <p:spPr>
          <a:xfrm>
            <a:off x="6438191" y="2133600"/>
            <a:ext cx="5066419" cy="3777622"/>
          </a:xfrm>
        </p:spPr>
        <p:txBody>
          <a:bodyPr vert="horz" lIns="91440" tIns="45720" rIns="91440" bIns="45720" rtlCol="0" anchor="t">
            <a:normAutofit/>
          </a:bodyPr>
          <a:lstStyle/>
          <a:p>
            <a:pPr marL="0" indent="0" algn="ctr">
              <a:buNone/>
            </a:pPr>
            <a:r>
              <a:rPr lang="en-US" b="1" dirty="0"/>
              <a:t>Presented By: </a:t>
            </a:r>
            <a:endParaRPr lang="en-US"/>
          </a:p>
          <a:p>
            <a:pPr marL="0" indent="0" algn="ctr">
              <a:buNone/>
            </a:pPr>
            <a:r>
              <a:rPr lang="en-US" dirty="0"/>
              <a:t>Sahil Adhikari</a:t>
            </a:r>
            <a:endParaRPr lang="en-US"/>
          </a:p>
          <a:p>
            <a:pPr marL="0" indent="0" algn="ctr">
              <a:buNone/>
            </a:pPr>
            <a:r>
              <a:rPr lang="en-US" dirty="0"/>
              <a:t>Sameer Maharjan</a:t>
            </a:r>
            <a:endParaRPr lang="en-US"/>
          </a:p>
          <a:p>
            <a:pPr marL="0" indent="0" algn="ctr">
              <a:buNone/>
            </a:pPr>
            <a:r>
              <a:rPr lang="en-US" dirty="0"/>
              <a:t>Siddhartha Shakya</a:t>
            </a:r>
            <a:endParaRPr lang="en-US"/>
          </a:p>
        </p:txBody>
      </p:sp>
    </p:spTree>
    <p:extLst>
      <p:ext uri="{BB962C8B-B14F-4D97-AF65-F5344CB8AC3E}">
        <p14:creationId xmlns:p14="http://schemas.microsoft.com/office/powerpoint/2010/main" val="184759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a:solidFill>
                  <a:schemeClr val="bg1"/>
                </a:solidFill>
              </a:rPr>
              <a:t>Questions for Discussion</a:t>
            </a:r>
          </a:p>
        </p:txBody>
      </p:sp>
      <p:sp>
        <p:nvSpPr>
          <p:cNvPr id="45"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xmlns=""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10</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a:bodyPr>
          <a:lstStyle/>
          <a:p>
            <a:pPr>
              <a:buFont typeface="Wingdings" charset="2"/>
              <a:buChar char="Ø"/>
            </a:pPr>
            <a:r>
              <a:rPr lang="en-US" b="1" dirty="0"/>
              <a:t>What is the poet's "wing"? What is the "blind hand"?</a:t>
            </a:r>
            <a:endParaRPr lang="en-US" dirty="0"/>
          </a:p>
          <a:p>
            <a:pPr marL="0" indent="0">
              <a:buNone/>
            </a:pPr>
            <a:r>
              <a:rPr lang="en-US" dirty="0">
                <a:ea typeface="+mn-lt"/>
                <a:cs typeface="+mn-lt"/>
              </a:rPr>
              <a:t>The poet's "wing" symbolizes their own mortality and vulnerability, just as the fly's  wing represents its delicate and transient existence.</a:t>
            </a:r>
          </a:p>
          <a:p>
            <a:pPr marL="0" indent="0">
              <a:buNone/>
            </a:pPr>
            <a:r>
              <a:rPr lang="en-US" dirty="0">
                <a:ea typeface="+mn-lt"/>
                <a:cs typeface="+mn-lt"/>
              </a:rPr>
              <a:t>The "blind hand" refers to the unseen forces of fate or mortality (God) that ultimately determine whether we live or die.</a:t>
            </a:r>
          </a:p>
          <a:p>
            <a:pPr marL="0" indent="0">
              <a:buNone/>
            </a:pPr>
            <a:r>
              <a:rPr lang="en-US" dirty="0"/>
              <a:t/>
            </a:r>
            <a:br>
              <a:rPr lang="en-US" dirty="0"/>
            </a:br>
            <a:endParaRPr lang="en-US" dirty="0"/>
          </a:p>
        </p:txBody>
      </p:sp>
    </p:spTree>
    <p:extLst>
      <p:ext uri="{BB962C8B-B14F-4D97-AF65-F5344CB8AC3E}">
        <p14:creationId xmlns:p14="http://schemas.microsoft.com/office/powerpoint/2010/main" val="121694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a:solidFill>
                  <a:schemeClr val="bg1"/>
                </a:solidFill>
              </a:rPr>
              <a:t>Questions for Discussion</a:t>
            </a:r>
          </a:p>
        </p:txBody>
      </p:sp>
      <p:sp>
        <p:nvSpPr>
          <p:cNvPr id="45"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xmlns=""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11</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a:bodyPr>
          <a:lstStyle/>
          <a:p>
            <a:pPr marL="285750" indent="-285750">
              <a:buFont typeface="Wingdings" charset="2"/>
              <a:buChar char="Ø"/>
            </a:pPr>
            <a:r>
              <a:rPr lang="en-US" b="1" dirty="0"/>
              <a:t>What is the major comparison in the poem between man and fly?</a:t>
            </a:r>
            <a:endParaRPr lang="en-US" dirty="0"/>
          </a:p>
          <a:p>
            <a:pPr marL="0" indent="0">
              <a:buNone/>
            </a:pPr>
            <a:r>
              <a:rPr lang="en-US" dirty="0">
                <a:ea typeface="+mn-lt"/>
                <a:cs typeface="+mn-lt"/>
              </a:rPr>
              <a:t>The major comparison in William Blake's poem "The Fly" between man and fly is the acknowledgement of how both of them </a:t>
            </a:r>
            <a:r>
              <a:rPr lang="en-US" dirty="0" smtClean="0">
                <a:ea typeface="+mn-lt"/>
                <a:cs typeface="+mn-lt"/>
              </a:rPr>
              <a:t>dance, </a:t>
            </a:r>
            <a:r>
              <a:rPr lang="en-US" dirty="0">
                <a:ea typeface="+mn-lt"/>
                <a:cs typeface="+mn-lt"/>
              </a:rPr>
              <a:t>sing and live their life until some blind hand will take their life away.  Both the fly and the speaker are subject to the same fate, despite their differences in size and significance.</a:t>
            </a:r>
          </a:p>
          <a:p>
            <a:pPr marL="0" indent="0">
              <a:buNone/>
            </a:pPr>
            <a:r>
              <a:rPr lang="en-US" dirty="0"/>
              <a:t/>
            </a:r>
            <a:br>
              <a:rPr lang="en-US" dirty="0"/>
            </a:br>
            <a:endParaRPr lang="en-US" dirty="0"/>
          </a:p>
        </p:txBody>
      </p:sp>
    </p:spTree>
    <p:extLst>
      <p:ext uri="{BB962C8B-B14F-4D97-AF65-F5344CB8AC3E}">
        <p14:creationId xmlns:p14="http://schemas.microsoft.com/office/powerpoint/2010/main" val="345669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a:solidFill>
                  <a:schemeClr val="bg1"/>
                </a:solidFill>
              </a:rPr>
              <a:t>Questions for Discussion</a:t>
            </a:r>
          </a:p>
        </p:txBody>
      </p:sp>
      <p:sp>
        <p:nvSpPr>
          <p:cNvPr id="45"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xmlns=""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12</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a:bodyPr>
          <a:lstStyle/>
          <a:p>
            <a:pPr marL="285750" indent="-285750">
              <a:buFont typeface="Wingdings" charset="2"/>
              <a:buChar char="Ø"/>
            </a:pPr>
            <a:r>
              <a:rPr lang="en-US" b="1" dirty="0"/>
              <a:t>What is the central argument in the poem?</a:t>
            </a:r>
            <a:endParaRPr lang="en-US" dirty="0"/>
          </a:p>
          <a:p>
            <a:pPr marL="0" indent="0">
              <a:buNone/>
            </a:pPr>
            <a:r>
              <a:rPr lang="en-US" dirty="0">
                <a:ea typeface="+mn-lt"/>
                <a:cs typeface="+mn-lt"/>
              </a:rPr>
              <a:t>The central argument in William Blake's poem "The Fly" revolves around the acceptance of mortality and the transient nature of life. Through contemplation of the fly's brief existence and its parallels to human life, the speaker confronts the inevitability of death. The poem urges readers to find contentment and meaning in embracing the present moment, despite life's fleetingness. It emphasizes the interconnectedness of all living beings and encourages acceptance of the natural cycle of life and death.</a:t>
            </a:r>
            <a:r>
              <a:rPr lang="en-US" dirty="0"/>
              <a:t/>
            </a:r>
            <a:br>
              <a:rPr lang="en-US" dirty="0"/>
            </a:br>
            <a:endParaRPr lang="en-US"/>
          </a:p>
        </p:txBody>
      </p:sp>
    </p:spTree>
    <p:extLst>
      <p:ext uri="{BB962C8B-B14F-4D97-AF65-F5344CB8AC3E}">
        <p14:creationId xmlns:p14="http://schemas.microsoft.com/office/powerpoint/2010/main" val="150674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4"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vert="horz" lIns="91440" tIns="45720" rIns="91440" bIns="45720" rtlCol="0" anchor="t">
            <a:normAutofit/>
          </a:bodyPr>
          <a:lstStyle/>
          <a:p>
            <a:pPr marR="0"/>
            <a:r>
              <a:rPr lang="en-US" b="1" i="0" u="none" strike="noStrike" baseline="0" dirty="0">
                <a:solidFill>
                  <a:schemeClr val="bg1"/>
                </a:solidFill>
              </a:rPr>
              <a:t>Questions for Discussion</a:t>
            </a:r>
          </a:p>
        </p:txBody>
      </p:sp>
      <p:sp>
        <p:nvSpPr>
          <p:cNvPr id="45"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xmlns="" id="{050FF4CE-7AA6-4CC6-DFA8-7A2F5A22C23D}"/>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solidFill>
                  <a:srgbClr val="FFFFFF"/>
                </a:solidFill>
              </a:rPr>
              <a:pPr defTabSz="457200">
                <a:lnSpc>
                  <a:spcPct val="90000"/>
                </a:lnSpc>
                <a:spcAft>
                  <a:spcPts val="600"/>
                </a:spcAft>
              </a:pPr>
              <a:t>13</a:t>
            </a:fld>
            <a:endParaRPr lang="en-US" sz="1900">
              <a:solidFill>
                <a:srgbClr val="FFFFFF"/>
              </a:solidFill>
            </a:endParaRPr>
          </a:p>
        </p:txBody>
      </p:sp>
      <p:sp>
        <p:nvSpPr>
          <p:cNvPr id="3" name="Text Placeholder 2"/>
          <p:cNvSpPr>
            <a:spLocks noGrp="1"/>
          </p:cNvSpPr>
          <p:nvPr>
            <p:ph type="body" idx="1"/>
          </p:nvPr>
        </p:nvSpPr>
        <p:spPr>
          <a:xfrm>
            <a:off x="1843392" y="2623930"/>
            <a:ext cx="9383408" cy="3287292"/>
          </a:xfrm>
        </p:spPr>
        <p:txBody>
          <a:bodyPr vert="horz" lIns="91440" tIns="45720" rIns="91440" bIns="45720" rtlCol="0" anchor="t">
            <a:normAutofit fontScale="92500" lnSpcReduction="10000"/>
          </a:bodyPr>
          <a:lstStyle/>
          <a:p>
            <a:pPr marL="285750" indent="-285750">
              <a:buFont typeface="Wingdings" charset="2"/>
              <a:buChar char="Ø"/>
            </a:pPr>
            <a:r>
              <a:rPr lang="en-US" b="1" dirty="0" smtClean="0"/>
              <a:t>What will the poem mean if the “blind hand” refers to Fate or Destiny? Explain.</a:t>
            </a:r>
            <a:endParaRPr lang="en-US" b="1" dirty="0"/>
          </a:p>
          <a:p>
            <a:pPr marL="0" indent="0">
              <a:buNone/>
            </a:pPr>
            <a:r>
              <a:rPr lang="en-US" dirty="0">
                <a:ea typeface="+mn-lt"/>
                <a:cs typeface="+mn-lt"/>
              </a:rPr>
              <a:t>In this interpretation, the "blind hand" becomes a metaphor for the impersonal and inevitable forces that govern human life, rather than a literal physical action. </a:t>
            </a:r>
          </a:p>
          <a:p>
            <a:pPr marL="0" indent="0">
              <a:buNone/>
            </a:pPr>
            <a:r>
              <a:rPr lang="en-US" dirty="0">
                <a:ea typeface="+mn-lt"/>
                <a:cs typeface="+mn-lt"/>
              </a:rPr>
              <a:t>If the "blind hand" represents Fate or Destiny, then the poem suggests that human life, like that of the fly, is ultimately subject to the whims of a greater, unseen power. It implies that our lives are predetermined or guided by forces beyond our control, and that our actions and choices may ultimately be insignificant in the face of these larger cosmic forces.</a:t>
            </a:r>
          </a:p>
          <a:p>
            <a:pPr marL="0" indent="0">
              <a:buNone/>
            </a:pPr>
            <a:r>
              <a:rPr lang="en-US" dirty="0">
                <a:ea typeface="+mn-lt"/>
                <a:cs typeface="+mn-lt"/>
              </a:rPr>
              <a:t>It underscores the idea that regardless of our efforts or desires, we are all subject to the same fate, and that acceptance of this reality is essential for finding peace and contentment in life.</a:t>
            </a:r>
            <a:r>
              <a:rPr lang="en-US" dirty="0"/>
              <a:t/>
            </a:r>
            <a:br>
              <a:rPr lang="en-US" dirty="0"/>
            </a:br>
            <a:endParaRPr lang="en-US" dirty="0"/>
          </a:p>
        </p:txBody>
      </p:sp>
    </p:spTree>
    <p:extLst>
      <p:ext uri="{BB962C8B-B14F-4D97-AF65-F5344CB8AC3E}">
        <p14:creationId xmlns:p14="http://schemas.microsoft.com/office/powerpoint/2010/main" val="186292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92"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3"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4"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5"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6"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7"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8"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9"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0"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1"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2"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3"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5" name="Group 104">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106"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7"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8"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9"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0"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1"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2"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3"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4"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5"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6"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7"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9" name="Rectangle 118">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1"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3" name="Rectangle 122">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pPr marR="0"/>
            <a:r>
              <a:rPr lang="en-US" b="1" i="0" u="none" strike="noStrike" baseline="0"/>
              <a:t>Thank You</a:t>
            </a:r>
          </a:p>
        </p:txBody>
      </p:sp>
      <p:sp>
        <p:nvSpPr>
          <p:cNvPr id="125" name="Rectangle 124">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128"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9"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0"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31"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32"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33"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34"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35"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36"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37"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38"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39"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41"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xmlns="" id="{626E2003-83CC-2F83-50F6-645E8DE52B25}"/>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pPr>
            <a:fld id="{C440F5BE-668E-4993-BC08-043716785BDB}" type="slidenum">
              <a:rPr lang="en-US" sz="1900"/>
              <a:pPr defTabSz="457200">
                <a:lnSpc>
                  <a:spcPct val="90000"/>
                </a:lnSpc>
                <a:spcAft>
                  <a:spcPts val="600"/>
                </a:spcAft>
              </a:pPr>
              <a:t>14</a:t>
            </a:fld>
            <a:endParaRPr lang="en-US" sz="1900"/>
          </a:p>
        </p:txBody>
      </p:sp>
      <p:sp>
        <p:nvSpPr>
          <p:cNvPr id="3" name="Text Placeholder 2"/>
          <p:cNvSpPr>
            <a:spLocks noGrp="1"/>
          </p:cNvSpPr>
          <p:nvPr>
            <p:ph type="body" idx="1"/>
          </p:nvPr>
        </p:nvSpPr>
        <p:spPr>
          <a:xfrm>
            <a:off x="3373062" y="2133600"/>
            <a:ext cx="8131550" cy="3777622"/>
          </a:xfrm>
        </p:spPr>
        <p:txBody>
          <a:bodyPr vert="horz" lIns="91440" tIns="45720" rIns="91440" bIns="45720" rtlCol="0">
            <a:normAutofit/>
          </a:bodyPr>
          <a:lstStyle/>
          <a:p>
            <a:pPr marR="0" lvl="0"/>
            <a:r>
              <a:rPr lang="en-US" b="0" i="0" u="none" strike="noStrike" baseline="0" dirty="0"/>
              <a:t>Thank you for exploring "The Fly" by William Blake with us.</a:t>
            </a:r>
          </a:p>
          <a:p>
            <a:pPr marR="0" lvl="0"/>
            <a:r>
              <a:rPr lang="en-US" b="0" i="0" u="none" strike="noStrike" baseline="0" dirty="0"/>
              <a:t>We invite you to continue exploring Blake's works and the themes they evoke.</a:t>
            </a:r>
          </a:p>
          <a:p>
            <a:pPr marR="0" lvl="0"/>
            <a:r>
              <a:rPr lang="en-US" b="0" i="0" u="none" strike="noStrike" baseline="0" dirty="0"/>
              <a:t>Feel free to reach out with any further questions or discussions.</a:t>
            </a:r>
          </a:p>
        </p:txBody>
      </p:sp>
    </p:spTree>
    <p:extLst>
      <p:ext uri="{BB962C8B-B14F-4D97-AF65-F5344CB8AC3E}">
        <p14:creationId xmlns:p14="http://schemas.microsoft.com/office/powerpoint/2010/main" val="23421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xmlns="" id="{027FE0C2-9C19-4FB7-81C0-06ECDD8C05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83" name="Freeform 11">
              <a:extLst>
                <a:ext uri="{FF2B5EF4-FFF2-40B4-BE49-F238E27FC236}">
                  <a16:creationId xmlns:a16="http://schemas.microsoft.com/office/drawing/2014/main" xmlns="" id="{1766EED2-C3B3-40C6-A5D8-FFF5894B9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xmlns="" id="{9CFBF839-A629-4019-9F3D-C15269EEC5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5" name="Freeform 13">
              <a:extLst>
                <a:ext uri="{FF2B5EF4-FFF2-40B4-BE49-F238E27FC236}">
                  <a16:creationId xmlns:a16="http://schemas.microsoft.com/office/drawing/2014/main" xmlns="" id="{E13B7060-C0FD-4F48-BD18-CEC2F6CF4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6" name="Freeform 14">
              <a:extLst>
                <a:ext uri="{FF2B5EF4-FFF2-40B4-BE49-F238E27FC236}">
                  <a16:creationId xmlns:a16="http://schemas.microsoft.com/office/drawing/2014/main" xmlns="" id="{A344E7D3-1355-48C1-9904-2405426C49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7" name="Freeform 15">
              <a:extLst>
                <a:ext uri="{FF2B5EF4-FFF2-40B4-BE49-F238E27FC236}">
                  <a16:creationId xmlns:a16="http://schemas.microsoft.com/office/drawing/2014/main" xmlns="" id="{7A0AFB45-BC4E-4AB7-A8FF-D61849E41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8" name="Freeform 16">
              <a:extLst>
                <a:ext uri="{FF2B5EF4-FFF2-40B4-BE49-F238E27FC236}">
                  <a16:creationId xmlns:a16="http://schemas.microsoft.com/office/drawing/2014/main" xmlns="" id="{18BD2B14-C775-4442-B02E-E842C96F19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9" name="Freeform 17">
              <a:extLst>
                <a:ext uri="{FF2B5EF4-FFF2-40B4-BE49-F238E27FC236}">
                  <a16:creationId xmlns:a16="http://schemas.microsoft.com/office/drawing/2014/main" xmlns="" id="{D43EE30E-A569-4394-B036-B0954A88D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0" name="Freeform 18">
              <a:extLst>
                <a:ext uri="{FF2B5EF4-FFF2-40B4-BE49-F238E27FC236}">
                  <a16:creationId xmlns:a16="http://schemas.microsoft.com/office/drawing/2014/main" xmlns="" id="{F6178D34-57BD-47F7-A56E-14FC1BB225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1" name="Freeform 19">
              <a:extLst>
                <a:ext uri="{FF2B5EF4-FFF2-40B4-BE49-F238E27FC236}">
                  <a16:creationId xmlns:a16="http://schemas.microsoft.com/office/drawing/2014/main" xmlns="" id="{FFD3B6D6-3AE3-47BC-97D9-CDA2EFCA6F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2" name="Freeform 20">
              <a:extLst>
                <a:ext uri="{FF2B5EF4-FFF2-40B4-BE49-F238E27FC236}">
                  <a16:creationId xmlns:a16="http://schemas.microsoft.com/office/drawing/2014/main" xmlns="" id="{5C34EB72-4D8B-4039-B1FE-891F22FEBD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3" name="Freeform 21">
              <a:extLst>
                <a:ext uri="{FF2B5EF4-FFF2-40B4-BE49-F238E27FC236}">
                  <a16:creationId xmlns:a16="http://schemas.microsoft.com/office/drawing/2014/main" xmlns="" id="{55A3A4AF-6FE1-4C4B-9286-35AF8C6E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4" name="Freeform 22">
              <a:extLst>
                <a:ext uri="{FF2B5EF4-FFF2-40B4-BE49-F238E27FC236}">
                  <a16:creationId xmlns:a16="http://schemas.microsoft.com/office/drawing/2014/main" xmlns="" id="{BBF339A0-40DC-4DCB-BF13-4143D7B00C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6" name="Group 95">
            <a:extLst>
              <a:ext uri="{FF2B5EF4-FFF2-40B4-BE49-F238E27FC236}">
                <a16:creationId xmlns:a16="http://schemas.microsoft.com/office/drawing/2014/main" xmlns="" id="{AC0D9DD5-F48B-4179-BF11-4D156DA02A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97" name="Freeform 27">
              <a:extLst>
                <a:ext uri="{FF2B5EF4-FFF2-40B4-BE49-F238E27FC236}">
                  <a16:creationId xmlns:a16="http://schemas.microsoft.com/office/drawing/2014/main" xmlns="" id="{A9168E85-6CFA-435B-8A6B-D32486C90D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8" name="Freeform 28">
              <a:extLst>
                <a:ext uri="{FF2B5EF4-FFF2-40B4-BE49-F238E27FC236}">
                  <a16:creationId xmlns:a16="http://schemas.microsoft.com/office/drawing/2014/main" xmlns="" id="{9293C87B-0616-4B2B-B082-B3362CA3F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9" name="Freeform 29">
              <a:extLst>
                <a:ext uri="{FF2B5EF4-FFF2-40B4-BE49-F238E27FC236}">
                  <a16:creationId xmlns:a16="http://schemas.microsoft.com/office/drawing/2014/main" xmlns="" id="{F2728C57-B738-4443-9FC2-3C060715FF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0" name="Freeform 30">
              <a:extLst>
                <a:ext uri="{FF2B5EF4-FFF2-40B4-BE49-F238E27FC236}">
                  <a16:creationId xmlns:a16="http://schemas.microsoft.com/office/drawing/2014/main" xmlns="" id="{766F97F3-2B2B-4253-BEC7-BC9C7DFF01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1" name="Freeform 31">
              <a:extLst>
                <a:ext uri="{FF2B5EF4-FFF2-40B4-BE49-F238E27FC236}">
                  <a16:creationId xmlns:a16="http://schemas.microsoft.com/office/drawing/2014/main" xmlns="" id="{F2F1BCB5-62E3-482A-A671-8514CD517B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2" name="Freeform 32">
              <a:extLst>
                <a:ext uri="{FF2B5EF4-FFF2-40B4-BE49-F238E27FC236}">
                  <a16:creationId xmlns:a16="http://schemas.microsoft.com/office/drawing/2014/main" xmlns="" id="{19B93AE6-0173-4CA9-A70C-F4D5D9B379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3" name="Freeform 33">
              <a:extLst>
                <a:ext uri="{FF2B5EF4-FFF2-40B4-BE49-F238E27FC236}">
                  <a16:creationId xmlns:a16="http://schemas.microsoft.com/office/drawing/2014/main" xmlns="" id="{E7FEE511-B4FE-4967-9E02-B802810A9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 name="Freeform 34">
              <a:extLst>
                <a:ext uri="{FF2B5EF4-FFF2-40B4-BE49-F238E27FC236}">
                  <a16:creationId xmlns:a16="http://schemas.microsoft.com/office/drawing/2014/main" xmlns="" id="{374E8AF9-DC1D-4FEB-A65B-1F0F82912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 name="Freeform 35">
              <a:extLst>
                <a:ext uri="{FF2B5EF4-FFF2-40B4-BE49-F238E27FC236}">
                  <a16:creationId xmlns:a16="http://schemas.microsoft.com/office/drawing/2014/main" xmlns="" id="{89BB8488-306B-461B-846C-5E22664AF9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6" name="Freeform 36">
              <a:extLst>
                <a:ext uri="{FF2B5EF4-FFF2-40B4-BE49-F238E27FC236}">
                  <a16:creationId xmlns:a16="http://schemas.microsoft.com/office/drawing/2014/main" xmlns="" id="{987A2146-569C-4EF6-9CA1-D72961EBD6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7" name="Freeform 37">
              <a:extLst>
                <a:ext uri="{FF2B5EF4-FFF2-40B4-BE49-F238E27FC236}">
                  <a16:creationId xmlns:a16="http://schemas.microsoft.com/office/drawing/2014/main" xmlns="" id="{70334992-12F8-4924-B32E-420C3FDB13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8" name="Freeform 38">
              <a:extLst>
                <a:ext uri="{FF2B5EF4-FFF2-40B4-BE49-F238E27FC236}">
                  <a16:creationId xmlns:a16="http://schemas.microsoft.com/office/drawing/2014/main" xmlns="" id="{A5B2F0D2-1D46-46DD-A818-60309624D8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0" name="Rectangle 109">
            <a:extLst>
              <a:ext uri="{FF2B5EF4-FFF2-40B4-BE49-F238E27FC236}">
                <a16:creationId xmlns:a16="http://schemas.microsoft.com/office/drawing/2014/main" xmlns="" id="{FF1A843A-A6BC-4027-A46F-8EA29D26FE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11">
            <a:extLst>
              <a:ext uri="{FF2B5EF4-FFF2-40B4-BE49-F238E27FC236}">
                <a16:creationId xmlns:a16="http://schemas.microsoft.com/office/drawing/2014/main" xmlns="" id="{12852FF2-F486-4EEC-8C4F-38380F3FB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p:cNvSpPr>
            <a:spLocks noGrp="1"/>
          </p:cNvSpPr>
          <p:nvPr>
            <p:ph type="title"/>
          </p:nvPr>
        </p:nvSpPr>
        <p:spPr>
          <a:xfrm>
            <a:off x="2592926" y="710375"/>
            <a:ext cx="4790008" cy="1280890"/>
          </a:xfrm>
        </p:spPr>
        <p:txBody>
          <a:bodyPr vert="horz" lIns="91440" tIns="45720" rIns="91440" bIns="45720" rtlCol="0" anchor="t">
            <a:normAutofit/>
          </a:bodyPr>
          <a:lstStyle/>
          <a:p>
            <a:pPr marR="0"/>
            <a:r>
              <a:rPr lang="en-US" b="1" i="0" u="none" strike="noStrike" baseline="0"/>
              <a:t>About the Author</a:t>
            </a:r>
          </a:p>
        </p:txBody>
      </p:sp>
      <p:sp>
        <p:nvSpPr>
          <p:cNvPr id="8" name="Slide Number Placeholder 7">
            <a:extLst>
              <a:ext uri="{FF2B5EF4-FFF2-40B4-BE49-F238E27FC236}">
                <a16:creationId xmlns:a16="http://schemas.microsoft.com/office/drawing/2014/main" xmlns="" id="{E6378425-8F33-6976-0F12-E13EA0F8E45F}"/>
              </a:ext>
            </a:extLst>
          </p:cNvPr>
          <p:cNvSpPr>
            <a:spLocks noGrp="1"/>
          </p:cNvSpPr>
          <p:nvPr>
            <p:ph type="sldNum" sz="quarter" idx="12"/>
          </p:nvPr>
        </p:nvSpPr>
        <p:spPr>
          <a:xfrm>
            <a:off x="531812" y="787782"/>
            <a:ext cx="779767" cy="365125"/>
          </a:xfrm>
        </p:spPr>
        <p:txBody>
          <a:bodyPr vert="horz" lIns="91440" tIns="45720" rIns="91440" bIns="45720" rtlCol="0" anchor="ctr">
            <a:normAutofit/>
          </a:bodyPr>
          <a:lstStyle/>
          <a:p>
            <a:pPr>
              <a:lnSpc>
                <a:spcPct val="90000"/>
              </a:lnSpc>
              <a:spcAft>
                <a:spcPts val="600"/>
              </a:spcAft>
            </a:pPr>
            <a:fld id="{C440F5BE-668E-4993-BC08-043716785BDB}" type="slidenum">
              <a:rPr lang="en-US" sz="1900" smtClean="0"/>
              <a:pPr>
                <a:lnSpc>
                  <a:spcPct val="90000"/>
                </a:lnSpc>
                <a:spcAft>
                  <a:spcPts val="600"/>
                </a:spcAft>
              </a:pPr>
              <a:t>2</a:t>
            </a:fld>
            <a:endParaRPr lang="en-US" sz="1900"/>
          </a:p>
        </p:txBody>
      </p:sp>
      <p:sp>
        <p:nvSpPr>
          <p:cNvPr id="3" name="Text Placeholder 2"/>
          <p:cNvSpPr>
            <a:spLocks noGrp="1"/>
          </p:cNvSpPr>
          <p:nvPr>
            <p:ph type="body" idx="1"/>
          </p:nvPr>
        </p:nvSpPr>
        <p:spPr>
          <a:xfrm>
            <a:off x="2589213" y="1709788"/>
            <a:ext cx="4802188" cy="3870755"/>
          </a:xfrm>
        </p:spPr>
        <p:txBody>
          <a:bodyPr vert="horz" lIns="91440" tIns="45720" rIns="91440" bIns="45720" rtlCol="0">
            <a:normAutofit/>
          </a:bodyPr>
          <a:lstStyle/>
          <a:p>
            <a:pPr marR="0" lvl="0"/>
            <a:r>
              <a:rPr lang="en-US" b="0" i="0" u="none" strike="noStrike" baseline="0"/>
              <a:t>William Blake (1757–1827)</a:t>
            </a:r>
          </a:p>
          <a:p>
            <a:pPr marR="0" lvl="0"/>
            <a:r>
              <a:rPr lang="en-US" b="0" i="0" u="none" strike="noStrike" baseline="0"/>
              <a:t>English poet, painter, and printmaker</a:t>
            </a:r>
          </a:p>
          <a:p>
            <a:pPr marR="0" lvl="0"/>
            <a:r>
              <a:rPr lang="en-US" b="0" i="0" u="none" strike="noStrike" baseline="0"/>
              <a:t>Known for his visionary works and romantic poetry</a:t>
            </a:r>
          </a:p>
          <a:p>
            <a:pPr marR="0" lvl="0"/>
            <a:r>
              <a:rPr lang="en-US" b="0" i="0" u="none" strike="noStrike" baseline="0"/>
              <a:t>Influential figure in the Romantic Age of literature</a:t>
            </a:r>
          </a:p>
        </p:txBody>
      </p:sp>
      <p:pic>
        <p:nvPicPr>
          <p:cNvPr id="4" name="Picture 3" descr="A person in a white shirt&#10;&#10;Description automatically generated">
            <a:extLst>
              <a:ext uri="{FF2B5EF4-FFF2-40B4-BE49-F238E27FC236}">
                <a16:creationId xmlns:a16="http://schemas.microsoft.com/office/drawing/2014/main" xmlns="" id="{E6E2EC88-B885-AEE8-28DC-B39985275871}"/>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20221" r="31970" b="-2"/>
          <a:stretch/>
        </p:blipFill>
        <p:spPr>
          <a:xfrm>
            <a:off x="7736146" y="711199"/>
            <a:ext cx="3768466" cy="5419237"/>
          </a:xfrm>
          <a:prstGeom prst="rect">
            <a:avLst/>
          </a:prstGeom>
        </p:spPr>
      </p:pic>
      <p:sp>
        <p:nvSpPr>
          <p:cNvPr id="5" name="TextBox 4">
            <a:extLst>
              <a:ext uri="{FF2B5EF4-FFF2-40B4-BE49-F238E27FC236}">
                <a16:creationId xmlns:a16="http://schemas.microsoft.com/office/drawing/2014/main" xmlns="" id="{6AE874F3-DB81-99DD-F4D6-17C742679963}"/>
              </a:ext>
            </a:extLst>
          </p:cNvPr>
          <p:cNvSpPr txBox="1"/>
          <p:nvPr/>
        </p:nvSpPr>
        <p:spPr>
          <a:xfrm>
            <a:off x="8803230" y="5930381"/>
            <a:ext cx="2701382"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xmlns="" val="tx"/>
                    </a:ext>
                  </a:extLst>
                </a:hlinkClick>
              </a:rPr>
              <a:t>CC BY-SA</a:t>
            </a:r>
            <a:r>
              <a:rPr lang="en-US" sz="700" dirty="0">
                <a:solidFill>
                  <a:srgbClr val="FFFFFF"/>
                </a:solidFill>
              </a:rPr>
              <a:t>.</a:t>
            </a:r>
          </a:p>
        </p:txBody>
      </p:sp>
    </p:spTree>
    <p:extLst>
      <p:ext uri="{BB962C8B-B14F-4D97-AF65-F5344CB8AC3E}">
        <p14:creationId xmlns:p14="http://schemas.microsoft.com/office/powerpoint/2010/main" val="3239456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27FE0C2-9C19-4FB7-81C0-06ECDD8C05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40" name="Freeform 11">
              <a:extLst>
                <a:ext uri="{FF2B5EF4-FFF2-40B4-BE49-F238E27FC236}">
                  <a16:creationId xmlns:a16="http://schemas.microsoft.com/office/drawing/2014/main" xmlns="" id="{1766EED2-C3B3-40C6-A5D8-FFF5894B9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xmlns="" id="{9CFBF839-A629-4019-9F3D-C15269EEC5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2" name="Freeform 13">
              <a:extLst>
                <a:ext uri="{FF2B5EF4-FFF2-40B4-BE49-F238E27FC236}">
                  <a16:creationId xmlns:a16="http://schemas.microsoft.com/office/drawing/2014/main" xmlns="" id="{E13B7060-C0FD-4F48-BD18-CEC2F6CF4D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xmlns="" id="{A344E7D3-1355-48C1-9904-2405426C49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4" name="Freeform 15">
              <a:extLst>
                <a:ext uri="{FF2B5EF4-FFF2-40B4-BE49-F238E27FC236}">
                  <a16:creationId xmlns:a16="http://schemas.microsoft.com/office/drawing/2014/main" xmlns="" id="{7A0AFB45-BC4E-4AB7-A8FF-D61849E41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xmlns="" id="{18BD2B14-C775-4442-B02E-E842C96F19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6" name="Freeform 17">
              <a:extLst>
                <a:ext uri="{FF2B5EF4-FFF2-40B4-BE49-F238E27FC236}">
                  <a16:creationId xmlns:a16="http://schemas.microsoft.com/office/drawing/2014/main" xmlns="" id="{D43EE30E-A569-4394-B036-B0954A88D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8" name="Freeform 18">
              <a:extLst>
                <a:ext uri="{FF2B5EF4-FFF2-40B4-BE49-F238E27FC236}">
                  <a16:creationId xmlns:a16="http://schemas.microsoft.com/office/drawing/2014/main" xmlns="" id="{F6178D34-57BD-47F7-A56E-14FC1BB225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xmlns="" id="{FFD3B6D6-3AE3-47BC-97D9-CDA2EFCA6F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0" name="Freeform 20">
              <a:extLst>
                <a:ext uri="{FF2B5EF4-FFF2-40B4-BE49-F238E27FC236}">
                  <a16:creationId xmlns:a16="http://schemas.microsoft.com/office/drawing/2014/main" xmlns="" id="{5C34EB72-4D8B-4039-B1FE-891F22FEBD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xmlns="" id="{55A3A4AF-6FE1-4C4B-9286-35AF8C6E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xmlns="" id="{BBF339A0-40DC-4DCB-BF13-4143D7B00C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xmlns="" id="{AC0D9DD5-F48B-4179-BF11-4D156DA02A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51" name="Freeform 27">
              <a:extLst>
                <a:ext uri="{FF2B5EF4-FFF2-40B4-BE49-F238E27FC236}">
                  <a16:creationId xmlns:a16="http://schemas.microsoft.com/office/drawing/2014/main" xmlns="" id="{A9168E85-6CFA-435B-8A6B-D32486C90D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xmlns="" id="{9293C87B-0616-4B2B-B082-B3362CA3F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xmlns="" id="{F2728C57-B738-4443-9FC2-3C060715FF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2" name="Freeform 30">
              <a:extLst>
                <a:ext uri="{FF2B5EF4-FFF2-40B4-BE49-F238E27FC236}">
                  <a16:creationId xmlns:a16="http://schemas.microsoft.com/office/drawing/2014/main" xmlns="" id="{766F97F3-2B2B-4253-BEC7-BC9C7DFF01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xmlns="" id="{F2F1BCB5-62E3-482A-A671-8514CD517B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3" name="Freeform 32">
              <a:extLst>
                <a:ext uri="{FF2B5EF4-FFF2-40B4-BE49-F238E27FC236}">
                  <a16:creationId xmlns:a16="http://schemas.microsoft.com/office/drawing/2014/main" xmlns="" id="{19B93AE6-0173-4CA9-A70C-F4D5D9B379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xmlns="" id="{E7FEE511-B4FE-4967-9E02-B802810A91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4" name="Freeform 34">
              <a:extLst>
                <a:ext uri="{FF2B5EF4-FFF2-40B4-BE49-F238E27FC236}">
                  <a16:creationId xmlns:a16="http://schemas.microsoft.com/office/drawing/2014/main" xmlns="" id="{374E8AF9-DC1D-4FEB-A65B-1F0F82912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5" name="Freeform 35">
              <a:extLst>
                <a:ext uri="{FF2B5EF4-FFF2-40B4-BE49-F238E27FC236}">
                  <a16:creationId xmlns:a16="http://schemas.microsoft.com/office/drawing/2014/main" xmlns="" id="{89BB8488-306B-461B-846C-5E22664AF9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6" name="Freeform 36">
              <a:extLst>
                <a:ext uri="{FF2B5EF4-FFF2-40B4-BE49-F238E27FC236}">
                  <a16:creationId xmlns:a16="http://schemas.microsoft.com/office/drawing/2014/main" xmlns="" id="{987A2146-569C-4EF6-9CA1-D72961EBD6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xmlns="" id="{70334992-12F8-4924-B32E-420C3FDB13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xmlns="" id="{A5B2F0D2-1D46-46DD-A818-60309624D8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xmlns="" id="{FF1A843A-A6BC-4027-A46F-8EA29D26FE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7" name="Freeform 11">
            <a:extLst>
              <a:ext uri="{FF2B5EF4-FFF2-40B4-BE49-F238E27FC236}">
                <a16:creationId xmlns:a16="http://schemas.microsoft.com/office/drawing/2014/main" xmlns="" id="{12852FF2-F486-4EEC-8C4F-38380F3FB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xmlns="" id="{FC7F5C53-48A1-417A-B81C-E2D682CFAC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5122652" cy="1259894"/>
          </a:xfrm>
        </p:spPr>
        <p:txBody>
          <a:bodyPr vert="horz" lIns="91440" tIns="45720" rIns="91440" bIns="45720" rtlCol="0" anchor="t">
            <a:normAutofit/>
          </a:bodyPr>
          <a:lstStyle/>
          <a:p>
            <a:pPr marR="0"/>
            <a:r>
              <a:rPr lang="en-US" b="1" i="0" u="none" strike="noStrike" baseline="0"/>
              <a:t>Main Theme</a:t>
            </a:r>
          </a:p>
        </p:txBody>
      </p:sp>
      <p:sp>
        <p:nvSpPr>
          <p:cNvPr id="47" name="Rectangle 46">
            <a:extLst>
              <a:ext uri="{FF2B5EF4-FFF2-40B4-BE49-F238E27FC236}">
                <a16:creationId xmlns:a16="http://schemas.microsoft.com/office/drawing/2014/main" xmlns="" id="{B1B47D7B-FBC1-451A-9EB3-ADA2ABB967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idx="1"/>
          </p:nvPr>
        </p:nvSpPr>
        <p:spPr>
          <a:xfrm>
            <a:off x="649225" y="1903562"/>
            <a:ext cx="5122652" cy="3759253"/>
          </a:xfrm>
        </p:spPr>
        <p:txBody>
          <a:bodyPr vert="horz" lIns="91440" tIns="45720" rIns="91440" bIns="45720" rtlCol="0">
            <a:normAutofit/>
          </a:bodyPr>
          <a:lstStyle/>
          <a:p>
            <a:pPr marR="0" lvl="0"/>
            <a:r>
              <a:rPr lang="en-US" b="0" i="0" u="none" strike="noStrike" baseline="0"/>
              <a:t>The poem reflects on the transient nature of life and the inevitability of death.</a:t>
            </a:r>
          </a:p>
          <a:p>
            <a:pPr marR="0" lvl="0"/>
            <a:r>
              <a:rPr lang="en-US" b="0" i="0" u="none" strike="noStrike" baseline="0" dirty="0"/>
              <a:t>Blake uses the image of a fly to explore profound existential questions.</a:t>
            </a:r>
          </a:p>
          <a:p>
            <a:pPr marR="0" lvl="0"/>
            <a:r>
              <a:rPr lang="en-US" b="0" i="0" u="none" strike="noStrike" baseline="0" dirty="0"/>
              <a:t>Themes include mortality, the brevity of human existence, and the insignificance of individual lives in the grand scheme of things.</a:t>
            </a:r>
          </a:p>
        </p:txBody>
      </p:sp>
      <p:pic>
        <p:nvPicPr>
          <p:cNvPr id="7" name="Picture 6" descr="Free Images : nature, fly, wildlife, insect, butterfly, fauna ...">
            <a:extLst>
              <a:ext uri="{FF2B5EF4-FFF2-40B4-BE49-F238E27FC236}">
                <a16:creationId xmlns:a16="http://schemas.microsoft.com/office/drawing/2014/main" xmlns="" id="{C3272348-5064-95CF-5418-BDC1764819B5}"/>
              </a:ext>
            </a:extLst>
          </p:cNvPr>
          <p:cNvPicPr>
            <a:picLocks noChangeAspect="1"/>
          </p:cNvPicPr>
          <p:nvPr/>
        </p:nvPicPr>
        <p:blipFill rotWithShape="1">
          <a:blip r:embed="rId2"/>
          <a:srcRect l="9618" r="21037" b="-2"/>
          <a:stretch/>
        </p:blipFill>
        <p:spPr>
          <a:xfrm>
            <a:off x="6091916" y="645106"/>
            <a:ext cx="5451627" cy="5247747"/>
          </a:xfrm>
          <a:prstGeom prst="rect">
            <a:avLst/>
          </a:prstGeom>
        </p:spPr>
      </p:pic>
      <p:sp>
        <p:nvSpPr>
          <p:cNvPr id="49" name="Freeform 12">
            <a:extLst>
              <a:ext uri="{FF2B5EF4-FFF2-40B4-BE49-F238E27FC236}">
                <a16:creationId xmlns:a16="http://schemas.microsoft.com/office/drawing/2014/main" xmlns="" id="{D290F82B-4A61-479E-9EDF-E52FA9D97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xmlns="" id="{28FED07F-BA10-A3BD-89E5-46A0F8920BC3}"/>
              </a:ext>
            </a:extLst>
          </p:cNvPr>
          <p:cNvSpPr>
            <a:spLocks noGrp="1"/>
          </p:cNvSpPr>
          <p:nvPr>
            <p:ph type="sldNum" sz="quarter" idx="12"/>
          </p:nvPr>
        </p:nvSpPr>
        <p:spPr>
          <a:xfrm>
            <a:off x="121514" y="6133610"/>
            <a:ext cx="779767" cy="365125"/>
          </a:xfrm>
        </p:spPr>
        <p:txBody>
          <a:bodyPr vert="horz" lIns="91440" tIns="45720" rIns="91440" bIns="45720" rtlCol="0" anchor="ctr">
            <a:normAutofit/>
          </a:bodyPr>
          <a:lstStyle/>
          <a:p>
            <a:pPr>
              <a:lnSpc>
                <a:spcPct val="90000"/>
              </a:lnSpc>
              <a:spcAft>
                <a:spcPts val="600"/>
              </a:spcAft>
              <a:defRPr/>
            </a:pPr>
            <a:fld id="{C440F5BE-668E-4993-BC08-043716785BDB}" type="slidenum">
              <a:rPr lang="en-US" sz="1900"/>
              <a:pPr>
                <a:lnSpc>
                  <a:spcPct val="90000"/>
                </a:lnSpc>
                <a:spcAft>
                  <a:spcPts val="600"/>
                </a:spcAft>
                <a:defRPr/>
              </a:pPr>
              <a:t>3</a:t>
            </a:fld>
            <a:endParaRPr lang="en-US" sz="1900"/>
          </a:p>
        </p:txBody>
      </p:sp>
    </p:spTree>
    <p:extLst>
      <p:ext uri="{BB962C8B-B14F-4D97-AF65-F5344CB8AC3E}">
        <p14:creationId xmlns:p14="http://schemas.microsoft.com/office/powerpoint/2010/main" val="70502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(1st Stanza)</a:t>
            </a:r>
            <a:endParaRPr lang="en-US" b="1" i="0" u="none" strike="noStrike" baseline="0" dirty="0"/>
          </a:p>
        </p:txBody>
      </p:sp>
      <p:sp>
        <p:nvSpPr>
          <p:cNvPr id="46" name="Rectangle 45">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xmlns=""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4</a:t>
            </a:fld>
            <a:endParaRPr lang="en-US" sz="1900"/>
          </a:p>
        </p:txBody>
      </p:sp>
      <p:sp>
        <p:nvSpPr>
          <p:cNvPr id="3" name="Text Placeholder 2"/>
          <p:cNvSpPr>
            <a:spLocks noGrp="1"/>
          </p:cNvSpPr>
          <p:nvPr>
            <p:ph type="body" idx="1"/>
          </p:nvPr>
        </p:nvSpPr>
        <p:spPr>
          <a:xfrm>
            <a:off x="3373062" y="1788543"/>
            <a:ext cx="8131550" cy="3777622"/>
          </a:xfrm>
        </p:spPr>
        <p:txBody>
          <a:bodyPr vert="horz" lIns="91440" tIns="45720" rIns="91440" bIns="45720" rtlCol="0" anchor="t">
            <a:normAutofit/>
          </a:bodyPr>
          <a:lstStyle/>
          <a:p>
            <a:pPr marL="0" indent="0">
              <a:buNone/>
            </a:pPr>
            <a:r>
              <a:rPr lang="en-US" b="1" dirty="0"/>
              <a:t>Little Fly</a:t>
            </a:r>
          </a:p>
          <a:p>
            <a:pPr marL="0" indent="0">
              <a:buNone/>
            </a:pPr>
            <a:r>
              <a:rPr lang="en-US" b="1" dirty="0"/>
              <a:t>Thy summer’s play</a:t>
            </a:r>
          </a:p>
          <a:p>
            <a:pPr marL="0" indent="0">
              <a:buNone/>
            </a:pPr>
            <a:r>
              <a:rPr lang="en-US" b="1" dirty="0"/>
              <a:t>My thoughtless hand</a:t>
            </a:r>
          </a:p>
          <a:p>
            <a:pPr marL="0" indent="0">
              <a:buNone/>
            </a:pPr>
            <a:r>
              <a:rPr lang="en-US" b="1" dirty="0"/>
              <a:t>Has brushed away.</a:t>
            </a:r>
            <a:endParaRPr lang="en-US" b="1"/>
          </a:p>
          <a:p>
            <a:r>
              <a:rPr lang="en-US" dirty="0"/>
              <a:t>The poet who is sitting outside in summer is thinking about a little fly, whom his thoughtless hand (means without thinking his hand) killed. </a:t>
            </a:r>
          </a:p>
          <a:p>
            <a:r>
              <a:rPr lang="en-US" dirty="0"/>
              <a:t>The poet is thus not happy with what he has done. However his conscious wakes up after killing the fly.</a:t>
            </a:r>
            <a:endParaRPr lang="en-US"/>
          </a:p>
          <a:p>
            <a:endParaRPr lang="en-US"/>
          </a:p>
        </p:txBody>
      </p:sp>
    </p:spTree>
    <p:extLst>
      <p:ext uri="{BB962C8B-B14F-4D97-AF65-F5344CB8AC3E}">
        <p14:creationId xmlns:p14="http://schemas.microsoft.com/office/powerpoint/2010/main" val="219981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(2nd Stanza)</a:t>
            </a:r>
            <a:endParaRPr lang="en-US" b="1" i="0" u="none" strike="noStrike" baseline="0" dirty="0"/>
          </a:p>
        </p:txBody>
      </p:sp>
      <p:sp>
        <p:nvSpPr>
          <p:cNvPr id="46" name="Rectangle 45">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xmlns=""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5</a:t>
            </a:fld>
            <a:endParaRPr lang="en-US" sz="1900"/>
          </a:p>
        </p:txBody>
      </p:sp>
      <p:sp>
        <p:nvSpPr>
          <p:cNvPr id="3" name="Text Placeholder 2"/>
          <p:cNvSpPr>
            <a:spLocks noGrp="1"/>
          </p:cNvSpPr>
          <p:nvPr>
            <p:ph type="body" idx="1"/>
          </p:nvPr>
        </p:nvSpPr>
        <p:spPr>
          <a:xfrm>
            <a:off x="3373062" y="1905000"/>
            <a:ext cx="8131550" cy="3777622"/>
          </a:xfrm>
        </p:spPr>
        <p:txBody>
          <a:bodyPr vert="horz" lIns="91440" tIns="45720" rIns="91440" bIns="45720" rtlCol="0" anchor="t">
            <a:normAutofit/>
          </a:bodyPr>
          <a:lstStyle/>
          <a:p>
            <a:pPr marL="0" indent="0">
              <a:buNone/>
            </a:pPr>
            <a:r>
              <a:rPr lang="en-US" b="1" dirty="0">
                <a:solidFill>
                  <a:srgbClr val="404040"/>
                </a:solidFill>
                <a:ea typeface="+mn-lt"/>
                <a:cs typeface="+mn-lt"/>
              </a:rPr>
              <a:t>Am not I</a:t>
            </a:r>
            <a:endParaRPr lang="en-US" dirty="0"/>
          </a:p>
          <a:p>
            <a:pPr marL="0" indent="0">
              <a:buNone/>
            </a:pPr>
            <a:r>
              <a:rPr lang="en-US" b="1" dirty="0">
                <a:solidFill>
                  <a:srgbClr val="404040"/>
                </a:solidFill>
                <a:ea typeface="+mn-lt"/>
                <a:cs typeface="+mn-lt"/>
              </a:rPr>
              <a:t>A fly like thee?</a:t>
            </a:r>
            <a:endParaRPr lang="en-US" dirty="0"/>
          </a:p>
          <a:p>
            <a:pPr marL="0" indent="0">
              <a:buNone/>
            </a:pPr>
            <a:r>
              <a:rPr lang="en-US" b="1" dirty="0">
                <a:solidFill>
                  <a:srgbClr val="404040"/>
                </a:solidFill>
                <a:ea typeface="+mn-lt"/>
                <a:cs typeface="+mn-lt"/>
              </a:rPr>
              <a:t>Or art not thou</a:t>
            </a:r>
            <a:endParaRPr lang="en-US" dirty="0"/>
          </a:p>
          <a:p>
            <a:pPr marL="0" indent="0">
              <a:buNone/>
            </a:pPr>
            <a:r>
              <a:rPr lang="en-US" b="1" dirty="0">
                <a:solidFill>
                  <a:srgbClr val="404040"/>
                </a:solidFill>
                <a:ea typeface="+mn-lt"/>
                <a:cs typeface="+mn-lt"/>
              </a:rPr>
              <a:t>A man like me?</a:t>
            </a:r>
            <a:endParaRPr lang="en-US" dirty="0"/>
          </a:p>
          <a:p>
            <a:r>
              <a:rPr lang="en-US" dirty="0">
                <a:solidFill>
                  <a:srgbClr val="404040"/>
                </a:solidFill>
                <a:ea typeface="+mn-lt"/>
                <a:cs typeface="+mn-lt"/>
              </a:rPr>
              <a:t>The poet compares himself to the fly. He asks the fly (in imaginations as it is dead now) a rhetorical question “aren’t both of them similar to each other”.</a:t>
            </a:r>
            <a:endParaRPr lang="en-US" b="0" i="0" u="none" strike="noStrike" baseline="0" dirty="0">
              <a:solidFill>
                <a:srgbClr val="404040"/>
              </a:solidFill>
              <a:ea typeface="+mn-lt"/>
              <a:cs typeface="+mn-lt"/>
            </a:endParaRPr>
          </a:p>
          <a:p>
            <a:endParaRPr lang="en-US" dirty="0"/>
          </a:p>
        </p:txBody>
      </p:sp>
    </p:spTree>
    <p:extLst>
      <p:ext uri="{BB962C8B-B14F-4D97-AF65-F5344CB8AC3E}">
        <p14:creationId xmlns:p14="http://schemas.microsoft.com/office/powerpoint/2010/main" val="3715894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(3rd Stanza)</a:t>
            </a:r>
            <a:endParaRPr lang="en-US" b="1" i="0" u="none" strike="noStrike" baseline="0" dirty="0"/>
          </a:p>
        </p:txBody>
      </p:sp>
      <p:sp>
        <p:nvSpPr>
          <p:cNvPr id="46" name="Rectangle 45">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xmlns=""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6</a:t>
            </a:fld>
            <a:endParaRPr lang="en-US" sz="1900"/>
          </a:p>
        </p:txBody>
      </p:sp>
      <p:sp>
        <p:nvSpPr>
          <p:cNvPr id="3" name="Text Placeholder 2"/>
          <p:cNvSpPr>
            <a:spLocks noGrp="1"/>
          </p:cNvSpPr>
          <p:nvPr>
            <p:ph type="body" idx="1"/>
          </p:nvPr>
        </p:nvSpPr>
        <p:spPr>
          <a:xfrm>
            <a:off x="3373062" y="1659147"/>
            <a:ext cx="8131550" cy="3777622"/>
          </a:xfrm>
        </p:spPr>
        <p:txBody>
          <a:bodyPr vert="horz" lIns="91440" tIns="45720" rIns="91440" bIns="45720" rtlCol="0" anchor="t">
            <a:normAutofit/>
          </a:bodyPr>
          <a:lstStyle/>
          <a:p>
            <a:pPr marL="0" indent="0">
              <a:buNone/>
            </a:pPr>
            <a:r>
              <a:rPr lang="en-US" b="1" dirty="0">
                <a:solidFill>
                  <a:srgbClr val="404040"/>
                </a:solidFill>
                <a:ea typeface="+mn-lt"/>
                <a:cs typeface="+mn-lt"/>
              </a:rPr>
              <a:t>For I dance </a:t>
            </a:r>
            <a:endParaRPr lang="en-US" dirty="0"/>
          </a:p>
          <a:p>
            <a:pPr marL="0" indent="0">
              <a:buNone/>
            </a:pPr>
            <a:r>
              <a:rPr lang="en-US" b="1" dirty="0">
                <a:solidFill>
                  <a:srgbClr val="404040"/>
                </a:solidFill>
                <a:ea typeface="+mn-lt"/>
                <a:cs typeface="+mn-lt"/>
              </a:rPr>
              <a:t>And drink and sing,</a:t>
            </a:r>
          </a:p>
          <a:p>
            <a:pPr marL="0" indent="0">
              <a:buNone/>
            </a:pPr>
            <a:r>
              <a:rPr lang="en-US" b="1" dirty="0">
                <a:solidFill>
                  <a:srgbClr val="404040"/>
                </a:solidFill>
                <a:ea typeface="+mn-lt"/>
                <a:cs typeface="+mn-lt"/>
              </a:rPr>
              <a:t>Till some blind hand</a:t>
            </a:r>
          </a:p>
          <a:p>
            <a:pPr marL="0" indent="0">
              <a:buNone/>
            </a:pPr>
            <a:r>
              <a:rPr lang="en-US" b="1" dirty="0">
                <a:solidFill>
                  <a:srgbClr val="404040"/>
                </a:solidFill>
                <a:ea typeface="+mn-lt"/>
                <a:cs typeface="+mn-lt"/>
              </a:rPr>
              <a:t>Shall brush my wing.</a:t>
            </a:r>
          </a:p>
          <a:p>
            <a:r>
              <a:rPr lang="en-US" dirty="0">
                <a:solidFill>
                  <a:srgbClr val="404040"/>
                </a:solidFill>
                <a:ea typeface="+mn-lt"/>
                <a:cs typeface="+mn-lt"/>
              </a:rPr>
              <a:t>According to the poet, they are similar in the way that he also dances, drinks and sings like the fly until one day when someone (here means God) will “brush his wing” i.e. take away his life as he did to fly.</a:t>
            </a:r>
            <a:endParaRPr lang="en-US" b="0" i="0" u="none" strike="noStrike" baseline="0" dirty="0">
              <a:solidFill>
                <a:srgbClr val="404040"/>
              </a:solidFill>
              <a:ea typeface="+mn-lt"/>
              <a:cs typeface="+mn-lt"/>
            </a:endParaRPr>
          </a:p>
          <a:p>
            <a:endParaRPr lang="en-US"/>
          </a:p>
        </p:txBody>
      </p:sp>
    </p:spTree>
    <p:extLst>
      <p:ext uri="{BB962C8B-B14F-4D97-AF65-F5344CB8AC3E}">
        <p14:creationId xmlns:p14="http://schemas.microsoft.com/office/powerpoint/2010/main" val="526649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(4th Stanza)</a:t>
            </a:r>
            <a:endParaRPr lang="en-US" b="1" i="0" u="none" strike="noStrike" baseline="0" dirty="0"/>
          </a:p>
        </p:txBody>
      </p:sp>
      <p:sp>
        <p:nvSpPr>
          <p:cNvPr id="46" name="Rectangle 45">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xmlns=""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7</a:t>
            </a:fld>
            <a:endParaRPr lang="en-US" sz="1900"/>
          </a:p>
        </p:txBody>
      </p:sp>
      <p:sp>
        <p:nvSpPr>
          <p:cNvPr id="3" name="Text Placeholder 2"/>
          <p:cNvSpPr>
            <a:spLocks noGrp="1"/>
          </p:cNvSpPr>
          <p:nvPr>
            <p:ph type="body" idx="1"/>
          </p:nvPr>
        </p:nvSpPr>
        <p:spPr>
          <a:xfrm>
            <a:off x="3373062" y="1774166"/>
            <a:ext cx="8131550" cy="3777622"/>
          </a:xfrm>
        </p:spPr>
        <p:txBody>
          <a:bodyPr vert="horz" lIns="91440" tIns="45720" rIns="91440" bIns="45720" rtlCol="0" anchor="t">
            <a:normAutofit/>
          </a:bodyPr>
          <a:lstStyle/>
          <a:p>
            <a:pPr marL="0" indent="0">
              <a:buNone/>
            </a:pPr>
            <a:r>
              <a:rPr lang="en-US" b="1" dirty="0">
                <a:solidFill>
                  <a:srgbClr val="404040"/>
                </a:solidFill>
                <a:ea typeface="+mn-lt"/>
                <a:cs typeface="+mn-lt"/>
              </a:rPr>
              <a:t>If thought is life</a:t>
            </a:r>
            <a:endParaRPr lang="en-US" dirty="0"/>
          </a:p>
          <a:p>
            <a:pPr marL="0" indent="0">
              <a:buNone/>
            </a:pPr>
            <a:r>
              <a:rPr lang="en-US" b="1" dirty="0">
                <a:solidFill>
                  <a:srgbClr val="404040"/>
                </a:solidFill>
                <a:ea typeface="+mn-lt"/>
                <a:cs typeface="+mn-lt"/>
              </a:rPr>
              <a:t>And strength and breath,</a:t>
            </a:r>
          </a:p>
          <a:p>
            <a:pPr marL="0" indent="0">
              <a:buNone/>
            </a:pPr>
            <a:r>
              <a:rPr lang="en-US" b="1" dirty="0">
                <a:solidFill>
                  <a:srgbClr val="404040"/>
                </a:solidFill>
                <a:ea typeface="+mn-lt"/>
                <a:cs typeface="+mn-lt"/>
              </a:rPr>
              <a:t>And the want</a:t>
            </a:r>
          </a:p>
          <a:p>
            <a:pPr marL="0" indent="0">
              <a:buNone/>
            </a:pPr>
            <a:r>
              <a:rPr lang="en-US" b="1" dirty="0">
                <a:solidFill>
                  <a:srgbClr val="404040"/>
                </a:solidFill>
                <a:ea typeface="+mn-lt"/>
                <a:cs typeface="+mn-lt"/>
              </a:rPr>
              <a:t>Of thought is death,</a:t>
            </a:r>
          </a:p>
          <a:p>
            <a:r>
              <a:rPr lang="en-US" dirty="0">
                <a:solidFill>
                  <a:srgbClr val="404040"/>
                </a:solidFill>
                <a:ea typeface="+mn-lt"/>
                <a:cs typeface="+mn-lt"/>
              </a:rPr>
              <a:t>Like a fly, the speaker says, he himself will only have "thought" (that is, consciousness) so long as he has "life and strength and breath".</a:t>
            </a:r>
            <a:endParaRPr lang="en-US" b="0" i="0" u="none" strike="noStrike" baseline="0" dirty="0">
              <a:solidFill>
                <a:srgbClr val="404040"/>
              </a:solidFill>
              <a:ea typeface="+mn-lt"/>
              <a:cs typeface="+mn-lt"/>
            </a:endParaRPr>
          </a:p>
          <a:p>
            <a:r>
              <a:rPr lang="en-US" dirty="0">
                <a:ea typeface="+mn-lt"/>
                <a:cs typeface="+mn-lt"/>
              </a:rPr>
              <a:t>The word "want" here refers to the absence or lack of something. In this context, it suggests the absence of thought or consciousness.</a:t>
            </a:r>
          </a:p>
          <a:p>
            <a:r>
              <a:rPr lang="en-US" dirty="0">
                <a:ea typeface="+mn-lt"/>
                <a:cs typeface="+mn-lt"/>
              </a:rPr>
              <a:t>Death is portrayed as the absence of thought or consciousness.</a:t>
            </a:r>
          </a:p>
          <a:p>
            <a:endParaRPr lang="en-US"/>
          </a:p>
        </p:txBody>
      </p:sp>
    </p:spTree>
    <p:extLst>
      <p:ext uri="{BB962C8B-B14F-4D97-AF65-F5344CB8AC3E}">
        <p14:creationId xmlns:p14="http://schemas.microsoft.com/office/powerpoint/2010/main" val="64308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xmlns="" id="{013C2CBB-FBA9-4601-A756-927997BF9E0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xmlns="" id="{471AD1B6-2D6A-41A3-AAFA-548C3C82B7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 name="Freeform 12">
              <a:extLst>
                <a:ext uri="{FF2B5EF4-FFF2-40B4-BE49-F238E27FC236}">
                  <a16:creationId xmlns:a16="http://schemas.microsoft.com/office/drawing/2014/main" xmlns="" id="{008B2D67-18BC-46CD-B558-71B0C027A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xmlns="" id="{02349D49-844A-4732-B74F-A633E4F909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xmlns="" id="{C6B70679-34C8-45DA-A982-7C94DB2A8A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xmlns="" id="{058DE69F-ECB5-46CD-B0CD-526CB7A7D6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xmlns="" id="{5A106322-670F-4CE5-96C6-5779E42C3B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a:extLst>
                <a:ext uri="{FF2B5EF4-FFF2-40B4-BE49-F238E27FC236}">
                  <a16:creationId xmlns:a16="http://schemas.microsoft.com/office/drawing/2014/main" xmlns="" id="{841566A8-C662-4164-8DAC-4ECE012DD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xmlns="" id="{8AA41139-9478-4631-83AC-CACF510E2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xmlns="" id="{2757AEA2-47D3-4F15-8965-CF5ACB9FBB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xmlns="" id="{9A724763-FC28-428A-8C6C-22C1D04F2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xmlns="" id="{5A6B8103-BF34-4758-A663-1060D0D05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xmlns="" id="{BCE9E2B0-1FB5-4D63-ABD1-0C645BFDDE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xmlns="" id="{1A54B10D-23ED-48C3-B878-DB4D22D70C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27" name="Freeform 27">
              <a:extLst>
                <a:ext uri="{FF2B5EF4-FFF2-40B4-BE49-F238E27FC236}">
                  <a16:creationId xmlns:a16="http://schemas.microsoft.com/office/drawing/2014/main" xmlns="" id="{427FE77E-63C3-43BF-91DD-60C1C11D9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xmlns="" id="{904C998C-3D2D-42D6-B78F-9ABE6D4AA4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xmlns="" id="{23E5FB0C-0803-42A2-8F72-7BADB103F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xmlns="" id="{62E2BC20-5586-4EAB-B00A-9D8A4C1DC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xmlns="" id="{8D072118-6DC0-4325-84D1-9A091A947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xmlns="" id="{B301CE86-EB1F-4CCB-A241-E55CEC25E3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xmlns="" id="{BC6F83ED-79B1-4B8A-859B-688CBBD362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xmlns="" id="{25AF9289-F5D5-458E-9690-F41146DE0E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xmlns="" id="{A36A93EA-AE44-4149-90F1-741509CC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xmlns="" id="{99944D26-7135-409D-9254-8A82B14BD3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xmlns="" id="{98086B18-EF68-4DCB-94D7-3E3928D408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xmlns="" id="{B8EF7AB5-060E-4C7D-BB79-E2A671C52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xmlns="" id="{72EA7E7A-2786-4974-974E-596DF24123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11">
            <a:extLst>
              <a:ext uri="{FF2B5EF4-FFF2-40B4-BE49-F238E27FC236}">
                <a16:creationId xmlns:a16="http://schemas.microsoft.com/office/drawing/2014/main" xmlns="" id="{172B28B0-DC63-419A-B658-966AC66AD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vert="horz" lIns="91440" tIns="45720" rIns="91440" bIns="45720" rtlCol="0" anchor="t">
            <a:normAutofit/>
          </a:bodyPr>
          <a:lstStyle/>
          <a:p>
            <a:r>
              <a:rPr lang="en-US" b="1" i="0" u="none" strike="noStrike" baseline="0" dirty="0"/>
              <a:t>Analysis of the Poem</a:t>
            </a:r>
            <a:r>
              <a:rPr lang="en-US" b="1" dirty="0"/>
              <a:t> </a:t>
            </a:r>
            <a:r>
              <a:rPr lang="en-US" b="1" dirty="0" smtClean="0"/>
              <a:t>(5th </a:t>
            </a:r>
            <a:r>
              <a:rPr lang="en-US" b="1" dirty="0"/>
              <a:t>Stanza)</a:t>
            </a:r>
            <a:endParaRPr lang="en-US" b="1" i="0" u="none" strike="noStrike" baseline="0" dirty="0"/>
          </a:p>
        </p:txBody>
      </p:sp>
      <p:sp>
        <p:nvSpPr>
          <p:cNvPr id="46" name="Rectangle 45">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 y="228600"/>
            <a:ext cx="2969842"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2"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Slide Number Placeholder 6">
            <a:extLst>
              <a:ext uri="{FF2B5EF4-FFF2-40B4-BE49-F238E27FC236}">
                <a16:creationId xmlns:a16="http://schemas.microsoft.com/office/drawing/2014/main" xmlns="" id="{F46E7444-6B69-B45E-D5DD-70362EBECC14}"/>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defTabSz="457200">
              <a:lnSpc>
                <a:spcPct val="90000"/>
              </a:lnSpc>
              <a:spcAft>
                <a:spcPts val="600"/>
              </a:spcAft>
              <a:defRPr/>
            </a:pPr>
            <a:fld id="{C440F5BE-668E-4993-BC08-043716785BDB}" type="slidenum">
              <a:rPr lang="en-US" sz="1900" dirty="0"/>
              <a:pPr defTabSz="457200">
                <a:lnSpc>
                  <a:spcPct val="90000"/>
                </a:lnSpc>
                <a:spcAft>
                  <a:spcPts val="600"/>
                </a:spcAft>
                <a:defRPr/>
              </a:pPr>
              <a:t>8</a:t>
            </a:fld>
            <a:endParaRPr lang="en-US" sz="1900"/>
          </a:p>
        </p:txBody>
      </p:sp>
      <p:sp>
        <p:nvSpPr>
          <p:cNvPr id="3" name="Text Placeholder 2"/>
          <p:cNvSpPr>
            <a:spLocks noGrp="1"/>
          </p:cNvSpPr>
          <p:nvPr>
            <p:ph type="body" idx="1"/>
          </p:nvPr>
        </p:nvSpPr>
        <p:spPr>
          <a:xfrm>
            <a:off x="3373062" y="1846053"/>
            <a:ext cx="8131550" cy="3777622"/>
          </a:xfrm>
        </p:spPr>
        <p:txBody>
          <a:bodyPr vert="horz" lIns="91440" tIns="45720" rIns="91440" bIns="45720" rtlCol="0" anchor="t">
            <a:normAutofit/>
          </a:bodyPr>
          <a:lstStyle/>
          <a:p>
            <a:pPr marL="0" indent="0">
              <a:buNone/>
            </a:pPr>
            <a:r>
              <a:rPr lang="en-US" b="1" dirty="0">
                <a:solidFill>
                  <a:srgbClr val="404040"/>
                </a:solidFill>
                <a:ea typeface="+mn-lt"/>
                <a:cs typeface="+mn-lt"/>
              </a:rPr>
              <a:t>Then am I</a:t>
            </a:r>
            <a:endParaRPr lang="en-US" dirty="0"/>
          </a:p>
          <a:p>
            <a:pPr marL="0" indent="0">
              <a:buNone/>
            </a:pPr>
            <a:r>
              <a:rPr lang="en-US" b="1" dirty="0">
                <a:solidFill>
                  <a:srgbClr val="404040"/>
                </a:solidFill>
                <a:ea typeface="+mn-lt"/>
                <a:cs typeface="+mn-lt"/>
              </a:rPr>
              <a:t>A happy fly,</a:t>
            </a:r>
            <a:endParaRPr lang="en-US" dirty="0"/>
          </a:p>
          <a:p>
            <a:pPr marL="0" indent="0">
              <a:buNone/>
            </a:pPr>
            <a:r>
              <a:rPr lang="en-US" b="1" dirty="0">
                <a:solidFill>
                  <a:srgbClr val="404040"/>
                </a:solidFill>
                <a:ea typeface="+mn-lt"/>
                <a:cs typeface="+mn-lt"/>
              </a:rPr>
              <a:t>If I live,</a:t>
            </a:r>
            <a:endParaRPr lang="en-US" dirty="0"/>
          </a:p>
          <a:p>
            <a:pPr marL="0" indent="0">
              <a:buNone/>
            </a:pPr>
            <a:r>
              <a:rPr lang="en-US" b="1" dirty="0">
                <a:solidFill>
                  <a:srgbClr val="404040"/>
                </a:solidFill>
                <a:ea typeface="+mn-lt"/>
                <a:cs typeface="+mn-lt"/>
              </a:rPr>
              <a:t>Or if I die.</a:t>
            </a:r>
            <a:endParaRPr lang="en-US" dirty="0"/>
          </a:p>
          <a:p>
            <a:r>
              <a:rPr lang="en-US" dirty="0">
                <a:solidFill>
                  <a:srgbClr val="404040"/>
                </a:solidFill>
                <a:ea typeface="+mn-lt"/>
                <a:cs typeface="+mn-lt"/>
              </a:rPr>
              <a:t>The speaker's declaration of being a "happy fly" reflects a sense of peace and calmness in the face of life's uncertainties and inevitabilities. </a:t>
            </a:r>
          </a:p>
          <a:p>
            <a:r>
              <a:rPr lang="en-US" dirty="0">
                <a:solidFill>
                  <a:srgbClr val="404040"/>
                </a:solidFill>
                <a:ea typeface="+mn-lt"/>
                <a:cs typeface="+mn-lt"/>
              </a:rPr>
              <a:t>It suggests an acceptance of the transient nature of existence and an embrace of the present moment, whether it leads to life or death.</a:t>
            </a:r>
            <a:endParaRPr lang="en-US" dirty="0"/>
          </a:p>
          <a:p>
            <a:endParaRPr lang="en-US" dirty="0"/>
          </a:p>
        </p:txBody>
      </p:sp>
    </p:spTree>
    <p:extLst>
      <p:ext uri="{BB962C8B-B14F-4D97-AF65-F5344CB8AC3E}">
        <p14:creationId xmlns:p14="http://schemas.microsoft.com/office/powerpoint/2010/main" val="3825983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3502" y="609600"/>
            <a:ext cx="8596668" cy="1320800"/>
          </a:xfrm>
        </p:spPr>
        <p:txBody>
          <a:bodyPr vert="horz" lIns="91440" tIns="45720" rIns="91440" bIns="45720" rtlCol="0" anchor="t">
            <a:normAutofit/>
          </a:bodyPr>
          <a:lstStyle/>
          <a:p>
            <a:pPr marR="0"/>
            <a:r>
              <a:rPr lang="en-US" b="1" i="0" u="none" strike="noStrike" baseline="0" dirty="0"/>
              <a:t>Conclusion</a:t>
            </a:r>
          </a:p>
        </p:txBody>
      </p:sp>
      <p:sp>
        <p:nvSpPr>
          <p:cNvPr id="3" name="Text Placeholder 2"/>
          <p:cNvSpPr>
            <a:spLocks noGrp="1"/>
          </p:cNvSpPr>
          <p:nvPr>
            <p:ph type="body" idx="1"/>
          </p:nvPr>
        </p:nvSpPr>
        <p:spPr>
          <a:xfrm>
            <a:off x="1333502" y="1858665"/>
            <a:ext cx="8596668" cy="3880773"/>
          </a:xfrm>
        </p:spPr>
        <p:txBody>
          <a:bodyPr vert="horz" lIns="91440" tIns="45720" rIns="91440" bIns="45720" rtlCol="0" anchor="t">
            <a:normAutofit/>
          </a:bodyPr>
          <a:lstStyle/>
          <a:p>
            <a:r>
              <a:rPr lang="en-US" dirty="0">
                <a:ea typeface="+mn-lt"/>
                <a:cs typeface="+mn-lt"/>
              </a:rPr>
              <a:t>In conclusion, </a:t>
            </a:r>
            <a:r>
              <a:rPr lang="en-US" b="0" i="0" u="none" strike="noStrike" baseline="0" dirty="0">
                <a:ea typeface="+mn-lt"/>
                <a:cs typeface="+mn-lt"/>
              </a:rPr>
              <a:t>"The Fly" </a:t>
            </a:r>
            <a:r>
              <a:rPr lang="en-US" dirty="0">
                <a:ea typeface="+mn-lt"/>
                <a:cs typeface="+mn-lt"/>
              </a:rPr>
              <a:t>by William Blake prompts reflection </a:t>
            </a:r>
            <a:r>
              <a:rPr lang="en-US" b="0" i="0" u="none" strike="noStrike" baseline="0" dirty="0">
                <a:ea typeface="+mn-lt"/>
                <a:cs typeface="+mn-lt"/>
              </a:rPr>
              <a:t>on </a:t>
            </a:r>
            <a:r>
              <a:rPr lang="en-US" dirty="0">
                <a:ea typeface="+mn-lt"/>
                <a:cs typeface="+mn-lt"/>
              </a:rPr>
              <a:t>life's brevity </a:t>
            </a:r>
            <a:r>
              <a:rPr lang="en-US" b="0" i="0" u="none" strike="noStrike" baseline="0" dirty="0">
                <a:ea typeface="+mn-lt"/>
                <a:cs typeface="+mn-lt"/>
              </a:rPr>
              <a:t>and the </a:t>
            </a:r>
            <a:r>
              <a:rPr lang="en-US" dirty="0">
                <a:ea typeface="+mn-lt"/>
                <a:cs typeface="+mn-lt"/>
              </a:rPr>
              <a:t>acceptance </a:t>
            </a:r>
            <a:r>
              <a:rPr lang="en-US" b="0" i="0" u="none" strike="noStrike" baseline="0" dirty="0">
                <a:ea typeface="+mn-lt"/>
                <a:cs typeface="+mn-lt"/>
              </a:rPr>
              <a:t>of </a:t>
            </a:r>
            <a:r>
              <a:rPr lang="en-US" dirty="0">
                <a:ea typeface="+mn-lt"/>
                <a:cs typeface="+mn-lt"/>
              </a:rPr>
              <a:t>mortality. </a:t>
            </a:r>
            <a:endParaRPr lang="en-US"/>
          </a:p>
          <a:p>
            <a:r>
              <a:rPr lang="en-US" dirty="0">
                <a:ea typeface="+mn-lt"/>
                <a:cs typeface="+mn-lt"/>
              </a:rPr>
              <a:t>Through its verses, it invites readers to find contentment in embracing </a:t>
            </a:r>
            <a:r>
              <a:rPr lang="en-US" b="0" i="0" u="none" strike="noStrike" baseline="0" dirty="0">
                <a:ea typeface="+mn-lt"/>
                <a:cs typeface="+mn-lt"/>
              </a:rPr>
              <a:t>the </a:t>
            </a:r>
            <a:r>
              <a:rPr lang="en-US" dirty="0">
                <a:ea typeface="+mn-lt"/>
                <a:cs typeface="+mn-lt"/>
              </a:rPr>
              <a:t>present moment, regardless </a:t>
            </a:r>
            <a:r>
              <a:rPr lang="en-US" b="0" i="0" u="none" strike="noStrike" baseline="0" dirty="0">
                <a:ea typeface="+mn-lt"/>
                <a:cs typeface="+mn-lt"/>
              </a:rPr>
              <a:t>of life's </a:t>
            </a:r>
            <a:r>
              <a:rPr lang="en-US" dirty="0">
                <a:ea typeface="+mn-lt"/>
                <a:cs typeface="+mn-lt"/>
              </a:rPr>
              <a:t>transient nature</a:t>
            </a:r>
            <a:r>
              <a:rPr lang="en-US" b="0" i="0" u="none" strike="noStrike" baseline="0" dirty="0">
                <a:ea typeface="+mn-lt"/>
                <a:cs typeface="+mn-lt"/>
              </a:rPr>
              <a:t>.</a:t>
            </a:r>
            <a:endParaRPr lang="en-US"/>
          </a:p>
        </p:txBody>
      </p:sp>
      <p:sp>
        <p:nvSpPr>
          <p:cNvPr id="4" name="Slide Number Placeholder 3">
            <a:extLst>
              <a:ext uri="{FF2B5EF4-FFF2-40B4-BE49-F238E27FC236}">
                <a16:creationId xmlns:a16="http://schemas.microsoft.com/office/drawing/2014/main" xmlns="" id="{9000C22F-184F-7A43-930D-91407B6701BD}"/>
              </a:ext>
            </a:extLst>
          </p:cNvPr>
          <p:cNvSpPr>
            <a:spLocks noGrp="1"/>
          </p:cNvSpPr>
          <p:nvPr>
            <p:ph type="sldNum" sz="quarter" idx="12"/>
          </p:nvPr>
        </p:nvSpPr>
        <p:spPr/>
        <p:txBody>
          <a:bodyPr/>
          <a:lstStyle/>
          <a:p>
            <a:fld id="{C440F5BE-668E-4993-BC08-043716785BDB}" type="slidenum">
              <a:rPr lang="en-US" dirty="0" smtClean="0"/>
              <a:t>9</a:t>
            </a:fld>
            <a:endParaRPr lang="en-US" dirty="0"/>
          </a:p>
        </p:txBody>
      </p:sp>
    </p:spTree>
    <p:extLst>
      <p:ext uri="{BB962C8B-B14F-4D97-AF65-F5344CB8AC3E}">
        <p14:creationId xmlns:p14="http://schemas.microsoft.com/office/powerpoint/2010/main" val="1920097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Facet</Template>
  <TotalTime>27</TotalTime>
  <Words>715</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Wisp</vt:lpstr>
      <vt:lpstr>Exploring "The Fly" by William Blake</vt:lpstr>
      <vt:lpstr>About the Author</vt:lpstr>
      <vt:lpstr>Main Theme</vt:lpstr>
      <vt:lpstr>Analysis of the Poem (1st Stanza)</vt:lpstr>
      <vt:lpstr>Analysis of the Poem (2nd Stanza)</vt:lpstr>
      <vt:lpstr>Analysis of the Poem (3rd Stanza)</vt:lpstr>
      <vt:lpstr>Analysis of the Poem (4th Stanza)</vt:lpstr>
      <vt:lpstr>Analysis of the Poem (5th Stanza)</vt:lpstr>
      <vt:lpstr>Conclusion</vt:lpstr>
      <vt:lpstr>Questions for Discussion</vt:lpstr>
      <vt:lpstr>Questions for Discussion</vt:lpstr>
      <vt:lpstr>Questions for Discussion</vt:lpstr>
      <vt:lpstr>Questions for Discussion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Fly" by William Blake</dc:title>
  <dc:creator>asus</dc:creator>
  <cp:lastModifiedBy>asus</cp:lastModifiedBy>
  <cp:revision>385</cp:revision>
  <dcterms:created xsi:type="dcterms:W3CDTF">2024-03-01T08:34:55Z</dcterms:created>
  <dcterms:modified xsi:type="dcterms:W3CDTF">2024-03-09T10:57:20Z</dcterms:modified>
</cp:coreProperties>
</file>