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  <p:sldMasterId id="2147483818" r:id="rId3"/>
    <p:sldMasterId id="2147483820" r:id="rId4"/>
    <p:sldMasterId id="2147483822" r:id="rId5"/>
    <p:sldMasterId id="2147483824" r:id="rId6"/>
    <p:sldMasterId id="21474838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6" r:id="rId16"/>
    <p:sldId id="264" r:id="rId17"/>
    <p:sldId id="275" r:id="rId18"/>
    <p:sldId id="276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D0302-D504-400C-9F06-3A739A2984A9}" v="14" dt="2024-03-30T15:58:09.358"/>
    <p1510:client id="{1BD9C5DD-FF54-40E1-9D80-80B7C7AACEA6}" v="664" dt="2024-03-30T09:03:46.221"/>
    <p1510:client id="{21FB2D02-CF66-4784-8AD8-2ADB4616F725}" v="8" dt="2024-03-30T09:16:51.911"/>
    <p1510:client id="{56A9EB92-6DD9-438E-8209-027107A7CDCC}" v="615" dt="2024-03-30T15:43:01.485"/>
    <p1510:client id="{6B54F841-CBC8-468A-98C4-04B01C3C2C60}" v="633" dt="2024-03-30T13:00:43.061"/>
    <p1510:client id="{72BDEFC6-9493-465E-86BE-CD2666C7ECFB}" v="4" dt="2024-03-30T09:13:51.057"/>
    <p1510:client id="{A1795C9C-08CD-4249-982F-CB882BF58DBF}" v="15" dt="2024-03-30T14:13:53.518"/>
    <p1510:client id="{AD387ABF-90E6-499C-9AE1-A3F03CCBFF5A}" v="65" dt="2024-03-30T16:24:54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3B892-2719-43FC-95A9-73C73B36A9A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51E57A-C4DF-4C22-BF3A-048A6672FCC9}">
      <dgm:prSet/>
      <dgm:spPr/>
      <dgm:t>
        <a:bodyPr/>
        <a:lstStyle/>
        <a:p>
          <a:r>
            <a:rPr lang="en-US"/>
            <a:t>Collection of two or more people</a:t>
          </a:r>
        </a:p>
      </dgm:t>
    </dgm:pt>
    <dgm:pt modelId="{1053EA40-BEC4-4E23-B2A2-17C0D654AA33}" type="parTrans" cxnId="{1B8FB199-779A-403C-AB25-2D5B18DF8959}">
      <dgm:prSet/>
      <dgm:spPr/>
      <dgm:t>
        <a:bodyPr/>
        <a:lstStyle/>
        <a:p>
          <a:endParaRPr lang="en-US"/>
        </a:p>
      </dgm:t>
    </dgm:pt>
    <dgm:pt modelId="{EB084A1F-E78E-4EC2-8542-B4264BE6D762}" type="sibTrans" cxnId="{1B8FB199-779A-403C-AB25-2D5B18DF8959}">
      <dgm:prSet/>
      <dgm:spPr/>
      <dgm:t>
        <a:bodyPr/>
        <a:lstStyle/>
        <a:p>
          <a:endParaRPr lang="en-US"/>
        </a:p>
      </dgm:t>
    </dgm:pt>
    <dgm:pt modelId="{1AC7DE34-E506-45FE-AC24-6D2DEAE2A14A}">
      <dgm:prSet/>
      <dgm:spPr/>
      <dgm:t>
        <a:bodyPr/>
        <a:lstStyle/>
        <a:p>
          <a:r>
            <a:rPr lang="en-US"/>
            <a:t>Common goal or interest</a:t>
          </a:r>
        </a:p>
      </dgm:t>
    </dgm:pt>
    <dgm:pt modelId="{10FA4711-1B0F-4F7B-8582-5760D1DDE3E2}" type="parTrans" cxnId="{7E4B9A9C-CFA7-4C0E-81D9-D3E994AAFBAF}">
      <dgm:prSet/>
      <dgm:spPr/>
      <dgm:t>
        <a:bodyPr/>
        <a:lstStyle/>
        <a:p>
          <a:endParaRPr lang="en-US"/>
        </a:p>
      </dgm:t>
    </dgm:pt>
    <dgm:pt modelId="{7107B242-86FF-48D3-B80D-FC5F1D0780AE}" type="sibTrans" cxnId="{7E4B9A9C-CFA7-4C0E-81D9-D3E994AAFBAF}">
      <dgm:prSet/>
      <dgm:spPr/>
      <dgm:t>
        <a:bodyPr/>
        <a:lstStyle/>
        <a:p>
          <a:endParaRPr lang="en-US"/>
        </a:p>
      </dgm:t>
    </dgm:pt>
    <dgm:pt modelId="{7649F8D2-BB02-417F-8A0D-22E81616252F}">
      <dgm:prSet/>
      <dgm:spPr/>
      <dgm:t>
        <a:bodyPr/>
        <a:lstStyle/>
        <a:p>
          <a:r>
            <a:rPr lang="en-US"/>
            <a:t>Interaction and interdependent</a:t>
          </a:r>
        </a:p>
      </dgm:t>
    </dgm:pt>
    <dgm:pt modelId="{414E3DFF-3B05-49AF-8DC2-B115C0E25E60}" type="parTrans" cxnId="{00467922-AF4B-4B00-AC13-37280C129589}">
      <dgm:prSet/>
      <dgm:spPr/>
      <dgm:t>
        <a:bodyPr/>
        <a:lstStyle/>
        <a:p>
          <a:endParaRPr lang="en-US"/>
        </a:p>
      </dgm:t>
    </dgm:pt>
    <dgm:pt modelId="{B4DCF659-0322-4BD4-94F6-7D800B1DB973}" type="sibTrans" cxnId="{00467922-AF4B-4B00-AC13-37280C129589}">
      <dgm:prSet/>
      <dgm:spPr/>
      <dgm:t>
        <a:bodyPr/>
        <a:lstStyle/>
        <a:p>
          <a:endParaRPr lang="en-US"/>
        </a:p>
      </dgm:t>
    </dgm:pt>
    <dgm:pt modelId="{C9DEACEF-DC7D-4B70-BFF3-03F40EFDCF21}">
      <dgm:prSet/>
      <dgm:spPr/>
      <dgm:t>
        <a:bodyPr/>
        <a:lstStyle/>
        <a:p>
          <a:r>
            <a:rPr lang="en-US"/>
            <a:t>Collective identity</a:t>
          </a:r>
        </a:p>
      </dgm:t>
    </dgm:pt>
    <dgm:pt modelId="{B8241D71-006B-4513-907E-C06C569F04B6}" type="parTrans" cxnId="{D2A9200E-C569-4001-96BE-FD7FAB627B87}">
      <dgm:prSet/>
      <dgm:spPr/>
      <dgm:t>
        <a:bodyPr/>
        <a:lstStyle/>
        <a:p>
          <a:endParaRPr lang="en-US"/>
        </a:p>
      </dgm:t>
    </dgm:pt>
    <dgm:pt modelId="{618C13B8-446C-4467-AEA2-414D72B124C7}" type="sibTrans" cxnId="{D2A9200E-C569-4001-96BE-FD7FAB627B87}">
      <dgm:prSet/>
      <dgm:spPr/>
      <dgm:t>
        <a:bodyPr/>
        <a:lstStyle/>
        <a:p>
          <a:endParaRPr lang="en-US"/>
        </a:p>
      </dgm:t>
    </dgm:pt>
    <dgm:pt modelId="{1A4742C7-544B-4366-BE9A-39AB22766688}">
      <dgm:prSet/>
      <dgm:spPr/>
      <dgm:t>
        <a:bodyPr/>
        <a:lstStyle/>
        <a:p>
          <a:r>
            <a:rPr lang="en-US"/>
            <a:t>A stable structure</a:t>
          </a:r>
        </a:p>
      </dgm:t>
    </dgm:pt>
    <dgm:pt modelId="{43A6362D-B4EF-4E8A-806F-D66668870CA7}" type="parTrans" cxnId="{021C2C84-339A-4AA4-A7E3-FCA8BC3EE977}">
      <dgm:prSet/>
      <dgm:spPr/>
      <dgm:t>
        <a:bodyPr/>
        <a:lstStyle/>
        <a:p>
          <a:endParaRPr lang="en-US"/>
        </a:p>
      </dgm:t>
    </dgm:pt>
    <dgm:pt modelId="{63960735-9C73-4FE4-8C8F-16F2649C9B1C}" type="sibTrans" cxnId="{021C2C84-339A-4AA4-A7E3-FCA8BC3EE977}">
      <dgm:prSet/>
      <dgm:spPr/>
      <dgm:t>
        <a:bodyPr/>
        <a:lstStyle/>
        <a:p>
          <a:endParaRPr lang="en-US"/>
        </a:p>
      </dgm:t>
    </dgm:pt>
    <dgm:pt modelId="{E8E07B94-7715-4452-892C-80C8A3C349EF}" type="pres">
      <dgm:prSet presAssocID="{FFA3B892-2719-43FC-95A9-73C73B36A9A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B5EB5B-AC2F-4C71-892D-B985987722E1}" type="pres">
      <dgm:prSet presAssocID="{9951E57A-C4DF-4C22-BF3A-048A6672FCC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47268-AD1D-417D-B7B5-00B37B43CCA6}" type="pres">
      <dgm:prSet presAssocID="{EB084A1F-E78E-4EC2-8542-B4264BE6D762}" presName="sibTrans" presStyleCnt="0"/>
      <dgm:spPr/>
    </dgm:pt>
    <dgm:pt modelId="{46DFB264-3D64-46EE-A9C1-25D815B1EF2F}" type="pres">
      <dgm:prSet presAssocID="{1AC7DE34-E506-45FE-AC24-6D2DEAE2A14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83CC2-C65C-4F31-9348-2B8A9A12FEA9}" type="pres">
      <dgm:prSet presAssocID="{7107B242-86FF-48D3-B80D-FC5F1D0780AE}" presName="sibTrans" presStyleCnt="0"/>
      <dgm:spPr/>
    </dgm:pt>
    <dgm:pt modelId="{0005B917-E50A-42CC-B09C-92FB87FD110C}" type="pres">
      <dgm:prSet presAssocID="{7649F8D2-BB02-417F-8A0D-22E81616252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2FAA9-2A5F-4A66-8738-39DF184CA503}" type="pres">
      <dgm:prSet presAssocID="{B4DCF659-0322-4BD4-94F6-7D800B1DB973}" presName="sibTrans" presStyleCnt="0"/>
      <dgm:spPr/>
    </dgm:pt>
    <dgm:pt modelId="{2557CFB9-54CE-492E-B68A-F4E1D16CFCCC}" type="pres">
      <dgm:prSet presAssocID="{C9DEACEF-DC7D-4B70-BFF3-03F40EFDCF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CA365-C924-4275-9F3E-9E09D4AA9F9B}" type="pres">
      <dgm:prSet presAssocID="{618C13B8-446C-4467-AEA2-414D72B124C7}" presName="sibTrans" presStyleCnt="0"/>
      <dgm:spPr/>
    </dgm:pt>
    <dgm:pt modelId="{05103EAC-356B-449D-98B6-9F67D817A6C0}" type="pres">
      <dgm:prSet presAssocID="{1A4742C7-544B-4366-BE9A-39AB227666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72AD23-F442-463E-9BB1-F318206AF02C}" type="presOf" srcId="{7649F8D2-BB02-417F-8A0D-22E81616252F}" destId="{0005B917-E50A-42CC-B09C-92FB87FD110C}" srcOrd="0" destOrd="0" presId="urn:microsoft.com/office/officeart/2005/8/layout/default"/>
    <dgm:cxn modelId="{2046B3FD-0F10-41F8-8D48-D73267D696DF}" type="presOf" srcId="{9951E57A-C4DF-4C22-BF3A-048A6672FCC9}" destId="{01B5EB5B-AC2F-4C71-892D-B985987722E1}" srcOrd="0" destOrd="0" presId="urn:microsoft.com/office/officeart/2005/8/layout/default"/>
    <dgm:cxn modelId="{7E4B9A9C-CFA7-4C0E-81D9-D3E994AAFBAF}" srcId="{FFA3B892-2719-43FC-95A9-73C73B36A9A7}" destId="{1AC7DE34-E506-45FE-AC24-6D2DEAE2A14A}" srcOrd="1" destOrd="0" parTransId="{10FA4711-1B0F-4F7B-8582-5760D1DDE3E2}" sibTransId="{7107B242-86FF-48D3-B80D-FC5F1D0780AE}"/>
    <dgm:cxn modelId="{021C2C84-339A-4AA4-A7E3-FCA8BC3EE977}" srcId="{FFA3B892-2719-43FC-95A9-73C73B36A9A7}" destId="{1A4742C7-544B-4366-BE9A-39AB22766688}" srcOrd="4" destOrd="0" parTransId="{43A6362D-B4EF-4E8A-806F-D66668870CA7}" sibTransId="{63960735-9C73-4FE4-8C8F-16F2649C9B1C}"/>
    <dgm:cxn modelId="{D2A9200E-C569-4001-96BE-FD7FAB627B87}" srcId="{FFA3B892-2719-43FC-95A9-73C73B36A9A7}" destId="{C9DEACEF-DC7D-4B70-BFF3-03F40EFDCF21}" srcOrd="3" destOrd="0" parTransId="{B8241D71-006B-4513-907E-C06C569F04B6}" sibTransId="{618C13B8-446C-4467-AEA2-414D72B124C7}"/>
    <dgm:cxn modelId="{85AB5A54-F765-415D-BBA8-4CF3C2A1DD3F}" type="presOf" srcId="{1A4742C7-544B-4366-BE9A-39AB22766688}" destId="{05103EAC-356B-449D-98B6-9F67D817A6C0}" srcOrd="0" destOrd="0" presId="urn:microsoft.com/office/officeart/2005/8/layout/default"/>
    <dgm:cxn modelId="{00467922-AF4B-4B00-AC13-37280C129589}" srcId="{FFA3B892-2719-43FC-95A9-73C73B36A9A7}" destId="{7649F8D2-BB02-417F-8A0D-22E81616252F}" srcOrd="2" destOrd="0" parTransId="{414E3DFF-3B05-49AF-8DC2-B115C0E25E60}" sibTransId="{B4DCF659-0322-4BD4-94F6-7D800B1DB973}"/>
    <dgm:cxn modelId="{1B8FB199-779A-403C-AB25-2D5B18DF8959}" srcId="{FFA3B892-2719-43FC-95A9-73C73B36A9A7}" destId="{9951E57A-C4DF-4C22-BF3A-048A6672FCC9}" srcOrd="0" destOrd="0" parTransId="{1053EA40-BEC4-4E23-B2A2-17C0D654AA33}" sibTransId="{EB084A1F-E78E-4EC2-8542-B4264BE6D762}"/>
    <dgm:cxn modelId="{D70DBC6B-CEBF-428F-A151-43E5FE8DFD54}" type="presOf" srcId="{1AC7DE34-E506-45FE-AC24-6D2DEAE2A14A}" destId="{46DFB264-3D64-46EE-A9C1-25D815B1EF2F}" srcOrd="0" destOrd="0" presId="urn:microsoft.com/office/officeart/2005/8/layout/default"/>
    <dgm:cxn modelId="{01B39AD6-8683-4310-81E4-47F00A97B5F3}" type="presOf" srcId="{FFA3B892-2719-43FC-95A9-73C73B36A9A7}" destId="{E8E07B94-7715-4452-892C-80C8A3C349EF}" srcOrd="0" destOrd="0" presId="urn:microsoft.com/office/officeart/2005/8/layout/default"/>
    <dgm:cxn modelId="{4000DB10-E33B-4BDE-BA88-73656C591609}" type="presOf" srcId="{C9DEACEF-DC7D-4B70-BFF3-03F40EFDCF21}" destId="{2557CFB9-54CE-492E-B68A-F4E1D16CFCCC}" srcOrd="0" destOrd="0" presId="urn:microsoft.com/office/officeart/2005/8/layout/default"/>
    <dgm:cxn modelId="{4B9958F3-967B-4B0A-BBE4-347F328354FD}" type="presParOf" srcId="{E8E07B94-7715-4452-892C-80C8A3C349EF}" destId="{01B5EB5B-AC2F-4C71-892D-B985987722E1}" srcOrd="0" destOrd="0" presId="urn:microsoft.com/office/officeart/2005/8/layout/default"/>
    <dgm:cxn modelId="{06EFBE4F-705B-470A-BCB5-B24200CFFD39}" type="presParOf" srcId="{E8E07B94-7715-4452-892C-80C8A3C349EF}" destId="{53647268-AD1D-417D-B7B5-00B37B43CCA6}" srcOrd="1" destOrd="0" presId="urn:microsoft.com/office/officeart/2005/8/layout/default"/>
    <dgm:cxn modelId="{F1326296-FD5F-4E82-AAD2-11305DE8C425}" type="presParOf" srcId="{E8E07B94-7715-4452-892C-80C8A3C349EF}" destId="{46DFB264-3D64-46EE-A9C1-25D815B1EF2F}" srcOrd="2" destOrd="0" presId="urn:microsoft.com/office/officeart/2005/8/layout/default"/>
    <dgm:cxn modelId="{9CCB2CFB-83BA-46D0-9BCA-31A1E836B843}" type="presParOf" srcId="{E8E07B94-7715-4452-892C-80C8A3C349EF}" destId="{74583CC2-C65C-4F31-9348-2B8A9A12FEA9}" srcOrd="3" destOrd="0" presId="urn:microsoft.com/office/officeart/2005/8/layout/default"/>
    <dgm:cxn modelId="{62B53A85-F524-4341-AE82-738801F165CE}" type="presParOf" srcId="{E8E07B94-7715-4452-892C-80C8A3C349EF}" destId="{0005B917-E50A-42CC-B09C-92FB87FD110C}" srcOrd="4" destOrd="0" presId="urn:microsoft.com/office/officeart/2005/8/layout/default"/>
    <dgm:cxn modelId="{E9E3E345-E93C-4E12-BC74-A1B7BA9CE276}" type="presParOf" srcId="{E8E07B94-7715-4452-892C-80C8A3C349EF}" destId="{5442FAA9-2A5F-4A66-8738-39DF184CA503}" srcOrd="5" destOrd="0" presId="urn:microsoft.com/office/officeart/2005/8/layout/default"/>
    <dgm:cxn modelId="{A3794820-C88F-4955-AA89-1AE7E3996A74}" type="presParOf" srcId="{E8E07B94-7715-4452-892C-80C8A3C349EF}" destId="{2557CFB9-54CE-492E-B68A-F4E1D16CFCCC}" srcOrd="6" destOrd="0" presId="urn:microsoft.com/office/officeart/2005/8/layout/default"/>
    <dgm:cxn modelId="{14BA5E60-B7B8-4112-9803-666D77354A56}" type="presParOf" srcId="{E8E07B94-7715-4452-892C-80C8A3C349EF}" destId="{4A9CA365-C924-4275-9F3E-9E09D4AA9F9B}" srcOrd="7" destOrd="0" presId="urn:microsoft.com/office/officeart/2005/8/layout/default"/>
    <dgm:cxn modelId="{A36E4484-62FA-4137-92CC-88FC48C4275B}" type="presParOf" srcId="{E8E07B94-7715-4452-892C-80C8A3C349EF}" destId="{05103EAC-356B-449D-98B6-9F67D817A6C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F37917-8783-4B5E-918A-48653083047A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F10754-2CEC-4F3D-999E-EF80835B6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</a:t>
          </a:r>
        </a:p>
      </dgm:t>
    </dgm:pt>
    <dgm:pt modelId="{274E8E89-B4E1-46FB-94FB-10398CCAEA17}" type="parTrans" cxnId="{143EDB0B-1E20-4F46-B322-17BBE341BF5F}">
      <dgm:prSet/>
      <dgm:spPr/>
      <dgm:t>
        <a:bodyPr/>
        <a:lstStyle/>
        <a:p>
          <a:endParaRPr lang="en-US"/>
        </a:p>
      </dgm:t>
    </dgm:pt>
    <dgm:pt modelId="{0D2A3874-81C5-4CBF-9046-9EF660AEC6A0}" type="sibTrans" cxnId="{143EDB0B-1E20-4F46-B322-17BBE341BF5F}">
      <dgm:prSet/>
      <dgm:spPr/>
      <dgm:t>
        <a:bodyPr/>
        <a:lstStyle/>
        <a:p>
          <a:endParaRPr lang="en-US"/>
        </a:p>
      </dgm:t>
    </dgm:pt>
    <dgm:pt modelId="{7A6AD3D9-7176-4932-B4A4-85266C3CBE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Affiliation</a:t>
          </a:r>
        </a:p>
      </dgm:t>
    </dgm:pt>
    <dgm:pt modelId="{98F6A644-C9CC-41F3-9A93-A0FC2593AA6E}" type="parTrans" cxnId="{B0A57687-71EE-428D-A0B6-BAED400D31F4}">
      <dgm:prSet/>
      <dgm:spPr/>
      <dgm:t>
        <a:bodyPr/>
        <a:lstStyle/>
        <a:p>
          <a:endParaRPr lang="en-US"/>
        </a:p>
      </dgm:t>
    </dgm:pt>
    <dgm:pt modelId="{2B287FB4-0789-4743-999E-46948D5406E2}" type="sibTrans" cxnId="{B0A57687-71EE-428D-A0B6-BAED400D31F4}">
      <dgm:prSet/>
      <dgm:spPr/>
      <dgm:t>
        <a:bodyPr/>
        <a:lstStyle/>
        <a:p>
          <a:endParaRPr lang="en-US"/>
        </a:p>
      </dgm:t>
    </dgm:pt>
    <dgm:pt modelId="{8477A7EB-1711-47AA-95E3-E154F68CB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achievement</a:t>
          </a:r>
        </a:p>
      </dgm:t>
    </dgm:pt>
    <dgm:pt modelId="{40BD7814-C645-44B1-B841-796A891411D3}" type="parTrans" cxnId="{EB713EF9-7F7C-409B-ABAE-91C428AE57E3}">
      <dgm:prSet/>
      <dgm:spPr/>
      <dgm:t>
        <a:bodyPr/>
        <a:lstStyle/>
        <a:p>
          <a:endParaRPr lang="en-US"/>
        </a:p>
      </dgm:t>
    </dgm:pt>
    <dgm:pt modelId="{B2BA8711-85DB-48C5-8FF8-86D19A164E8A}" type="sibTrans" cxnId="{EB713EF9-7F7C-409B-ABAE-91C428AE57E3}">
      <dgm:prSet/>
      <dgm:spPr/>
      <dgm:t>
        <a:bodyPr/>
        <a:lstStyle/>
        <a:p>
          <a:endParaRPr lang="en-US"/>
        </a:p>
      </dgm:t>
    </dgm:pt>
    <dgm:pt modelId="{06EF5B48-09E4-4804-A0B3-12A8E8EC7A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Socialization of new employees</a:t>
          </a:r>
        </a:p>
      </dgm:t>
    </dgm:pt>
    <dgm:pt modelId="{91E2ABED-7072-49F7-AF90-0CC75D92CA5B}" type="parTrans" cxnId="{5996EBF5-728A-4C3E-BA14-A094F94F9EA6}">
      <dgm:prSet/>
      <dgm:spPr/>
      <dgm:t>
        <a:bodyPr/>
        <a:lstStyle/>
        <a:p>
          <a:endParaRPr lang="en-US"/>
        </a:p>
      </dgm:t>
    </dgm:pt>
    <dgm:pt modelId="{40C1C5B6-A207-4F05-A889-BF8D42A34E62}" type="sibTrans" cxnId="{5996EBF5-728A-4C3E-BA14-A094F94F9EA6}">
      <dgm:prSet/>
      <dgm:spPr/>
      <dgm:t>
        <a:bodyPr/>
        <a:lstStyle/>
        <a:p>
          <a:endParaRPr lang="en-US"/>
        </a:p>
      </dgm:t>
    </dgm:pt>
    <dgm:pt modelId="{33D7447B-B59B-4B28-8E78-3819599A4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making</a:t>
          </a:r>
        </a:p>
      </dgm:t>
    </dgm:pt>
    <dgm:pt modelId="{9873238B-4A79-403D-BDF7-F4E6B2D9FBB7}" type="parTrans" cxnId="{34F69683-9507-4F82-8703-C09D57F64BAC}">
      <dgm:prSet/>
      <dgm:spPr/>
      <dgm:t>
        <a:bodyPr/>
        <a:lstStyle/>
        <a:p>
          <a:endParaRPr lang="en-US"/>
        </a:p>
      </dgm:t>
    </dgm:pt>
    <dgm:pt modelId="{4466E723-3DAD-422B-8EC9-495D076BA7F6}" type="sibTrans" cxnId="{34F69683-9507-4F82-8703-C09D57F64BAC}">
      <dgm:prSet/>
      <dgm:spPr/>
      <dgm:t>
        <a:bodyPr/>
        <a:lstStyle/>
        <a:p>
          <a:endParaRPr lang="en-US"/>
        </a:p>
      </dgm:t>
    </dgm:pt>
    <dgm:pt modelId="{E0C4FE60-DFB8-437E-BAD9-E8CDAA700B19}" type="pres">
      <dgm:prSet presAssocID="{3CF37917-8783-4B5E-918A-48653083047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2B7827-40DE-4A28-BD92-54836D359210}" type="pres">
      <dgm:prSet presAssocID="{5AF10754-2CEC-4F3D-999E-EF80835B6078}" presName="compNode" presStyleCnt="0"/>
      <dgm:spPr/>
    </dgm:pt>
    <dgm:pt modelId="{B72EFC70-4B84-4B18-AC0D-4408BE8FF0C1}" type="pres">
      <dgm:prSet presAssocID="{5AF10754-2CEC-4F3D-999E-EF80835B6078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90A6D3E-F7DC-42A0-A6B2-B2724FCECC7D}" type="pres">
      <dgm:prSet presAssocID="{5AF10754-2CEC-4F3D-999E-EF80835B6078}" presName="spaceRect" presStyleCnt="0"/>
      <dgm:spPr/>
    </dgm:pt>
    <dgm:pt modelId="{43882D45-F0D3-4B1B-BCB4-9B1859A2B9B8}" type="pres">
      <dgm:prSet presAssocID="{5AF10754-2CEC-4F3D-999E-EF80835B6078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41CE68C-6040-47AD-848C-2E0CDB045D95}" type="pres">
      <dgm:prSet presAssocID="{0D2A3874-81C5-4CBF-9046-9EF660AEC6A0}" presName="sibTrans" presStyleCnt="0"/>
      <dgm:spPr/>
    </dgm:pt>
    <dgm:pt modelId="{D7762CCA-F81D-4C9D-BE00-82A8B0E7F4BC}" type="pres">
      <dgm:prSet presAssocID="{7A6AD3D9-7176-4932-B4A4-85266C3CBE80}" presName="compNode" presStyleCnt="0"/>
      <dgm:spPr/>
    </dgm:pt>
    <dgm:pt modelId="{791990F0-FE6B-479A-915F-6033F7ECE068}" type="pres">
      <dgm:prSet presAssocID="{7A6AD3D9-7176-4932-B4A4-85266C3CBE80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DB36FC6-1A13-4888-BC40-7CFEFF220A3A}" type="pres">
      <dgm:prSet presAssocID="{7A6AD3D9-7176-4932-B4A4-85266C3CBE80}" presName="spaceRect" presStyleCnt="0"/>
      <dgm:spPr/>
    </dgm:pt>
    <dgm:pt modelId="{29A4C7A5-8D2E-4F7E-8A55-E401E952949B}" type="pres">
      <dgm:prSet presAssocID="{7A6AD3D9-7176-4932-B4A4-85266C3CBE80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7818F60-0BC1-4B25-AC94-72ECB875E41A}" type="pres">
      <dgm:prSet presAssocID="{2B287FB4-0789-4743-999E-46948D5406E2}" presName="sibTrans" presStyleCnt="0"/>
      <dgm:spPr/>
    </dgm:pt>
    <dgm:pt modelId="{0F26491B-455D-483D-BA82-D8F62BD8BCF7}" type="pres">
      <dgm:prSet presAssocID="{8477A7EB-1711-47AA-95E3-E154F68CB42C}" presName="compNode" presStyleCnt="0"/>
      <dgm:spPr/>
    </dgm:pt>
    <dgm:pt modelId="{BF60B05A-B183-48F7-90C9-364F03078155}" type="pres">
      <dgm:prSet presAssocID="{8477A7EB-1711-47AA-95E3-E154F68CB42C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1F85759-3420-4994-BEC0-ABBC04A53A52}" type="pres">
      <dgm:prSet presAssocID="{8477A7EB-1711-47AA-95E3-E154F68CB42C}" presName="spaceRect" presStyleCnt="0"/>
      <dgm:spPr/>
    </dgm:pt>
    <dgm:pt modelId="{7F16EDC0-A628-4CC7-AB9F-C044CC722490}" type="pres">
      <dgm:prSet presAssocID="{8477A7EB-1711-47AA-95E3-E154F68CB42C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D901246-E295-439C-B9B6-FD5E9A937E38}" type="pres">
      <dgm:prSet presAssocID="{B2BA8711-85DB-48C5-8FF8-86D19A164E8A}" presName="sibTrans" presStyleCnt="0"/>
      <dgm:spPr/>
    </dgm:pt>
    <dgm:pt modelId="{02ACB69F-9718-4CEF-AC89-589C12B96F2B}" type="pres">
      <dgm:prSet presAssocID="{06EF5B48-09E4-4804-A0B3-12A8E8EC7AFD}" presName="compNode" presStyleCnt="0"/>
      <dgm:spPr/>
    </dgm:pt>
    <dgm:pt modelId="{B073E9A3-C7D1-4C28-ABE6-FAF2ABCFA04F}" type="pres">
      <dgm:prSet presAssocID="{06EF5B48-09E4-4804-A0B3-12A8E8EC7AFD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9B9B6AE-90D4-46A7-A66B-9259359F54A2}" type="pres">
      <dgm:prSet presAssocID="{06EF5B48-09E4-4804-A0B3-12A8E8EC7AFD}" presName="spaceRect" presStyleCnt="0"/>
      <dgm:spPr/>
    </dgm:pt>
    <dgm:pt modelId="{55CF649D-6DD1-4D8E-B681-8EFE37697CE5}" type="pres">
      <dgm:prSet presAssocID="{06EF5B48-09E4-4804-A0B3-12A8E8EC7AFD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232DFE0-C5E7-416A-B2D1-A54C3E543B6C}" type="pres">
      <dgm:prSet presAssocID="{40C1C5B6-A207-4F05-A889-BF8D42A34E62}" presName="sibTrans" presStyleCnt="0"/>
      <dgm:spPr/>
    </dgm:pt>
    <dgm:pt modelId="{8C4F2755-1708-42CF-9337-B3826484CE94}" type="pres">
      <dgm:prSet presAssocID="{33D7447B-B59B-4B28-8E78-3819599A475B}" presName="compNode" presStyleCnt="0"/>
      <dgm:spPr/>
    </dgm:pt>
    <dgm:pt modelId="{5CBF2804-45E3-4A2B-8621-CB2388526616}" type="pres">
      <dgm:prSet presAssocID="{33D7447B-B59B-4B28-8E78-3819599A475B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538E26-3A99-4A70-A8DD-69E7A5EE5754}" type="pres">
      <dgm:prSet presAssocID="{33D7447B-B59B-4B28-8E78-3819599A475B}" presName="spaceRect" presStyleCnt="0"/>
      <dgm:spPr/>
    </dgm:pt>
    <dgm:pt modelId="{693E22DA-6E01-4786-8759-1B5827AD5BAF}" type="pres">
      <dgm:prSet presAssocID="{33D7447B-B59B-4B28-8E78-3819599A475B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B19CB0-C25F-4FD5-A43E-E37316AFA39D}" type="presOf" srcId="{3CF37917-8783-4B5E-918A-48653083047A}" destId="{E0C4FE60-DFB8-437E-BAD9-E8CDAA700B19}" srcOrd="0" destOrd="0" presId="urn:microsoft.com/office/officeart/2018/2/layout/IconLabelList"/>
    <dgm:cxn modelId="{E7B5FAF5-918B-41A1-A267-40F0C34EC3E6}" type="presOf" srcId="{7A6AD3D9-7176-4932-B4A4-85266C3CBE80}" destId="{29A4C7A5-8D2E-4F7E-8A55-E401E952949B}" srcOrd="0" destOrd="0" presId="urn:microsoft.com/office/officeart/2018/2/layout/IconLabelList"/>
    <dgm:cxn modelId="{EB713EF9-7F7C-409B-ABAE-91C428AE57E3}" srcId="{3CF37917-8783-4B5E-918A-48653083047A}" destId="{8477A7EB-1711-47AA-95E3-E154F68CB42C}" srcOrd="2" destOrd="0" parTransId="{40BD7814-C645-44B1-B841-796A891411D3}" sibTransId="{B2BA8711-85DB-48C5-8FF8-86D19A164E8A}"/>
    <dgm:cxn modelId="{81C32185-C3F0-429B-A723-15A0DEC8C66B}" type="presOf" srcId="{06EF5B48-09E4-4804-A0B3-12A8E8EC7AFD}" destId="{55CF649D-6DD1-4D8E-B681-8EFE37697CE5}" srcOrd="0" destOrd="0" presId="urn:microsoft.com/office/officeart/2018/2/layout/IconLabelList"/>
    <dgm:cxn modelId="{4AD0404B-7E57-4781-B326-448CE0AF334F}" type="presOf" srcId="{8477A7EB-1711-47AA-95E3-E154F68CB42C}" destId="{7F16EDC0-A628-4CC7-AB9F-C044CC722490}" srcOrd="0" destOrd="0" presId="urn:microsoft.com/office/officeart/2018/2/layout/IconLabelList"/>
    <dgm:cxn modelId="{143EDB0B-1E20-4F46-B322-17BBE341BF5F}" srcId="{3CF37917-8783-4B5E-918A-48653083047A}" destId="{5AF10754-2CEC-4F3D-999E-EF80835B6078}" srcOrd="0" destOrd="0" parTransId="{274E8E89-B4E1-46FB-94FB-10398CCAEA17}" sibTransId="{0D2A3874-81C5-4CBF-9046-9EF660AEC6A0}"/>
    <dgm:cxn modelId="{3FE972EE-FF60-41FB-B1AD-E4D7B2715D4A}" type="presOf" srcId="{5AF10754-2CEC-4F3D-999E-EF80835B6078}" destId="{43882D45-F0D3-4B1B-BCB4-9B1859A2B9B8}" srcOrd="0" destOrd="0" presId="urn:microsoft.com/office/officeart/2018/2/layout/IconLabelList"/>
    <dgm:cxn modelId="{695A0FD1-1223-4261-8977-0DE2BCC9B077}" type="presOf" srcId="{33D7447B-B59B-4B28-8E78-3819599A475B}" destId="{693E22DA-6E01-4786-8759-1B5827AD5BAF}" srcOrd="0" destOrd="0" presId="urn:microsoft.com/office/officeart/2018/2/layout/IconLabelList"/>
    <dgm:cxn modelId="{34F69683-9507-4F82-8703-C09D57F64BAC}" srcId="{3CF37917-8783-4B5E-918A-48653083047A}" destId="{33D7447B-B59B-4B28-8E78-3819599A475B}" srcOrd="4" destOrd="0" parTransId="{9873238B-4A79-403D-BDF7-F4E6B2D9FBB7}" sibTransId="{4466E723-3DAD-422B-8EC9-495D076BA7F6}"/>
    <dgm:cxn modelId="{5996EBF5-728A-4C3E-BA14-A094F94F9EA6}" srcId="{3CF37917-8783-4B5E-918A-48653083047A}" destId="{06EF5B48-09E4-4804-A0B3-12A8E8EC7AFD}" srcOrd="3" destOrd="0" parTransId="{91E2ABED-7072-49F7-AF90-0CC75D92CA5B}" sibTransId="{40C1C5B6-A207-4F05-A889-BF8D42A34E62}"/>
    <dgm:cxn modelId="{B0A57687-71EE-428D-A0B6-BAED400D31F4}" srcId="{3CF37917-8783-4B5E-918A-48653083047A}" destId="{7A6AD3D9-7176-4932-B4A4-85266C3CBE80}" srcOrd="1" destOrd="0" parTransId="{98F6A644-C9CC-41F3-9A93-A0FC2593AA6E}" sibTransId="{2B287FB4-0789-4743-999E-46948D5406E2}"/>
    <dgm:cxn modelId="{22EED926-C2B0-4D33-BB17-2DFC7EA40598}" type="presParOf" srcId="{E0C4FE60-DFB8-437E-BAD9-E8CDAA700B19}" destId="{292B7827-40DE-4A28-BD92-54836D359210}" srcOrd="0" destOrd="0" presId="urn:microsoft.com/office/officeart/2018/2/layout/IconLabelList"/>
    <dgm:cxn modelId="{0B00E43A-7A89-4E7D-B923-485D5E8A8BD4}" type="presParOf" srcId="{292B7827-40DE-4A28-BD92-54836D359210}" destId="{B72EFC70-4B84-4B18-AC0D-4408BE8FF0C1}" srcOrd="0" destOrd="0" presId="urn:microsoft.com/office/officeart/2018/2/layout/IconLabelList"/>
    <dgm:cxn modelId="{BA370AA8-0ED4-45E6-8E36-59B48048341B}" type="presParOf" srcId="{292B7827-40DE-4A28-BD92-54836D359210}" destId="{790A6D3E-F7DC-42A0-A6B2-B2724FCECC7D}" srcOrd="1" destOrd="0" presId="urn:microsoft.com/office/officeart/2018/2/layout/IconLabelList"/>
    <dgm:cxn modelId="{D94683A5-3CF3-47DB-A815-C2BC31796F84}" type="presParOf" srcId="{292B7827-40DE-4A28-BD92-54836D359210}" destId="{43882D45-F0D3-4B1B-BCB4-9B1859A2B9B8}" srcOrd="2" destOrd="0" presId="urn:microsoft.com/office/officeart/2018/2/layout/IconLabelList"/>
    <dgm:cxn modelId="{19BC0E44-7934-42F7-AC9D-00CAD0548BE0}" type="presParOf" srcId="{E0C4FE60-DFB8-437E-BAD9-E8CDAA700B19}" destId="{041CE68C-6040-47AD-848C-2E0CDB045D95}" srcOrd="1" destOrd="0" presId="urn:microsoft.com/office/officeart/2018/2/layout/IconLabelList"/>
    <dgm:cxn modelId="{D1E0154E-8450-4D41-A1F4-31ECFBDB3094}" type="presParOf" srcId="{E0C4FE60-DFB8-437E-BAD9-E8CDAA700B19}" destId="{D7762CCA-F81D-4C9D-BE00-82A8B0E7F4BC}" srcOrd="2" destOrd="0" presId="urn:microsoft.com/office/officeart/2018/2/layout/IconLabelList"/>
    <dgm:cxn modelId="{11631CC3-410D-4870-8D4E-0C756FE7EA55}" type="presParOf" srcId="{D7762CCA-F81D-4C9D-BE00-82A8B0E7F4BC}" destId="{791990F0-FE6B-479A-915F-6033F7ECE068}" srcOrd="0" destOrd="0" presId="urn:microsoft.com/office/officeart/2018/2/layout/IconLabelList"/>
    <dgm:cxn modelId="{366BF749-5BCB-4F2D-898A-5D4E40F9ADEB}" type="presParOf" srcId="{D7762CCA-F81D-4C9D-BE00-82A8B0E7F4BC}" destId="{4DB36FC6-1A13-4888-BC40-7CFEFF220A3A}" srcOrd="1" destOrd="0" presId="urn:microsoft.com/office/officeart/2018/2/layout/IconLabelList"/>
    <dgm:cxn modelId="{21003F56-1C61-40FB-AA99-06C1AACF0063}" type="presParOf" srcId="{D7762CCA-F81D-4C9D-BE00-82A8B0E7F4BC}" destId="{29A4C7A5-8D2E-4F7E-8A55-E401E952949B}" srcOrd="2" destOrd="0" presId="urn:microsoft.com/office/officeart/2018/2/layout/IconLabelList"/>
    <dgm:cxn modelId="{17E70D08-2C79-40B5-BE86-73EF501EC7B0}" type="presParOf" srcId="{E0C4FE60-DFB8-437E-BAD9-E8CDAA700B19}" destId="{87818F60-0BC1-4B25-AC94-72ECB875E41A}" srcOrd="3" destOrd="0" presId="urn:microsoft.com/office/officeart/2018/2/layout/IconLabelList"/>
    <dgm:cxn modelId="{96DFACBA-D419-44ED-BEDE-6596AD7E2C12}" type="presParOf" srcId="{E0C4FE60-DFB8-437E-BAD9-E8CDAA700B19}" destId="{0F26491B-455D-483D-BA82-D8F62BD8BCF7}" srcOrd="4" destOrd="0" presId="urn:microsoft.com/office/officeart/2018/2/layout/IconLabelList"/>
    <dgm:cxn modelId="{2E788F30-B51C-47C6-BAE1-16D5892C7211}" type="presParOf" srcId="{0F26491B-455D-483D-BA82-D8F62BD8BCF7}" destId="{BF60B05A-B183-48F7-90C9-364F03078155}" srcOrd="0" destOrd="0" presId="urn:microsoft.com/office/officeart/2018/2/layout/IconLabelList"/>
    <dgm:cxn modelId="{B98010B7-E349-4FED-B194-AB3A6F2C76D9}" type="presParOf" srcId="{0F26491B-455D-483D-BA82-D8F62BD8BCF7}" destId="{91F85759-3420-4994-BEC0-ABBC04A53A52}" srcOrd="1" destOrd="0" presId="urn:microsoft.com/office/officeart/2018/2/layout/IconLabelList"/>
    <dgm:cxn modelId="{159BA4C7-274A-4485-804E-AA56E1344611}" type="presParOf" srcId="{0F26491B-455D-483D-BA82-D8F62BD8BCF7}" destId="{7F16EDC0-A628-4CC7-AB9F-C044CC722490}" srcOrd="2" destOrd="0" presId="urn:microsoft.com/office/officeart/2018/2/layout/IconLabelList"/>
    <dgm:cxn modelId="{B8966A2E-3948-496E-9508-BDC4DD9BEC84}" type="presParOf" srcId="{E0C4FE60-DFB8-437E-BAD9-E8CDAA700B19}" destId="{2D901246-E295-439C-B9B6-FD5E9A937E38}" srcOrd="5" destOrd="0" presId="urn:microsoft.com/office/officeart/2018/2/layout/IconLabelList"/>
    <dgm:cxn modelId="{CD7295CF-EA6D-4518-B9DD-82A3ECD371DC}" type="presParOf" srcId="{E0C4FE60-DFB8-437E-BAD9-E8CDAA700B19}" destId="{02ACB69F-9718-4CEF-AC89-589C12B96F2B}" srcOrd="6" destOrd="0" presId="urn:microsoft.com/office/officeart/2018/2/layout/IconLabelList"/>
    <dgm:cxn modelId="{D06E7E4A-E526-413F-9FCC-F98E458460E0}" type="presParOf" srcId="{02ACB69F-9718-4CEF-AC89-589C12B96F2B}" destId="{B073E9A3-C7D1-4C28-ABE6-FAF2ABCFA04F}" srcOrd="0" destOrd="0" presId="urn:microsoft.com/office/officeart/2018/2/layout/IconLabelList"/>
    <dgm:cxn modelId="{D44542B7-CA74-4B93-8D82-56055724143B}" type="presParOf" srcId="{02ACB69F-9718-4CEF-AC89-589C12B96F2B}" destId="{69B9B6AE-90D4-46A7-A66B-9259359F54A2}" srcOrd="1" destOrd="0" presId="urn:microsoft.com/office/officeart/2018/2/layout/IconLabelList"/>
    <dgm:cxn modelId="{C3B0391B-6D00-4FB5-ACED-68564DC0BC65}" type="presParOf" srcId="{02ACB69F-9718-4CEF-AC89-589C12B96F2B}" destId="{55CF649D-6DD1-4D8E-B681-8EFE37697CE5}" srcOrd="2" destOrd="0" presId="urn:microsoft.com/office/officeart/2018/2/layout/IconLabelList"/>
    <dgm:cxn modelId="{F0E1A6C5-C16B-45D1-B001-A8001877C6E3}" type="presParOf" srcId="{E0C4FE60-DFB8-437E-BAD9-E8CDAA700B19}" destId="{7232DFE0-C5E7-416A-B2D1-A54C3E543B6C}" srcOrd="7" destOrd="0" presId="urn:microsoft.com/office/officeart/2018/2/layout/IconLabelList"/>
    <dgm:cxn modelId="{2396117E-8DBE-497A-82B2-5CA8308901F5}" type="presParOf" srcId="{E0C4FE60-DFB8-437E-BAD9-E8CDAA700B19}" destId="{8C4F2755-1708-42CF-9337-B3826484CE94}" srcOrd="8" destOrd="0" presId="urn:microsoft.com/office/officeart/2018/2/layout/IconLabelList"/>
    <dgm:cxn modelId="{D327D788-AA34-401C-988C-F5D41C811923}" type="presParOf" srcId="{8C4F2755-1708-42CF-9337-B3826484CE94}" destId="{5CBF2804-45E3-4A2B-8621-CB2388526616}" srcOrd="0" destOrd="0" presId="urn:microsoft.com/office/officeart/2018/2/layout/IconLabelList"/>
    <dgm:cxn modelId="{FF4D9D44-7209-44D9-8A41-7E0018885393}" type="presParOf" srcId="{8C4F2755-1708-42CF-9337-B3826484CE94}" destId="{18538E26-3A99-4A70-A8DD-69E7A5EE5754}" srcOrd="1" destOrd="0" presId="urn:microsoft.com/office/officeart/2018/2/layout/IconLabelList"/>
    <dgm:cxn modelId="{5788CCBC-9D84-4593-9660-2287EE0FC378}" type="presParOf" srcId="{8C4F2755-1708-42CF-9337-B3826484CE94}" destId="{693E22DA-6E01-4786-8759-1B5827AD5B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C49D2-24F7-4C3B-BC9A-EAD28665DDEB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B9D466-3A99-4796-A6B6-7F0E05C9B05B}">
      <dgm:prSet/>
      <dgm:spPr/>
      <dgm:t>
        <a:bodyPr/>
        <a:lstStyle/>
        <a:p>
          <a:r>
            <a:rPr lang="en-US"/>
            <a:t>Formal Groups</a:t>
          </a:r>
        </a:p>
      </dgm:t>
    </dgm:pt>
    <dgm:pt modelId="{896385AA-7A0F-429B-AB51-98734C5F357F}" type="parTrans" cxnId="{064783FD-6CB1-46C4-8257-69CB6F2932FD}">
      <dgm:prSet/>
      <dgm:spPr/>
      <dgm:t>
        <a:bodyPr/>
        <a:lstStyle/>
        <a:p>
          <a:endParaRPr lang="en-US"/>
        </a:p>
      </dgm:t>
    </dgm:pt>
    <dgm:pt modelId="{C0D3DEDC-3146-459E-96BC-1543EB2C5C07}" type="sibTrans" cxnId="{064783FD-6CB1-46C4-8257-69CB6F2932FD}">
      <dgm:prSet/>
      <dgm:spPr/>
      <dgm:t>
        <a:bodyPr/>
        <a:lstStyle/>
        <a:p>
          <a:endParaRPr lang="en-US"/>
        </a:p>
      </dgm:t>
    </dgm:pt>
    <dgm:pt modelId="{ACFD2F24-88DB-46FD-BC80-05DC1EBF23BF}">
      <dgm:prSet/>
      <dgm:spPr/>
      <dgm:t>
        <a:bodyPr/>
        <a:lstStyle/>
        <a:p>
          <a:r>
            <a:rPr lang="en-US"/>
            <a:t>Command groups</a:t>
          </a:r>
        </a:p>
      </dgm:t>
    </dgm:pt>
    <dgm:pt modelId="{9C61AC7E-C5A0-4400-8FD2-A63CC627ED4D}" type="parTrans" cxnId="{CE72B7A3-0AF8-4B98-BDAF-012879CA2946}">
      <dgm:prSet/>
      <dgm:spPr/>
      <dgm:t>
        <a:bodyPr/>
        <a:lstStyle/>
        <a:p>
          <a:endParaRPr lang="en-US"/>
        </a:p>
      </dgm:t>
    </dgm:pt>
    <dgm:pt modelId="{25535662-2B0C-4198-8600-E16B42DA22CB}" type="sibTrans" cxnId="{CE72B7A3-0AF8-4B98-BDAF-012879CA2946}">
      <dgm:prSet/>
      <dgm:spPr/>
      <dgm:t>
        <a:bodyPr/>
        <a:lstStyle/>
        <a:p>
          <a:endParaRPr lang="en-US"/>
        </a:p>
      </dgm:t>
    </dgm:pt>
    <dgm:pt modelId="{C7B75C7D-8F3B-47E4-98E8-49EA9B456BC8}">
      <dgm:prSet/>
      <dgm:spPr/>
      <dgm:t>
        <a:bodyPr/>
        <a:lstStyle/>
        <a:p>
          <a:r>
            <a:rPr lang="en-US"/>
            <a:t>Task groups</a:t>
          </a:r>
        </a:p>
      </dgm:t>
    </dgm:pt>
    <dgm:pt modelId="{4633CA5C-50A7-427A-A378-47FD15C2DAD0}" type="parTrans" cxnId="{65FB1D60-4705-411C-A216-1CB52766DAC2}">
      <dgm:prSet/>
      <dgm:spPr/>
      <dgm:t>
        <a:bodyPr/>
        <a:lstStyle/>
        <a:p>
          <a:endParaRPr lang="en-US"/>
        </a:p>
      </dgm:t>
    </dgm:pt>
    <dgm:pt modelId="{94AA4870-A58C-4AE9-B102-0AB9866CB3FB}" type="sibTrans" cxnId="{65FB1D60-4705-411C-A216-1CB52766DAC2}">
      <dgm:prSet/>
      <dgm:spPr/>
      <dgm:t>
        <a:bodyPr/>
        <a:lstStyle/>
        <a:p>
          <a:endParaRPr lang="en-US"/>
        </a:p>
      </dgm:t>
    </dgm:pt>
    <dgm:pt modelId="{5BBDCBCD-70C7-4ECD-A224-0E47F3A5ED88}">
      <dgm:prSet/>
      <dgm:spPr/>
      <dgm:t>
        <a:bodyPr/>
        <a:lstStyle/>
        <a:p>
          <a:r>
            <a:rPr lang="en-US"/>
            <a:t>Informal Groups</a:t>
          </a:r>
        </a:p>
      </dgm:t>
    </dgm:pt>
    <dgm:pt modelId="{F25C5E21-3F4E-4CE7-AB6B-CC92268D8A7A}" type="parTrans" cxnId="{EBCF43CB-43C8-4ABC-A423-1F4FCE9AF100}">
      <dgm:prSet/>
      <dgm:spPr/>
      <dgm:t>
        <a:bodyPr/>
        <a:lstStyle/>
        <a:p>
          <a:endParaRPr lang="en-US"/>
        </a:p>
      </dgm:t>
    </dgm:pt>
    <dgm:pt modelId="{722287B4-C2AD-42BB-B357-CA73505B699D}" type="sibTrans" cxnId="{EBCF43CB-43C8-4ABC-A423-1F4FCE9AF100}">
      <dgm:prSet/>
      <dgm:spPr/>
      <dgm:t>
        <a:bodyPr/>
        <a:lstStyle/>
        <a:p>
          <a:endParaRPr lang="en-US"/>
        </a:p>
      </dgm:t>
    </dgm:pt>
    <dgm:pt modelId="{57B8AE85-03ED-4858-84E4-074F66518E1C}">
      <dgm:prSet/>
      <dgm:spPr/>
      <dgm:t>
        <a:bodyPr/>
        <a:lstStyle/>
        <a:p>
          <a:r>
            <a:rPr lang="en-US"/>
            <a:t>Interest groups</a:t>
          </a:r>
        </a:p>
      </dgm:t>
    </dgm:pt>
    <dgm:pt modelId="{7657617A-F571-4DAF-8A73-BFE493BD8A82}" type="parTrans" cxnId="{4A375CBC-4692-4C1B-9BB1-205C441BEE29}">
      <dgm:prSet/>
      <dgm:spPr/>
      <dgm:t>
        <a:bodyPr/>
        <a:lstStyle/>
        <a:p>
          <a:endParaRPr lang="en-US"/>
        </a:p>
      </dgm:t>
    </dgm:pt>
    <dgm:pt modelId="{381254BF-B49E-4E2D-BF4A-5B91A97C3A9E}" type="sibTrans" cxnId="{4A375CBC-4692-4C1B-9BB1-205C441BEE29}">
      <dgm:prSet/>
      <dgm:spPr/>
      <dgm:t>
        <a:bodyPr/>
        <a:lstStyle/>
        <a:p>
          <a:endParaRPr lang="en-US"/>
        </a:p>
      </dgm:t>
    </dgm:pt>
    <dgm:pt modelId="{DE03EF9F-A7CD-4AED-93F7-2C50D9148583}">
      <dgm:prSet/>
      <dgm:spPr/>
      <dgm:t>
        <a:bodyPr/>
        <a:lstStyle/>
        <a:p>
          <a:r>
            <a:rPr lang="en-US"/>
            <a:t>Friendship groups</a:t>
          </a:r>
        </a:p>
      </dgm:t>
    </dgm:pt>
    <dgm:pt modelId="{6A287332-5944-4D5E-BDD9-202AC887FE73}" type="parTrans" cxnId="{D50486A0-153F-49D3-911A-374BA47D76EE}">
      <dgm:prSet/>
      <dgm:spPr/>
      <dgm:t>
        <a:bodyPr/>
        <a:lstStyle/>
        <a:p>
          <a:endParaRPr lang="en-US"/>
        </a:p>
      </dgm:t>
    </dgm:pt>
    <dgm:pt modelId="{25567140-4C60-4C3E-AA5E-4C52E2667EC6}" type="sibTrans" cxnId="{D50486A0-153F-49D3-911A-374BA47D76EE}">
      <dgm:prSet/>
      <dgm:spPr/>
      <dgm:t>
        <a:bodyPr/>
        <a:lstStyle/>
        <a:p>
          <a:endParaRPr lang="en-US"/>
        </a:p>
      </dgm:t>
    </dgm:pt>
    <dgm:pt modelId="{168266AF-9FE9-43F8-BF90-301DB9111FCC}" type="pres">
      <dgm:prSet presAssocID="{E32C49D2-24F7-4C3B-BC9A-EAD28665DD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81A29C-ED1F-4BA0-BAED-C8DF3AAA2DF9}" type="pres">
      <dgm:prSet presAssocID="{7AB9D466-3A99-4796-A6B6-7F0E05C9B05B}" presName="hierRoot1" presStyleCnt="0">
        <dgm:presLayoutVars>
          <dgm:hierBranch val="init"/>
        </dgm:presLayoutVars>
      </dgm:prSet>
      <dgm:spPr/>
    </dgm:pt>
    <dgm:pt modelId="{F1C577E2-4CC3-49F4-8AED-15F77232DE2C}" type="pres">
      <dgm:prSet presAssocID="{7AB9D466-3A99-4796-A6B6-7F0E05C9B05B}" presName="rootComposite1" presStyleCnt="0"/>
      <dgm:spPr/>
    </dgm:pt>
    <dgm:pt modelId="{3C49A5B0-930C-4396-9C3C-925EA3C7F9F2}" type="pres">
      <dgm:prSet presAssocID="{7AB9D466-3A99-4796-A6B6-7F0E05C9B05B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4AFC70-0C29-4FED-A1F4-3DFCA01C5DC6}" type="pres">
      <dgm:prSet presAssocID="{7AB9D466-3A99-4796-A6B6-7F0E05C9B05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D3F6161-D119-47A5-9D0F-A98D31479E2F}" type="pres">
      <dgm:prSet presAssocID="{7AB9D466-3A99-4796-A6B6-7F0E05C9B05B}" presName="hierChild2" presStyleCnt="0"/>
      <dgm:spPr/>
    </dgm:pt>
    <dgm:pt modelId="{32D95587-69DD-40F4-8C6E-DF82284CA2B0}" type="pres">
      <dgm:prSet presAssocID="{9C61AC7E-C5A0-4400-8FD2-A63CC627ED4D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3800F90-B99A-4CC9-BB5F-FAECDB68E5FC}" type="pres">
      <dgm:prSet presAssocID="{ACFD2F24-88DB-46FD-BC80-05DC1EBF23BF}" presName="hierRoot2" presStyleCnt="0">
        <dgm:presLayoutVars>
          <dgm:hierBranch val="init"/>
        </dgm:presLayoutVars>
      </dgm:prSet>
      <dgm:spPr/>
    </dgm:pt>
    <dgm:pt modelId="{90BA60D7-80A4-480D-A1B2-1D8B79ABCEB1}" type="pres">
      <dgm:prSet presAssocID="{ACFD2F24-88DB-46FD-BC80-05DC1EBF23BF}" presName="rootComposite" presStyleCnt="0"/>
      <dgm:spPr/>
    </dgm:pt>
    <dgm:pt modelId="{A9DFEF7F-25FC-4C2E-BED5-46D169A1F6D3}" type="pres">
      <dgm:prSet presAssocID="{ACFD2F24-88DB-46FD-BC80-05DC1EBF23B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3C486-3523-4C88-B622-95C1A23D2C77}" type="pres">
      <dgm:prSet presAssocID="{ACFD2F24-88DB-46FD-BC80-05DC1EBF23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DB20D3D2-C13A-4B5F-BF62-1CA775F4C40D}" type="pres">
      <dgm:prSet presAssocID="{ACFD2F24-88DB-46FD-BC80-05DC1EBF23BF}" presName="hierChild4" presStyleCnt="0"/>
      <dgm:spPr/>
    </dgm:pt>
    <dgm:pt modelId="{EB58D11B-58FF-436A-AF78-2D04E17928C5}" type="pres">
      <dgm:prSet presAssocID="{ACFD2F24-88DB-46FD-BC80-05DC1EBF23BF}" presName="hierChild5" presStyleCnt="0"/>
      <dgm:spPr/>
    </dgm:pt>
    <dgm:pt modelId="{5E132A6E-BB20-4978-BD72-B390A0A084E3}" type="pres">
      <dgm:prSet presAssocID="{4633CA5C-50A7-427A-A378-47FD15C2DAD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24BA151D-2C80-4E2D-B502-0B0CE635CFD8}" type="pres">
      <dgm:prSet presAssocID="{C7B75C7D-8F3B-47E4-98E8-49EA9B456BC8}" presName="hierRoot2" presStyleCnt="0">
        <dgm:presLayoutVars>
          <dgm:hierBranch val="init"/>
        </dgm:presLayoutVars>
      </dgm:prSet>
      <dgm:spPr/>
    </dgm:pt>
    <dgm:pt modelId="{9891A3AF-F96E-4357-817A-6AB44C264B53}" type="pres">
      <dgm:prSet presAssocID="{C7B75C7D-8F3B-47E4-98E8-49EA9B456BC8}" presName="rootComposite" presStyleCnt="0"/>
      <dgm:spPr/>
    </dgm:pt>
    <dgm:pt modelId="{75D7B278-DCBA-4E9B-8C1C-02CF321E5BEE}" type="pres">
      <dgm:prSet presAssocID="{C7B75C7D-8F3B-47E4-98E8-49EA9B456BC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73B27-392D-4148-9593-30D981F795E5}" type="pres">
      <dgm:prSet presAssocID="{C7B75C7D-8F3B-47E4-98E8-49EA9B456BC8}" presName="rootConnector" presStyleLbl="node2" presStyleIdx="1" presStyleCnt="4"/>
      <dgm:spPr/>
      <dgm:t>
        <a:bodyPr/>
        <a:lstStyle/>
        <a:p>
          <a:endParaRPr lang="en-US"/>
        </a:p>
      </dgm:t>
    </dgm:pt>
    <dgm:pt modelId="{872254FD-7C0A-480F-8D36-365D778D4747}" type="pres">
      <dgm:prSet presAssocID="{C7B75C7D-8F3B-47E4-98E8-49EA9B456BC8}" presName="hierChild4" presStyleCnt="0"/>
      <dgm:spPr/>
    </dgm:pt>
    <dgm:pt modelId="{14E5793A-935A-4EA1-B8A6-7E5DD888D4E8}" type="pres">
      <dgm:prSet presAssocID="{C7B75C7D-8F3B-47E4-98E8-49EA9B456BC8}" presName="hierChild5" presStyleCnt="0"/>
      <dgm:spPr/>
    </dgm:pt>
    <dgm:pt modelId="{A6C6F985-BB76-412D-9F5D-A0225505036D}" type="pres">
      <dgm:prSet presAssocID="{7AB9D466-3A99-4796-A6B6-7F0E05C9B05B}" presName="hierChild3" presStyleCnt="0"/>
      <dgm:spPr/>
    </dgm:pt>
    <dgm:pt modelId="{9686FDCF-1BD6-4FE4-80EC-1DDECEAE9620}" type="pres">
      <dgm:prSet presAssocID="{5BBDCBCD-70C7-4ECD-A224-0E47F3A5ED88}" presName="hierRoot1" presStyleCnt="0">
        <dgm:presLayoutVars>
          <dgm:hierBranch val="init"/>
        </dgm:presLayoutVars>
      </dgm:prSet>
      <dgm:spPr/>
    </dgm:pt>
    <dgm:pt modelId="{A065B3A4-C72D-4E73-BF1D-08214C169C07}" type="pres">
      <dgm:prSet presAssocID="{5BBDCBCD-70C7-4ECD-A224-0E47F3A5ED88}" presName="rootComposite1" presStyleCnt="0"/>
      <dgm:spPr/>
    </dgm:pt>
    <dgm:pt modelId="{BC93F995-EB9E-4829-807B-7541A1026D2B}" type="pres">
      <dgm:prSet presAssocID="{5BBDCBCD-70C7-4ECD-A224-0E47F3A5ED88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48AAF-9663-4F01-8115-FA2C2CEE7E72}" type="pres">
      <dgm:prSet presAssocID="{5BBDCBCD-70C7-4ECD-A224-0E47F3A5ED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8C510F7-1033-4BAB-9FC7-52D2948BC9F5}" type="pres">
      <dgm:prSet presAssocID="{5BBDCBCD-70C7-4ECD-A224-0E47F3A5ED88}" presName="hierChild2" presStyleCnt="0"/>
      <dgm:spPr/>
    </dgm:pt>
    <dgm:pt modelId="{8057D31D-A928-44E7-B6EE-7A8837AAF76A}" type="pres">
      <dgm:prSet presAssocID="{7657617A-F571-4DAF-8A73-BFE493BD8A8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9923AEB-5441-4AF7-A87C-914D80A0E9E0}" type="pres">
      <dgm:prSet presAssocID="{57B8AE85-03ED-4858-84E4-074F66518E1C}" presName="hierRoot2" presStyleCnt="0">
        <dgm:presLayoutVars>
          <dgm:hierBranch val="init"/>
        </dgm:presLayoutVars>
      </dgm:prSet>
      <dgm:spPr/>
    </dgm:pt>
    <dgm:pt modelId="{7C3495E9-EF06-4735-B027-9D719D1AB07E}" type="pres">
      <dgm:prSet presAssocID="{57B8AE85-03ED-4858-84E4-074F66518E1C}" presName="rootComposite" presStyleCnt="0"/>
      <dgm:spPr/>
    </dgm:pt>
    <dgm:pt modelId="{59CD6D05-8E09-4D32-A806-BA7387E0D39A}" type="pres">
      <dgm:prSet presAssocID="{57B8AE85-03ED-4858-84E4-074F66518E1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275BF-32DC-468A-B26F-B013A79ACB48}" type="pres">
      <dgm:prSet presAssocID="{57B8AE85-03ED-4858-84E4-074F66518E1C}" presName="rootConnector" presStyleLbl="node2" presStyleIdx="2" presStyleCnt="4"/>
      <dgm:spPr/>
      <dgm:t>
        <a:bodyPr/>
        <a:lstStyle/>
        <a:p>
          <a:endParaRPr lang="en-US"/>
        </a:p>
      </dgm:t>
    </dgm:pt>
    <dgm:pt modelId="{FC24C134-2836-479F-8327-ABD27C4DDD6F}" type="pres">
      <dgm:prSet presAssocID="{57B8AE85-03ED-4858-84E4-074F66518E1C}" presName="hierChild4" presStyleCnt="0"/>
      <dgm:spPr/>
    </dgm:pt>
    <dgm:pt modelId="{616BD98A-0428-49EB-969C-DC8389FC4C06}" type="pres">
      <dgm:prSet presAssocID="{57B8AE85-03ED-4858-84E4-074F66518E1C}" presName="hierChild5" presStyleCnt="0"/>
      <dgm:spPr/>
    </dgm:pt>
    <dgm:pt modelId="{82E82F7C-ACC8-4CF2-883C-30591FCDA2F0}" type="pres">
      <dgm:prSet presAssocID="{6A287332-5944-4D5E-BDD9-202AC887FE7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3FE7CECB-76E8-48A5-8005-A901C79D4BE5}" type="pres">
      <dgm:prSet presAssocID="{DE03EF9F-A7CD-4AED-93F7-2C50D9148583}" presName="hierRoot2" presStyleCnt="0">
        <dgm:presLayoutVars>
          <dgm:hierBranch val="init"/>
        </dgm:presLayoutVars>
      </dgm:prSet>
      <dgm:spPr/>
    </dgm:pt>
    <dgm:pt modelId="{BD5AE516-6349-4196-BEB5-52723C795E63}" type="pres">
      <dgm:prSet presAssocID="{DE03EF9F-A7CD-4AED-93F7-2C50D9148583}" presName="rootComposite" presStyleCnt="0"/>
      <dgm:spPr/>
    </dgm:pt>
    <dgm:pt modelId="{A11C5B37-F2F5-4563-A69D-303666C756C4}" type="pres">
      <dgm:prSet presAssocID="{DE03EF9F-A7CD-4AED-93F7-2C50D914858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EDA52-9B4A-4B94-979F-A07D152AFEED}" type="pres">
      <dgm:prSet presAssocID="{DE03EF9F-A7CD-4AED-93F7-2C50D9148583}" presName="rootConnector" presStyleLbl="node2" presStyleIdx="3" presStyleCnt="4"/>
      <dgm:spPr/>
      <dgm:t>
        <a:bodyPr/>
        <a:lstStyle/>
        <a:p>
          <a:endParaRPr lang="en-US"/>
        </a:p>
      </dgm:t>
    </dgm:pt>
    <dgm:pt modelId="{967F6F83-E512-4155-BAB7-68E39B4EA72C}" type="pres">
      <dgm:prSet presAssocID="{DE03EF9F-A7CD-4AED-93F7-2C50D9148583}" presName="hierChild4" presStyleCnt="0"/>
      <dgm:spPr/>
    </dgm:pt>
    <dgm:pt modelId="{5C56ED90-417F-4536-ADDB-B5B21D513C3A}" type="pres">
      <dgm:prSet presAssocID="{DE03EF9F-A7CD-4AED-93F7-2C50D9148583}" presName="hierChild5" presStyleCnt="0"/>
      <dgm:spPr/>
    </dgm:pt>
    <dgm:pt modelId="{50713798-85ED-4E1D-AEC5-4138ECF2286C}" type="pres">
      <dgm:prSet presAssocID="{5BBDCBCD-70C7-4ECD-A224-0E47F3A5ED88}" presName="hierChild3" presStyleCnt="0"/>
      <dgm:spPr/>
    </dgm:pt>
  </dgm:ptLst>
  <dgm:cxnLst>
    <dgm:cxn modelId="{97F374DE-C38E-4D5C-BBE0-FA61EECFFB74}" type="presOf" srcId="{E32C49D2-24F7-4C3B-BC9A-EAD28665DDEB}" destId="{168266AF-9FE9-43F8-BF90-301DB9111FCC}" srcOrd="0" destOrd="0" presId="urn:microsoft.com/office/officeart/2005/8/layout/orgChart1"/>
    <dgm:cxn modelId="{65FB1D60-4705-411C-A216-1CB52766DAC2}" srcId="{7AB9D466-3A99-4796-A6B6-7F0E05C9B05B}" destId="{C7B75C7D-8F3B-47E4-98E8-49EA9B456BC8}" srcOrd="1" destOrd="0" parTransId="{4633CA5C-50A7-427A-A378-47FD15C2DAD0}" sibTransId="{94AA4870-A58C-4AE9-B102-0AB9866CB3FB}"/>
    <dgm:cxn modelId="{096D392D-F1E3-4385-BFA8-5B96FF05D8FA}" type="presOf" srcId="{C7B75C7D-8F3B-47E4-98E8-49EA9B456BC8}" destId="{75D7B278-DCBA-4E9B-8C1C-02CF321E5BEE}" srcOrd="0" destOrd="0" presId="urn:microsoft.com/office/officeart/2005/8/layout/orgChart1"/>
    <dgm:cxn modelId="{4A375CBC-4692-4C1B-9BB1-205C441BEE29}" srcId="{5BBDCBCD-70C7-4ECD-A224-0E47F3A5ED88}" destId="{57B8AE85-03ED-4858-84E4-074F66518E1C}" srcOrd="0" destOrd="0" parTransId="{7657617A-F571-4DAF-8A73-BFE493BD8A82}" sibTransId="{381254BF-B49E-4E2D-BF4A-5B91A97C3A9E}"/>
    <dgm:cxn modelId="{9AA6F161-0513-42AC-B9ED-3E0904259643}" type="presOf" srcId="{7AB9D466-3A99-4796-A6B6-7F0E05C9B05B}" destId="{3C49A5B0-930C-4396-9C3C-925EA3C7F9F2}" srcOrd="0" destOrd="0" presId="urn:microsoft.com/office/officeart/2005/8/layout/orgChart1"/>
    <dgm:cxn modelId="{EBCF43CB-43C8-4ABC-A423-1F4FCE9AF100}" srcId="{E32C49D2-24F7-4C3B-BC9A-EAD28665DDEB}" destId="{5BBDCBCD-70C7-4ECD-A224-0E47F3A5ED88}" srcOrd="1" destOrd="0" parTransId="{F25C5E21-3F4E-4CE7-AB6B-CC92268D8A7A}" sibTransId="{722287B4-C2AD-42BB-B357-CA73505B699D}"/>
    <dgm:cxn modelId="{2E81B2A7-E1DE-44B9-9C14-631A65328E69}" type="presOf" srcId="{ACFD2F24-88DB-46FD-BC80-05DC1EBF23BF}" destId="{A9DFEF7F-25FC-4C2E-BED5-46D169A1F6D3}" srcOrd="0" destOrd="0" presId="urn:microsoft.com/office/officeart/2005/8/layout/orgChart1"/>
    <dgm:cxn modelId="{EE1ED524-0666-4D0C-834B-3A3E7CD0A7C2}" type="presOf" srcId="{57B8AE85-03ED-4858-84E4-074F66518E1C}" destId="{0C7275BF-32DC-468A-B26F-B013A79ACB48}" srcOrd="1" destOrd="0" presId="urn:microsoft.com/office/officeart/2005/8/layout/orgChart1"/>
    <dgm:cxn modelId="{CE72B7A3-0AF8-4B98-BDAF-012879CA2946}" srcId="{7AB9D466-3A99-4796-A6B6-7F0E05C9B05B}" destId="{ACFD2F24-88DB-46FD-BC80-05DC1EBF23BF}" srcOrd="0" destOrd="0" parTransId="{9C61AC7E-C5A0-4400-8FD2-A63CC627ED4D}" sibTransId="{25535662-2B0C-4198-8600-E16B42DA22CB}"/>
    <dgm:cxn modelId="{DED2910F-5544-4011-8DD3-6EF44841CD28}" type="presOf" srcId="{5BBDCBCD-70C7-4ECD-A224-0E47F3A5ED88}" destId="{BC93F995-EB9E-4829-807B-7541A1026D2B}" srcOrd="0" destOrd="0" presId="urn:microsoft.com/office/officeart/2005/8/layout/orgChart1"/>
    <dgm:cxn modelId="{7478C2DA-39CF-4255-8B9F-80FA4344F960}" type="presOf" srcId="{57B8AE85-03ED-4858-84E4-074F66518E1C}" destId="{59CD6D05-8E09-4D32-A806-BA7387E0D39A}" srcOrd="0" destOrd="0" presId="urn:microsoft.com/office/officeart/2005/8/layout/orgChart1"/>
    <dgm:cxn modelId="{044F8C0C-39D8-4A8E-97A2-B0B6713B8603}" type="presOf" srcId="{ACFD2F24-88DB-46FD-BC80-05DC1EBF23BF}" destId="{5EB3C486-3523-4C88-B622-95C1A23D2C77}" srcOrd="1" destOrd="0" presId="urn:microsoft.com/office/officeart/2005/8/layout/orgChart1"/>
    <dgm:cxn modelId="{D50486A0-153F-49D3-911A-374BA47D76EE}" srcId="{5BBDCBCD-70C7-4ECD-A224-0E47F3A5ED88}" destId="{DE03EF9F-A7CD-4AED-93F7-2C50D9148583}" srcOrd="1" destOrd="0" parTransId="{6A287332-5944-4D5E-BDD9-202AC887FE73}" sibTransId="{25567140-4C60-4C3E-AA5E-4C52E2667EC6}"/>
    <dgm:cxn modelId="{D4F83AC7-933F-4CB9-9506-5F59AAE98C55}" type="presOf" srcId="{DE03EF9F-A7CD-4AED-93F7-2C50D9148583}" destId="{B95EDA52-9B4A-4B94-979F-A07D152AFEED}" srcOrd="1" destOrd="0" presId="urn:microsoft.com/office/officeart/2005/8/layout/orgChart1"/>
    <dgm:cxn modelId="{317786AF-50EE-46F2-AC47-FFFA9536C7D5}" type="presOf" srcId="{9C61AC7E-C5A0-4400-8FD2-A63CC627ED4D}" destId="{32D95587-69DD-40F4-8C6E-DF82284CA2B0}" srcOrd="0" destOrd="0" presId="urn:microsoft.com/office/officeart/2005/8/layout/orgChart1"/>
    <dgm:cxn modelId="{FDC520A6-87E4-4A49-A03D-0432DC1885B1}" type="presOf" srcId="{7657617A-F571-4DAF-8A73-BFE493BD8A82}" destId="{8057D31D-A928-44E7-B6EE-7A8837AAF76A}" srcOrd="0" destOrd="0" presId="urn:microsoft.com/office/officeart/2005/8/layout/orgChart1"/>
    <dgm:cxn modelId="{2FF0EAAF-7B2F-41AB-B485-233942446962}" type="presOf" srcId="{C7B75C7D-8F3B-47E4-98E8-49EA9B456BC8}" destId="{D7C73B27-392D-4148-9593-30D981F795E5}" srcOrd="1" destOrd="0" presId="urn:microsoft.com/office/officeart/2005/8/layout/orgChart1"/>
    <dgm:cxn modelId="{AE5F8167-AADC-4953-B4E9-119382304936}" type="presOf" srcId="{5BBDCBCD-70C7-4ECD-A224-0E47F3A5ED88}" destId="{DA948AAF-9663-4F01-8115-FA2C2CEE7E72}" srcOrd="1" destOrd="0" presId="urn:microsoft.com/office/officeart/2005/8/layout/orgChart1"/>
    <dgm:cxn modelId="{90D3F9F1-9EDC-4FE6-9685-0D52C0EACF9B}" type="presOf" srcId="{6A287332-5944-4D5E-BDD9-202AC887FE73}" destId="{82E82F7C-ACC8-4CF2-883C-30591FCDA2F0}" srcOrd="0" destOrd="0" presId="urn:microsoft.com/office/officeart/2005/8/layout/orgChart1"/>
    <dgm:cxn modelId="{5F4E4975-B617-435B-A4FF-B433CF3B51A5}" type="presOf" srcId="{DE03EF9F-A7CD-4AED-93F7-2C50D9148583}" destId="{A11C5B37-F2F5-4563-A69D-303666C756C4}" srcOrd="0" destOrd="0" presId="urn:microsoft.com/office/officeart/2005/8/layout/orgChart1"/>
    <dgm:cxn modelId="{064783FD-6CB1-46C4-8257-69CB6F2932FD}" srcId="{E32C49D2-24F7-4C3B-BC9A-EAD28665DDEB}" destId="{7AB9D466-3A99-4796-A6B6-7F0E05C9B05B}" srcOrd="0" destOrd="0" parTransId="{896385AA-7A0F-429B-AB51-98734C5F357F}" sibTransId="{C0D3DEDC-3146-459E-96BC-1543EB2C5C07}"/>
    <dgm:cxn modelId="{02245F97-8440-4E93-BCEA-A58E5B90BE1C}" type="presOf" srcId="{4633CA5C-50A7-427A-A378-47FD15C2DAD0}" destId="{5E132A6E-BB20-4978-BD72-B390A0A084E3}" srcOrd="0" destOrd="0" presId="urn:microsoft.com/office/officeart/2005/8/layout/orgChart1"/>
    <dgm:cxn modelId="{6C354765-E142-403E-B844-F23F61455156}" type="presOf" srcId="{7AB9D466-3A99-4796-A6B6-7F0E05C9B05B}" destId="{504AFC70-0C29-4FED-A1F4-3DFCA01C5DC6}" srcOrd="1" destOrd="0" presId="urn:microsoft.com/office/officeart/2005/8/layout/orgChart1"/>
    <dgm:cxn modelId="{62CF5019-8254-4E32-94B2-EF1A1EA47F13}" type="presParOf" srcId="{168266AF-9FE9-43F8-BF90-301DB9111FCC}" destId="{DD81A29C-ED1F-4BA0-BAED-C8DF3AAA2DF9}" srcOrd="0" destOrd="0" presId="urn:microsoft.com/office/officeart/2005/8/layout/orgChart1"/>
    <dgm:cxn modelId="{F3F2FABF-2441-44E7-B8DE-543F8DE6492A}" type="presParOf" srcId="{DD81A29C-ED1F-4BA0-BAED-C8DF3AAA2DF9}" destId="{F1C577E2-4CC3-49F4-8AED-15F77232DE2C}" srcOrd="0" destOrd="0" presId="urn:microsoft.com/office/officeart/2005/8/layout/orgChart1"/>
    <dgm:cxn modelId="{A4672476-92E2-4C0B-848E-2EA59C4E43E1}" type="presParOf" srcId="{F1C577E2-4CC3-49F4-8AED-15F77232DE2C}" destId="{3C49A5B0-930C-4396-9C3C-925EA3C7F9F2}" srcOrd="0" destOrd="0" presId="urn:microsoft.com/office/officeart/2005/8/layout/orgChart1"/>
    <dgm:cxn modelId="{37BA041E-49B6-47F9-90A1-CD157DB5B7A4}" type="presParOf" srcId="{F1C577E2-4CC3-49F4-8AED-15F77232DE2C}" destId="{504AFC70-0C29-4FED-A1F4-3DFCA01C5DC6}" srcOrd="1" destOrd="0" presId="urn:microsoft.com/office/officeart/2005/8/layout/orgChart1"/>
    <dgm:cxn modelId="{9B3FE947-72B2-4FE1-809A-E5A49B1956A0}" type="presParOf" srcId="{DD81A29C-ED1F-4BA0-BAED-C8DF3AAA2DF9}" destId="{BD3F6161-D119-47A5-9D0F-A98D31479E2F}" srcOrd="1" destOrd="0" presId="urn:microsoft.com/office/officeart/2005/8/layout/orgChart1"/>
    <dgm:cxn modelId="{CBE0933F-AD16-4498-947C-662CAC2EED99}" type="presParOf" srcId="{BD3F6161-D119-47A5-9D0F-A98D31479E2F}" destId="{32D95587-69DD-40F4-8C6E-DF82284CA2B0}" srcOrd="0" destOrd="0" presId="urn:microsoft.com/office/officeart/2005/8/layout/orgChart1"/>
    <dgm:cxn modelId="{061505DD-A7A1-43B4-933F-A4CC01E8C5B8}" type="presParOf" srcId="{BD3F6161-D119-47A5-9D0F-A98D31479E2F}" destId="{E3800F90-B99A-4CC9-BB5F-FAECDB68E5FC}" srcOrd="1" destOrd="0" presId="urn:microsoft.com/office/officeart/2005/8/layout/orgChart1"/>
    <dgm:cxn modelId="{24AA96F1-A69D-45E8-AFA8-FEB3A9F64431}" type="presParOf" srcId="{E3800F90-B99A-4CC9-BB5F-FAECDB68E5FC}" destId="{90BA60D7-80A4-480D-A1B2-1D8B79ABCEB1}" srcOrd="0" destOrd="0" presId="urn:microsoft.com/office/officeart/2005/8/layout/orgChart1"/>
    <dgm:cxn modelId="{370CA8F6-3503-4030-9802-1786CD4F9216}" type="presParOf" srcId="{90BA60D7-80A4-480D-A1B2-1D8B79ABCEB1}" destId="{A9DFEF7F-25FC-4C2E-BED5-46D169A1F6D3}" srcOrd="0" destOrd="0" presId="urn:microsoft.com/office/officeart/2005/8/layout/orgChart1"/>
    <dgm:cxn modelId="{D1A709A0-B90A-453C-895C-A76213421605}" type="presParOf" srcId="{90BA60D7-80A4-480D-A1B2-1D8B79ABCEB1}" destId="{5EB3C486-3523-4C88-B622-95C1A23D2C77}" srcOrd="1" destOrd="0" presId="urn:microsoft.com/office/officeart/2005/8/layout/orgChart1"/>
    <dgm:cxn modelId="{7D686BEC-22E3-43F0-8166-3758192FE1A8}" type="presParOf" srcId="{E3800F90-B99A-4CC9-BB5F-FAECDB68E5FC}" destId="{DB20D3D2-C13A-4B5F-BF62-1CA775F4C40D}" srcOrd="1" destOrd="0" presId="urn:microsoft.com/office/officeart/2005/8/layout/orgChart1"/>
    <dgm:cxn modelId="{F1176FA0-557D-45DE-ACA8-EA7E7A5CFE40}" type="presParOf" srcId="{E3800F90-B99A-4CC9-BB5F-FAECDB68E5FC}" destId="{EB58D11B-58FF-436A-AF78-2D04E17928C5}" srcOrd="2" destOrd="0" presId="urn:microsoft.com/office/officeart/2005/8/layout/orgChart1"/>
    <dgm:cxn modelId="{9BDEF869-3FBA-4B1D-BF4F-E94F2E9EB3A5}" type="presParOf" srcId="{BD3F6161-D119-47A5-9D0F-A98D31479E2F}" destId="{5E132A6E-BB20-4978-BD72-B390A0A084E3}" srcOrd="2" destOrd="0" presId="urn:microsoft.com/office/officeart/2005/8/layout/orgChart1"/>
    <dgm:cxn modelId="{BD680416-C2A8-403A-A0A8-5037C0C56870}" type="presParOf" srcId="{BD3F6161-D119-47A5-9D0F-A98D31479E2F}" destId="{24BA151D-2C80-4E2D-B502-0B0CE635CFD8}" srcOrd="3" destOrd="0" presId="urn:microsoft.com/office/officeart/2005/8/layout/orgChart1"/>
    <dgm:cxn modelId="{86ED34CA-2414-4783-A1A4-AB1079DEF90A}" type="presParOf" srcId="{24BA151D-2C80-4E2D-B502-0B0CE635CFD8}" destId="{9891A3AF-F96E-4357-817A-6AB44C264B53}" srcOrd="0" destOrd="0" presId="urn:microsoft.com/office/officeart/2005/8/layout/orgChart1"/>
    <dgm:cxn modelId="{ECBAFBE5-95AE-4728-9100-868F0454BD76}" type="presParOf" srcId="{9891A3AF-F96E-4357-817A-6AB44C264B53}" destId="{75D7B278-DCBA-4E9B-8C1C-02CF321E5BEE}" srcOrd="0" destOrd="0" presId="urn:microsoft.com/office/officeart/2005/8/layout/orgChart1"/>
    <dgm:cxn modelId="{0B61A282-9A12-4245-B33A-F8BD2E2D38C8}" type="presParOf" srcId="{9891A3AF-F96E-4357-817A-6AB44C264B53}" destId="{D7C73B27-392D-4148-9593-30D981F795E5}" srcOrd="1" destOrd="0" presId="urn:microsoft.com/office/officeart/2005/8/layout/orgChart1"/>
    <dgm:cxn modelId="{85004E36-E7B4-4B1B-B3E0-D2A73C9925AE}" type="presParOf" srcId="{24BA151D-2C80-4E2D-B502-0B0CE635CFD8}" destId="{872254FD-7C0A-480F-8D36-365D778D4747}" srcOrd="1" destOrd="0" presId="urn:microsoft.com/office/officeart/2005/8/layout/orgChart1"/>
    <dgm:cxn modelId="{FD123F26-1FC5-4DCC-944A-933BC324B2C8}" type="presParOf" srcId="{24BA151D-2C80-4E2D-B502-0B0CE635CFD8}" destId="{14E5793A-935A-4EA1-B8A6-7E5DD888D4E8}" srcOrd="2" destOrd="0" presId="urn:microsoft.com/office/officeart/2005/8/layout/orgChart1"/>
    <dgm:cxn modelId="{BCB37DFE-D9C2-4685-8692-906B41742516}" type="presParOf" srcId="{DD81A29C-ED1F-4BA0-BAED-C8DF3AAA2DF9}" destId="{A6C6F985-BB76-412D-9F5D-A0225505036D}" srcOrd="2" destOrd="0" presId="urn:microsoft.com/office/officeart/2005/8/layout/orgChart1"/>
    <dgm:cxn modelId="{2232004E-5222-4D53-8E5D-01BD678E0955}" type="presParOf" srcId="{168266AF-9FE9-43F8-BF90-301DB9111FCC}" destId="{9686FDCF-1BD6-4FE4-80EC-1DDECEAE9620}" srcOrd="1" destOrd="0" presId="urn:microsoft.com/office/officeart/2005/8/layout/orgChart1"/>
    <dgm:cxn modelId="{81F6FEB6-EAC9-43BD-924D-7971AE7B2443}" type="presParOf" srcId="{9686FDCF-1BD6-4FE4-80EC-1DDECEAE9620}" destId="{A065B3A4-C72D-4E73-BF1D-08214C169C07}" srcOrd="0" destOrd="0" presId="urn:microsoft.com/office/officeart/2005/8/layout/orgChart1"/>
    <dgm:cxn modelId="{1E241DE4-5D86-4657-A551-D087750FBF8C}" type="presParOf" srcId="{A065B3A4-C72D-4E73-BF1D-08214C169C07}" destId="{BC93F995-EB9E-4829-807B-7541A1026D2B}" srcOrd="0" destOrd="0" presId="urn:microsoft.com/office/officeart/2005/8/layout/orgChart1"/>
    <dgm:cxn modelId="{181BFC47-51DD-4D8F-B83B-6EB0E18C4988}" type="presParOf" srcId="{A065B3A4-C72D-4E73-BF1D-08214C169C07}" destId="{DA948AAF-9663-4F01-8115-FA2C2CEE7E72}" srcOrd="1" destOrd="0" presId="urn:microsoft.com/office/officeart/2005/8/layout/orgChart1"/>
    <dgm:cxn modelId="{FC6BF163-EC47-442D-B058-7B7C442D265D}" type="presParOf" srcId="{9686FDCF-1BD6-4FE4-80EC-1DDECEAE9620}" destId="{A8C510F7-1033-4BAB-9FC7-52D2948BC9F5}" srcOrd="1" destOrd="0" presId="urn:microsoft.com/office/officeart/2005/8/layout/orgChart1"/>
    <dgm:cxn modelId="{50B849D7-AFF7-45E7-B3A6-715E3679DC4B}" type="presParOf" srcId="{A8C510F7-1033-4BAB-9FC7-52D2948BC9F5}" destId="{8057D31D-A928-44E7-B6EE-7A8837AAF76A}" srcOrd="0" destOrd="0" presId="urn:microsoft.com/office/officeart/2005/8/layout/orgChart1"/>
    <dgm:cxn modelId="{8258B52C-D243-49FE-9728-20D703F7C5F2}" type="presParOf" srcId="{A8C510F7-1033-4BAB-9FC7-52D2948BC9F5}" destId="{79923AEB-5441-4AF7-A87C-914D80A0E9E0}" srcOrd="1" destOrd="0" presId="urn:microsoft.com/office/officeart/2005/8/layout/orgChart1"/>
    <dgm:cxn modelId="{B263F442-5D84-4809-AD66-642D8983AEF2}" type="presParOf" srcId="{79923AEB-5441-4AF7-A87C-914D80A0E9E0}" destId="{7C3495E9-EF06-4735-B027-9D719D1AB07E}" srcOrd="0" destOrd="0" presId="urn:microsoft.com/office/officeart/2005/8/layout/orgChart1"/>
    <dgm:cxn modelId="{F1AFD377-FA3E-4F68-B943-EF43D204FD86}" type="presParOf" srcId="{7C3495E9-EF06-4735-B027-9D719D1AB07E}" destId="{59CD6D05-8E09-4D32-A806-BA7387E0D39A}" srcOrd="0" destOrd="0" presId="urn:microsoft.com/office/officeart/2005/8/layout/orgChart1"/>
    <dgm:cxn modelId="{EE862BE9-CBEA-4996-833A-5A2448EA89C4}" type="presParOf" srcId="{7C3495E9-EF06-4735-B027-9D719D1AB07E}" destId="{0C7275BF-32DC-468A-B26F-B013A79ACB48}" srcOrd="1" destOrd="0" presId="urn:microsoft.com/office/officeart/2005/8/layout/orgChart1"/>
    <dgm:cxn modelId="{D50185FB-A9E3-420F-BE04-B650FDA35E55}" type="presParOf" srcId="{79923AEB-5441-4AF7-A87C-914D80A0E9E0}" destId="{FC24C134-2836-479F-8327-ABD27C4DDD6F}" srcOrd="1" destOrd="0" presId="urn:microsoft.com/office/officeart/2005/8/layout/orgChart1"/>
    <dgm:cxn modelId="{C4DAC692-ED9A-42DC-9849-F951D4940732}" type="presParOf" srcId="{79923AEB-5441-4AF7-A87C-914D80A0E9E0}" destId="{616BD98A-0428-49EB-969C-DC8389FC4C06}" srcOrd="2" destOrd="0" presId="urn:microsoft.com/office/officeart/2005/8/layout/orgChart1"/>
    <dgm:cxn modelId="{A97B783E-D996-4082-AD9F-DA377D2C4636}" type="presParOf" srcId="{A8C510F7-1033-4BAB-9FC7-52D2948BC9F5}" destId="{82E82F7C-ACC8-4CF2-883C-30591FCDA2F0}" srcOrd="2" destOrd="0" presId="urn:microsoft.com/office/officeart/2005/8/layout/orgChart1"/>
    <dgm:cxn modelId="{C5588D87-1AA0-48D3-8453-BA1F693F21E8}" type="presParOf" srcId="{A8C510F7-1033-4BAB-9FC7-52D2948BC9F5}" destId="{3FE7CECB-76E8-48A5-8005-A901C79D4BE5}" srcOrd="3" destOrd="0" presId="urn:microsoft.com/office/officeart/2005/8/layout/orgChart1"/>
    <dgm:cxn modelId="{D4C0C1CC-5A07-4458-9C2D-197D2483C0C7}" type="presParOf" srcId="{3FE7CECB-76E8-48A5-8005-A901C79D4BE5}" destId="{BD5AE516-6349-4196-BEB5-52723C795E63}" srcOrd="0" destOrd="0" presId="urn:microsoft.com/office/officeart/2005/8/layout/orgChart1"/>
    <dgm:cxn modelId="{02840AF0-3E7B-4154-A20C-8CFC03E51E96}" type="presParOf" srcId="{BD5AE516-6349-4196-BEB5-52723C795E63}" destId="{A11C5B37-F2F5-4563-A69D-303666C756C4}" srcOrd="0" destOrd="0" presId="urn:microsoft.com/office/officeart/2005/8/layout/orgChart1"/>
    <dgm:cxn modelId="{FEB65324-D6EF-4F0D-81D0-EF947A809342}" type="presParOf" srcId="{BD5AE516-6349-4196-BEB5-52723C795E63}" destId="{B95EDA52-9B4A-4B94-979F-A07D152AFEED}" srcOrd="1" destOrd="0" presId="urn:microsoft.com/office/officeart/2005/8/layout/orgChart1"/>
    <dgm:cxn modelId="{9327749E-1408-425E-B314-8BD23EA5732A}" type="presParOf" srcId="{3FE7CECB-76E8-48A5-8005-A901C79D4BE5}" destId="{967F6F83-E512-4155-BAB7-68E39B4EA72C}" srcOrd="1" destOrd="0" presId="urn:microsoft.com/office/officeart/2005/8/layout/orgChart1"/>
    <dgm:cxn modelId="{4A9866B3-A295-425E-BC5F-6D9B6B485314}" type="presParOf" srcId="{3FE7CECB-76E8-48A5-8005-A901C79D4BE5}" destId="{5C56ED90-417F-4536-ADDB-B5B21D513C3A}" srcOrd="2" destOrd="0" presId="urn:microsoft.com/office/officeart/2005/8/layout/orgChart1"/>
    <dgm:cxn modelId="{D4FCE5FA-0B50-4F72-956E-6CE31EA8F0BE}" type="presParOf" srcId="{9686FDCF-1BD6-4FE4-80EC-1DDECEAE9620}" destId="{50713798-85ED-4E1D-AEC5-4138ECF228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1F4D3-1B7F-4CF9-8E93-3664EB40E70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C11030-9D74-407E-837E-20404853140A}">
      <dgm:prSet phldrT="[Text]" phldr="0"/>
      <dgm:spPr/>
      <dgm:t>
        <a:bodyPr/>
        <a:lstStyle/>
        <a:p>
          <a:pPr rtl="0"/>
          <a:r>
            <a:rPr lang="en-US"/>
            <a:t>Attainment of  common Goal</a:t>
          </a:r>
        </a:p>
      </dgm:t>
    </dgm:pt>
    <dgm:pt modelId="{25B9E2CA-5D06-4A3C-A828-904B4E7C2E5D}" type="parTrans" cxnId="{25743636-E31C-4294-BB97-DBBF1E80A9C6}">
      <dgm:prSet/>
      <dgm:spPr/>
      <dgm:t>
        <a:bodyPr/>
        <a:lstStyle/>
        <a:p>
          <a:endParaRPr lang="en-US"/>
        </a:p>
      </dgm:t>
    </dgm:pt>
    <dgm:pt modelId="{ADB1BF1E-589C-41FD-9D6E-7C2AB9574417}" type="sibTrans" cxnId="{25743636-E31C-4294-BB97-DBBF1E80A9C6}">
      <dgm:prSet/>
      <dgm:spPr/>
      <dgm:t>
        <a:bodyPr/>
        <a:lstStyle/>
        <a:p>
          <a:endParaRPr lang="en-US"/>
        </a:p>
      </dgm:t>
    </dgm:pt>
    <dgm:pt modelId="{567F5234-662B-448A-A91E-969CA200915E}">
      <dgm:prSet phldrT="[Text]" phldr="0"/>
      <dgm:spPr/>
      <dgm:t>
        <a:bodyPr/>
        <a:lstStyle/>
        <a:p>
          <a:pPr rtl="0"/>
          <a:r>
            <a:rPr lang="en-US"/>
            <a:t>Accountability</a:t>
          </a:r>
        </a:p>
      </dgm:t>
    </dgm:pt>
    <dgm:pt modelId="{BB629240-8F38-46CA-8225-8357DC563D3E}" type="parTrans" cxnId="{2740AFBB-936A-415C-B848-8D8984D0FA88}">
      <dgm:prSet/>
      <dgm:spPr/>
      <dgm:t>
        <a:bodyPr/>
        <a:lstStyle/>
        <a:p>
          <a:endParaRPr lang="en-US"/>
        </a:p>
      </dgm:t>
    </dgm:pt>
    <dgm:pt modelId="{14078D98-892F-4EDF-AA3F-670028F9ABA8}" type="sibTrans" cxnId="{2740AFBB-936A-415C-B848-8D8984D0FA88}">
      <dgm:prSet/>
      <dgm:spPr/>
      <dgm:t>
        <a:bodyPr/>
        <a:lstStyle/>
        <a:p>
          <a:endParaRPr lang="en-US"/>
        </a:p>
      </dgm:t>
    </dgm:pt>
    <dgm:pt modelId="{0A72B7E5-46D0-4712-B251-6A0C043D85FB}">
      <dgm:prSet phldrT="[Text]" phldr="0"/>
      <dgm:spPr/>
      <dgm:t>
        <a:bodyPr/>
        <a:lstStyle/>
        <a:p>
          <a:pPr rtl="0"/>
          <a:r>
            <a:rPr lang="en-US"/>
            <a:t>Focus on goals</a:t>
          </a:r>
        </a:p>
      </dgm:t>
    </dgm:pt>
    <dgm:pt modelId="{D0793C95-B47D-4371-B20B-1F7FA847C7D7}" type="parTrans" cxnId="{15AE6EF5-939B-42C6-A891-E0A80269BE4C}">
      <dgm:prSet/>
      <dgm:spPr/>
      <dgm:t>
        <a:bodyPr/>
        <a:lstStyle/>
        <a:p>
          <a:endParaRPr lang="en-US"/>
        </a:p>
      </dgm:t>
    </dgm:pt>
    <dgm:pt modelId="{4FC46533-0907-4DC8-A319-9F96CFA9367F}" type="sibTrans" cxnId="{15AE6EF5-939B-42C6-A891-E0A80269BE4C}">
      <dgm:prSet/>
      <dgm:spPr/>
      <dgm:t>
        <a:bodyPr/>
        <a:lstStyle/>
        <a:p>
          <a:endParaRPr lang="en-US"/>
        </a:p>
      </dgm:t>
    </dgm:pt>
    <dgm:pt modelId="{BF65F1DF-7655-4B79-9D8F-182465B91588}">
      <dgm:prSet phldrT="[Text]" phldr="0"/>
      <dgm:spPr/>
      <dgm:t>
        <a:bodyPr/>
        <a:lstStyle/>
        <a:p>
          <a:pPr rtl="0"/>
          <a:r>
            <a:rPr lang="en-US"/>
            <a:t>Creativity and communication</a:t>
          </a:r>
        </a:p>
      </dgm:t>
    </dgm:pt>
    <dgm:pt modelId="{7EA60EFE-4FF0-4AA2-A704-769296CFBEA0}" type="parTrans" cxnId="{BB1EE8ED-72A5-403D-8B47-BDE4A8E22BD3}">
      <dgm:prSet/>
      <dgm:spPr/>
      <dgm:t>
        <a:bodyPr/>
        <a:lstStyle/>
        <a:p>
          <a:endParaRPr lang="en-US"/>
        </a:p>
      </dgm:t>
    </dgm:pt>
    <dgm:pt modelId="{248EF78D-E5AD-4F24-8E80-FD463A134886}" type="sibTrans" cxnId="{BB1EE8ED-72A5-403D-8B47-BDE4A8E22BD3}">
      <dgm:prSet/>
      <dgm:spPr/>
      <dgm:t>
        <a:bodyPr/>
        <a:lstStyle/>
        <a:p>
          <a:endParaRPr lang="en-US"/>
        </a:p>
      </dgm:t>
    </dgm:pt>
    <dgm:pt modelId="{5D7BCB7F-3C9A-47E3-973C-4B7F686714AC}">
      <dgm:prSet phldrT="[Text]" phldr="0"/>
      <dgm:spPr/>
      <dgm:t>
        <a:bodyPr/>
        <a:lstStyle/>
        <a:p>
          <a:pPr rtl="0"/>
          <a:r>
            <a:rPr lang="en-US"/>
            <a:t>Participatory decision making</a:t>
          </a:r>
        </a:p>
      </dgm:t>
    </dgm:pt>
    <dgm:pt modelId="{41BDDF29-537D-45BE-BB85-0A3F01148A57}" type="parTrans" cxnId="{6AB51E72-4D69-4063-A08F-995572616CD6}">
      <dgm:prSet/>
      <dgm:spPr/>
      <dgm:t>
        <a:bodyPr/>
        <a:lstStyle/>
        <a:p>
          <a:endParaRPr lang="en-US"/>
        </a:p>
      </dgm:t>
    </dgm:pt>
    <dgm:pt modelId="{7E8D4FB2-04DE-4BEE-8453-F1B7C8292490}" type="sibTrans" cxnId="{6AB51E72-4D69-4063-A08F-995572616CD6}">
      <dgm:prSet/>
      <dgm:spPr/>
      <dgm:t>
        <a:bodyPr/>
        <a:lstStyle/>
        <a:p>
          <a:endParaRPr lang="en-US"/>
        </a:p>
      </dgm:t>
    </dgm:pt>
    <dgm:pt modelId="{694B8EC0-A66F-44C3-87CB-A05F2327C6E6}">
      <dgm:prSet phldr="0"/>
      <dgm:spPr/>
      <dgm:t>
        <a:bodyPr/>
        <a:lstStyle/>
        <a:p>
          <a:r>
            <a:rPr lang="en-US"/>
            <a:t>Interdependency</a:t>
          </a:r>
          <a:endParaRPr lang="en-US">
            <a:latin typeface="Rockwell Condensed" panose="02060603050405020104"/>
          </a:endParaRPr>
        </a:p>
      </dgm:t>
    </dgm:pt>
    <dgm:pt modelId="{560F46C1-D1C4-44DB-91FC-EC366020FF5B}" type="parTrans" cxnId="{78C1FB58-04E8-459A-B7D0-CF4189BA7CF1}">
      <dgm:prSet/>
      <dgm:spPr/>
    </dgm:pt>
    <dgm:pt modelId="{DF22C4FC-E61C-4503-90E7-E55E75D50E5D}" type="sibTrans" cxnId="{78C1FB58-04E8-459A-B7D0-CF4189BA7CF1}">
      <dgm:prSet/>
      <dgm:spPr/>
    </dgm:pt>
    <dgm:pt modelId="{849BFC4B-4FEA-4D8C-B1F3-21EB710286F9}" type="pres">
      <dgm:prSet presAssocID="{6801F4D3-1B7F-4CF9-8E93-3664EB40E70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28E522-3ECE-4A50-83C7-716A6737F945}" type="pres">
      <dgm:prSet presAssocID="{9EC11030-9D74-407E-837E-20404853140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E5CD2-06CC-4B78-8346-7154671F4874}" type="pres">
      <dgm:prSet presAssocID="{ADB1BF1E-589C-41FD-9D6E-7C2AB9574417}" presName="sibTrans" presStyleCnt="0"/>
      <dgm:spPr/>
    </dgm:pt>
    <dgm:pt modelId="{31B0E790-D9AB-4E1A-BBF3-AAE0AC186265}" type="pres">
      <dgm:prSet presAssocID="{567F5234-662B-448A-A91E-969CA20091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65B87-B363-484B-8430-7CB615C929EF}" type="pres">
      <dgm:prSet presAssocID="{14078D98-892F-4EDF-AA3F-670028F9ABA8}" presName="sibTrans" presStyleCnt="0"/>
      <dgm:spPr/>
    </dgm:pt>
    <dgm:pt modelId="{AC8501B7-CBAC-41E0-9DBC-1DA8F21194A1}" type="pres">
      <dgm:prSet presAssocID="{0A72B7E5-46D0-4712-B251-6A0C043D85F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58604-6CF2-4804-8E8E-67540477878F}" type="pres">
      <dgm:prSet presAssocID="{4FC46533-0907-4DC8-A319-9F96CFA9367F}" presName="sibTrans" presStyleCnt="0"/>
      <dgm:spPr/>
    </dgm:pt>
    <dgm:pt modelId="{F881B855-CE20-4BBA-B282-3499A658522A}" type="pres">
      <dgm:prSet presAssocID="{BF65F1DF-7655-4B79-9D8F-182465B9158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AF9A3-B40D-45EB-9096-39BFB4FB819A}" type="pres">
      <dgm:prSet presAssocID="{248EF78D-E5AD-4F24-8E80-FD463A134886}" presName="sibTrans" presStyleCnt="0"/>
      <dgm:spPr/>
    </dgm:pt>
    <dgm:pt modelId="{D9A35174-9829-4A0E-B65A-FC14F46F2D77}" type="pres">
      <dgm:prSet presAssocID="{5D7BCB7F-3C9A-47E3-973C-4B7F686714A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6CD41-AEA1-4FD2-B442-A88B6463935C}" type="pres">
      <dgm:prSet presAssocID="{7E8D4FB2-04DE-4BEE-8453-F1B7C8292490}" presName="sibTrans" presStyleCnt="0"/>
      <dgm:spPr/>
    </dgm:pt>
    <dgm:pt modelId="{F87F8F6E-F923-4042-AE06-5A8DC62338E7}" type="pres">
      <dgm:prSet presAssocID="{694B8EC0-A66F-44C3-87CB-A05F2327C6E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C1FB58-04E8-459A-B7D0-CF4189BA7CF1}" srcId="{6801F4D3-1B7F-4CF9-8E93-3664EB40E703}" destId="{694B8EC0-A66F-44C3-87CB-A05F2327C6E6}" srcOrd="5" destOrd="0" parTransId="{560F46C1-D1C4-44DB-91FC-EC366020FF5B}" sibTransId="{DF22C4FC-E61C-4503-90E7-E55E75D50E5D}"/>
    <dgm:cxn modelId="{8F7B36F7-8CB6-452B-B9B4-AEA00896B654}" type="presOf" srcId="{5D7BCB7F-3C9A-47E3-973C-4B7F686714AC}" destId="{D9A35174-9829-4A0E-B65A-FC14F46F2D77}" srcOrd="0" destOrd="0" presId="urn:microsoft.com/office/officeart/2005/8/layout/default"/>
    <dgm:cxn modelId="{38438C7B-0916-4BD9-8DFE-B2FFA52B7563}" type="presOf" srcId="{694B8EC0-A66F-44C3-87CB-A05F2327C6E6}" destId="{F87F8F6E-F923-4042-AE06-5A8DC62338E7}" srcOrd="0" destOrd="0" presId="urn:microsoft.com/office/officeart/2005/8/layout/default"/>
    <dgm:cxn modelId="{6AB51E72-4D69-4063-A08F-995572616CD6}" srcId="{6801F4D3-1B7F-4CF9-8E93-3664EB40E703}" destId="{5D7BCB7F-3C9A-47E3-973C-4B7F686714AC}" srcOrd="4" destOrd="0" parTransId="{41BDDF29-537D-45BE-BB85-0A3F01148A57}" sibTransId="{7E8D4FB2-04DE-4BEE-8453-F1B7C8292490}"/>
    <dgm:cxn modelId="{66FC4434-4A3D-412D-9F33-506ED1A77A92}" type="presOf" srcId="{9EC11030-9D74-407E-837E-20404853140A}" destId="{EA28E522-3ECE-4A50-83C7-716A6737F945}" srcOrd="0" destOrd="0" presId="urn:microsoft.com/office/officeart/2005/8/layout/default"/>
    <dgm:cxn modelId="{736B7B49-BF50-4BE8-91C5-10BDBCEB06B1}" type="presOf" srcId="{6801F4D3-1B7F-4CF9-8E93-3664EB40E703}" destId="{849BFC4B-4FEA-4D8C-B1F3-21EB710286F9}" srcOrd="0" destOrd="0" presId="urn:microsoft.com/office/officeart/2005/8/layout/default"/>
    <dgm:cxn modelId="{25743636-E31C-4294-BB97-DBBF1E80A9C6}" srcId="{6801F4D3-1B7F-4CF9-8E93-3664EB40E703}" destId="{9EC11030-9D74-407E-837E-20404853140A}" srcOrd="0" destOrd="0" parTransId="{25B9E2CA-5D06-4A3C-A828-904B4E7C2E5D}" sibTransId="{ADB1BF1E-589C-41FD-9D6E-7C2AB9574417}"/>
    <dgm:cxn modelId="{BB1EE8ED-72A5-403D-8B47-BDE4A8E22BD3}" srcId="{6801F4D3-1B7F-4CF9-8E93-3664EB40E703}" destId="{BF65F1DF-7655-4B79-9D8F-182465B91588}" srcOrd="3" destOrd="0" parTransId="{7EA60EFE-4FF0-4AA2-A704-769296CFBEA0}" sibTransId="{248EF78D-E5AD-4F24-8E80-FD463A134886}"/>
    <dgm:cxn modelId="{F33999F8-E272-425D-8B1A-485B20B7A94C}" type="presOf" srcId="{BF65F1DF-7655-4B79-9D8F-182465B91588}" destId="{F881B855-CE20-4BBA-B282-3499A658522A}" srcOrd="0" destOrd="0" presId="urn:microsoft.com/office/officeart/2005/8/layout/default"/>
    <dgm:cxn modelId="{15AE6EF5-939B-42C6-A891-E0A80269BE4C}" srcId="{6801F4D3-1B7F-4CF9-8E93-3664EB40E703}" destId="{0A72B7E5-46D0-4712-B251-6A0C043D85FB}" srcOrd="2" destOrd="0" parTransId="{D0793C95-B47D-4371-B20B-1F7FA847C7D7}" sibTransId="{4FC46533-0907-4DC8-A319-9F96CFA9367F}"/>
    <dgm:cxn modelId="{2740AFBB-936A-415C-B848-8D8984D0FA88}" srcId="{6801F4D3-1B7F-4CF9-8E93-3664EB40E703}" destId="{567F5234-662B-448A-A91E-969CA200915E}" srcOrd="1" destOrd="0" parTransId="{BB629240-8F38-46CA-8225-8357DC563D3E}" sibTransId="{14078D98-892F-4EDF-AA3F-670028F9ABA8}"/>
    <dgm:cxn modelId="{83BC75B6-DE9A-492C-B8F6-FFEA6E52E296}" type="presOf" srcId="{0A72B7E5-46D0-4712-B251-6A0C043D85FB}" destId="{AC8501B7-CBAC-41E0-9DBC-1DA8F21194A1}" srcOrd="0" destOrd="0" presId="urn:microsoft.com/office/officeart/2005/8/layout/default"/>
    <dgm:cxn modelId="{931AE3C0-4CB7-49E8-A1A0-8BE8058A2C92}" type="presOf" srcId="{567F5234-662B-448A-A91E-969CA200915E}" destId="{31B0E790-D9AB-4E1A-BBF3-AAE0AC186265}" srcOrd="0" destOrd="0" presId="urn:microsoft.com/office/officeart/2005/8/layout/default"/>
    <dgm:cxn modelId="{D501E09A-D7BF-435E-B666-E50D3C1B29EA}" type="presParOf" srcId="{849BFC4B-4FEA-4D8C-B1F3-21EB710286F9}" destId="{EA28E522-3ECE-4A50-83C7-716A6737F945}" srcOrd="0" destOrd="0" presId="urn:microsoft.com/office/officeart/2005/8/layout/default"/>
    <dgm:cxn modelId="{5A42DB06-7DDB-45CE-BE79-2E3278B0938F}" type="presParOf" srcId="{849BFC4B-4FEA-4D8C-B1F3-21EB710286F9}" destId="{942E5CD2-06CC-4B78-8346-7154671F4874}" srcOrd="1" destOrd="0" presId="urn:microsoft.com/office/officeart/2005/8/layout/default"/>
    <dgm:cxn modelId="{1ACFBFB4-BCF6-4AE8-86BA-C64ECCE1566A}" type="presParOf" srcId="{849BFC4B-4FEA-4D8C-B1F3-21EB710286F9}" destId="{31B0E790-D9AB-4E1A-BBF3-AAE0AC186265}" srcOrd="2" destOrd="0" presId="urn:microsoft.com/office/officeart/2005/8/layout/default"/>
    <dgm:cxn modelId="{6FB5154D-7055-422A-8699-C676DDB69571}" type="presParOf" srcId="{849BFC4B-4FEA-4D8C-B1F3-21EB710286F9}" destId="{23B65B87-B363-484B-8430-7CB615C929EF}" srcOrd="3" destOrd="0" presId="urn:microsoft.com/office/officeart/2005/8/layout/default"/>
    <dgm:cxn modelId="{D3503BE6-83D7-4AA7-AFB7-AE73634F27A0}" type="presParOf" srcId="{849BFC4B-4FEA-4D8C-B1F3-21EB710286F9}" destId="{AC8501B7-CBAC-41E0-9DBC-1DA8F21194A1}" srcOrd="4" destOrd="0" presId="urn:microsoft.com/office/officeart/2005/8/layout/default"/>
    <dgm:cxn modelId="{F3083A89-13C9-454E-872C-7E967A7BE400}" type="presParOf" srcId="{849BFC4B-4FEA-4D8C-B1F3-21EB710286F9}" destId="{DD458604-6CF2-4804-8E8E-67540477878F}" srcOrd="5" destOrd="0" presId="urn:microsoft.com/office/officeart/2005/8/layout/default"/>
    <dgm:cxn modelId="{859F6BCE-EF72-47F6-9BD5-6CA48469C208}" type="presParOf" srcId="{849BFC4B-4FEA-4D8C-B1F3-21EB710286F9}" destId="{F881B855-CE20-4BBA-B282-3499A658522A}" srcOrd="6" destOrd="0" presId="urn:microsoft.com/office/officeart/2005/8/layout/default"/>
    <dgm:cxn modelId="{BBEE34CD-7FFC-4B57-A16D-7CCD36548D56}" type="presParOf" srcId="{849BFC4B-4FEA-4D8C-B1F3-21EB710286F9}" destId="{2ACAF9A3-B40D-45EB-9096-39BFB4FB819A}" srcOrd="7" destOrd="0" presId="urn:microsoft.com/office/officeart/2005/8/layout/default"/>
    <dgm:cxn modelId="{B216EC53-633A-4E92-9DA6-10B505BC271E}" type="presParOf" srcId="{849BFC4B-4FEA-4D8C-B1F3-21EB710286F9}" destId="{D9A35174-9829-4A0E-B65A-FC14F46F2D77}" srcOrd="8" destOrd="0" presId="urn:microsoft.com/office/officeart/2005/8/layout/default"/>
    <dgm:cxn modelId="{B09C83AF-7FEA-4C69-AD39-FCE414F53D86}" type="presParOf" srcId="{849BFC4B-4FEA-4D8C-B1F3-21EB710286F9}" destId="{B686CD41-AEA1-4FD2-B442-A88B6463935C}" srcOrd="9" destOrd="0" presId="urn:microsoft.com/office/officeart/2005/8/layout/default"/>
    <dgm:cxn modelId="{83D3A4DC-F639-4F13-839E-408A600E7CA0}" type="presParOf" srcId="{849BFC4B-4FEA-4D8C-B1F3-21EB710286F9}" destId="{F87F8F6E-F923-4042-AE06-5A8DC62338E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4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13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15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0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4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9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2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87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639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99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4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991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737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39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55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6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7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1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4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C154-9AF5-446B-B23B-81F4A0A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1378-FCB5-47FB-88AF-9E93D1DCF7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2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18838-team-png-picture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f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microsoft.com/office/2007/relationships/hdphoto" Target="../media/hdphoto2.wdp"/><Relationship Id="rId7" Type="http://schemas.openxmlformats.org/officeDocument/2006/relationships/hyperlink" Target="https://courses.lumenlearning.com/wm-organizationalbehavior/chapter/group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2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EC78E3E1-BBBA-4058-AAEB-714F04B0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86860FA5-CE2B-4019-8FD1-031D7D84E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392DF474-2C37-4DC7-B889-E88EAADEA6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xmlns="" id="{2A0E4E09-FC02-4ADC-951A-3FFA90B6FE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84" y="484632"/>
            <a:ext cx="4741963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spc="10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Group And Team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E5821A2D-F010-4C2B-8819-23281D9C7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oup of people holding a puzzle piece&#10;&#10;Description automatically generated">
            <a:extLst>
              <a:ext uri="{FF2B5EF4-FFF2-40B4-BE49-F238E27FC236}">
                <a16:creationId xmlns:a16="http://schemas.microsoft.com/office/drawing/2014/main" xmlns="" id="{543D89C2-805A-ECB9-1F5C-EC4A723509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rcRect t="6536" b="16685"/>
          <a:stretch/>
        </p:blipFill>
        <p:spPr>
          <a:xfrm>
            <a:off x="823396" y="2102546"/>
            <a:ext cx="3573675" cy="27438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Presented By:</a:t>
            </a:r>
          </a:p>
          <a:p>
            <a:pPr algn="ctr"/>
            <a:r>
              <a:rPr lang="en-US"/>
              <a:t>Shikshya Maharjan</a:t>
            </a:r>
          </a:p>
          <a:p>
            <a:pPr algn="ctr"/>
            <a:r>
              <a:rPr lang="en-US"/>
              <a:t>Sonika </a:t>
            </a:r>
            <a:r>
              <a:rPr lang="en-US" err="1"/>
              <a:t>Bohora</a:t>
            </a:r>
            <a:endParaRPr lang="en-US"/>
          </a:p>
          <a:p>
            <a:pPr algn="ctr"/>
            <a:r>
              <a:rPr lang="en-US"/>
              <a:t>Siddhartha Shakya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D68B9961-F007-40D1-AF51-61B6DE5106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E9FDF494-C7FB-47DF-BD39-1F65FA5508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3A822E1C-4C1A-4BEE-B19C-0FFB2D57B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0EA80007-041F-6839-1F3D-36DFF58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/>
              <a:pPr>
                <a:spcAft>
                  <a:spcPts val="600"/>
                </a:spcAft>
              </a:pPr>
              <a:t>1</a:t>
            </a:fld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61795F-1A14-5B62-7BFD-8BEC07469BAE}"/>
              </a:ext>
            </a:extLst>
          </p:cNvPr>
          <p:cNvSpPr txBox="1"/>
          <p:nvPr/>
        </p:nvSpPr>
        <p:spPr>
          <a:xfrm>
            <a:off x="1743781" y="4646323"/>
            <a:ext cx="265329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9F5DD-6A26-AD7C-B2D6-8CE0C87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68972"/>
            <a:ext cx="10058400" cy="1609344"/>
          </a:xfrm>
        </p:spPr>
        <p:txBody>
          <a:bodyPr/>
          <a:lstStyle/>
          <a:p>
            <a:r>
              <a:rPr lang="en-US"/>
              <a:t>Group vs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218460-680A-F0DD-E2BB-DF5E6313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10</a:t>
            </a:fld>
            <a:endParaRPr lang="en-US"/>
          </a:p>
        </p:txBody>
      </p:sp>
      <p:graphicFrame>
        <p:nvGraphicFramePr>
          <p:cNvPr id="263" name="Content Placeholder 262">
            <a:extLst>
              <a:ext uri="{FF2B5EF4-FFF2-40B4-BE49-F238E27FC236}">
                <a16:creationId xmlns:a16="http://schemas.microsoft.com/office/drawing/2014/main" xmlns="" id="{44319B54-0528-1268-59B6-B9FC03010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379698"/>
              </p:ext>
            </p:extLst>
          </p:nvPr>
        </p:nvGraphicFramePr>
        <p:xfrm>
          <a:off x="983711" y="1588937"/>
          <a:ext cx="1005839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99">
                  <a:extLst>
                    <a:ext uri="{9D8B030D-6E8A-4147-A177-3AD203B41FA5}">
                      <a16:colId xmlns:a16="http://schemas.microsoft.com/office/drawing/2014/main" xmlns="" val="2992215403"/>
                    </a:ext>
                  </a:extLst>
                </a:gridCol>
                <a:gridCol w="3843865">
                  <a:extLst>
                    <a:ext uri="{9D8B030D-6E8A-4147-A177-3AD203B41FA5}">
                      <a16:colId xmlns:a16="http://schemas.microsoft.com/office/drawing/2014/main" xmlns="" val="46090359"/>
                    </a:ext>
                  </a:extLst>
                </a:gridCol>
                <a:gridCol w="4131728">
                  <a:extLst>
                    <a:ext uri="{9D8B030D-6E8A-4147-A177-3AD203B41FA5}">
                      <a16:colId xmlns:a16="http://schemas.microsoft.com/office/drawing/2014/main" xmlns="" val="34647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Bases of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87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Meaning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Rockwell"/>
                        </a:rPr>
                        <a:t>A group  is a collection of individuals who are united by a common activity, interest, or characteristic.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Rockwell"/>
                        </a:rPr>
                        <a:t>A group of people working or participating together is referred to as a team.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82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Accountability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individuals and mutual accountability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993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making authority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Rockwell"/>
                        </a:rPr>
                        <a:t>Each group member has the authority to make decisions.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Rockwell"/>
                        </a:rPr>
                        <a:t>The team leader has the power to make decisions for the group.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81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Dependency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members of the group are independent.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members in the team are dependent.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577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of 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Rockwell"/>
                        </a:rPr>
                        <a:t>The level of trust among the members is 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Rockwell"/>
                        </a:rPr>
                        <a:t>The team members have a high degree of trust in one another.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217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Skills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Rockwell"/>
                        </a:rPr>
                        <a:t>Members of the group have a variety of odd talents.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Rockwell"/>
                        </a:rPr>
                        <a:t>Team member have complementary skills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410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4C6A80A-C3F4-48DE-80ED-845C8B3E13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F01C17-0961-4DBC-AB9E-FC80B27F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Types of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0DC9D7-2FAC-9E96-3A39-35F5188A1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393" y="3701825"/>
            <a:ext cx="2753170" cy="2105271"/>
          </a:xfrm>
          <a:prstGeom prst="rect">
            <a:avLst/>
          </a:prstGeom>
        </p:spPr>
      </p:pic>
      <p:pic>
        <p:nvPicPr>
          <p:cNvPr id="3" name="Content Placeholder 2" descr="A blue background with orange circles and arrows&#10;&#10;Description automatically generated">
            <a:extLst>
              <a:ext uri="{FF2B5EF4-FFF2-40B4-BE49-F238E27FC236}">
                <a16:creationId xmlns="" xmlns:a16="http://schemas.microsoft.com/office/drawing/2014/main" id="{5A56CC46-3255-147F-B372-958EF89F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0351" y="1611621"/>
            <a:ext cx="2683256" cy="1810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5F8EAA-481F-95C8-5853-7C7FB4D7F8CF}"/>
              </a:ext>
            </a:extLst>
          </p:cNvPr>
          <p:cNvSpPr txBox="1"/>
          <p:nvPr/>
        </p:nvSpPr>
        <p:spPr>
          <a:xfrm>
            <a:off x="4970109" y="2092654"/>
            <a:ext cx="6730276" cy="11321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dirty="0">
                <a:solidFill>
                  <a:prstClr val="black"/>
                </a:solidFill>
              </a:rPr>
              <a:t>Problem solving team: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</a:rPr>
              <a:t>Works together to tackle specific issues combining their skills, knowledge and ideas. 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E2417C7-A82F-44F7-A96F-B751F3302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C41F7344-9C8B-4289-B22F-5A9BE386F0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D44D01D-A2CB-4AC9-9D70-A4DC027D19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3D4C68-CE94-3C66-B86F-883B9B25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CCBB4B0-B910-F4EB-D0D5-751548CA9849}"/>
              </a:ext>
            </a:extLst>
          </p:cNvPr>
          <p:cNvSpPr txBox="1"/>
          <p:nvPr/>
        </p:nvSpPr>
        <p:spPr>
          <a:xfrm>
            <a:off x="4977122" y="4212885"/>
            <a:ext cx="6634670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</a:rPr>
              <a:t>Self-managed team:</a:t>
            </a:r>
            <a:endParaRPr lang="en-US">
              <a:solidFill>
                <a:prstClr val="black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</a:rPr>
              <a:t>Group of people working together without traditional bosses.(takes responsibilities for their own work and make decisions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4C6A80A-C3F4-48DE-80ED-845C8B3E13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F01C17-0961-4DBC-AB9E-FC80B27F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Types of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5F8EAA-481F-95C8-5853-7C7FB4D7F8CF}"/>
              </a:ext>
            </a:extLst>
          </p:cNvPr>
          <p:cNvSpPr txBox="1"/>
          <p:nvPr/>
        </p:nvSpPr>
        <p:spPr>
          <a:xfrm>
            <a:off x="4970109" y="2092654"/>
            <a:ext cx="4861220" cy="11321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  <a:cs typeface="Segoe UI"/>
              </a:rPr>
              <a:t>Cross functional team:</a:t>
            </a:r>
          </a:p>
          <a:p>
            <a:r>
              <a:rPr lang="en-US" dirty="0">
                <a:solidFill>
                  <a:prstClr val="black"/>
                </a:solidFill>
                <a:latin typeface="Segoe UI"/>
                <a:cs typeface="Segoe UI"/>
              </a:rPr>
              <a:t>Group of people from different departments working together.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E2417C7-A82F-44F7-A96F-B751F3302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C41F7344-9C8B-4289-B22F-5A9BE386F0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D44D01D-A2CB-4AC9-9D70-A4DC027D19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3D4C68-CE94-3C66-B86F-883B9B25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CCBB4B0-B910-F4EB-D0D5-751548CA9849}"/>
              </a:ext>
            </a:extLst>
          </p:cNvPr>
          <p:cNvSpPr txBox="1"/>
          <p:nvPr/>
        </p:nvSpPr>
        <p:spPr>
          <a:xfrm>
            <a:off x="4977122" y="4212885"/>
            <a:ext cx="66346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  <a:cs typeface="Segoe UI"/>
              </a:rPr>
              <a:t>Virtual team:</a:t>
            </a:r>
          </a:p>
          <a:p>
            <a:r>
              <a:rPr lang="en-US" dirty="0">
                <a:solidFill>
                  <a:prstClr val="black"/>
                </a:solidFill>
                <a:latin typeface="Segoe UI"/>
                <a:cs typeface="Segoe UI"/>
              </a:rPr>
              <a:t>People from different places working together using it technologies and software technologies.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Content Placeholder 10" descr="A diagram of different types of teams&#10;&#10;Description automatically generated">
            <a:extLst>
              <a:ext uri="{FF2B5EF4-FFF2-40B4-BE49-F238E27FC236}">
                <a16:creationId xmlns="" xmlns:a16="http://schemas.microsoft.com/office/drawing/2014/main" id="{28DB3D73-CB2B-CBF3-C7EB-7C7AB5079B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482" t="32867" r="26702" b="46154"/>
          <a:stretch/>
        </p:blipFill>
        <p:spPr>
          <a:xfrm>
            <a:off x="1429282" y="1974387"/>
            <a:ext cx="2614685" cy="1510227"/>
          </a:xfrm>
          <a:prstGeom prst="rect">
            <a:avLst/>
          </a:prstGeom>
        </p:spPr>
      </p:pic>
      <p:pic>
        <p:nvPicPr>
          <p:cNvPr id="13" name="Picture 12" descr="A diagram of different types of teams&#10;&#10;Description automatically generated">
            <a:extLst>
              <a:ext uri="{FF2B5EF4-FFF2-40B4-BE49-F238E27FC236}">
                <a16:creationId xmlns="" xmlns:a16="http://schemas.microsoft.com/office/drawing/2014/main" id="{887D1CB5-506A-C4D4-A3F0-02FCC89C3E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441" t="31468" r="4987" b="45804"/>
          <a:stretch/>
        </p:blipFill>
        <p:spPr>
          <a:xfrm>
            <a:off x="1426234" y="3887638"/>
            <a:ext cx="2934934" cy="17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2" y="-132366"/>
            <a:ext cx="9620519" cy="452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7437" y="4958366"/>
            <a:ext cx="886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  <a:r>
              <a:rPr lang="en-US" sz="5400" b="1" dirty="0" smtClean="0"/>
              <a:t>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r>
              <a:rPr lang="en-US" sz="5400" b="1" dirty="0" smtClean="0"/>
              <a:t>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683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organizational conflict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1190668" cy="4851781"/>
          </a:xfrm>
        </p:spPr>
        <p:txBody>
          <a:bodyPr/>
          <a:lstStyle/>
          <a:p>
            <a:r>
              <a:rPr lang="en-US" dirty="0" smtClean="0"/>
              <a:t>Organizational conflict is a natural aspect of organizational life that arises due to differences in goals, values, or perspectives among members. </a:t>
            </a:r>
          </a:p>
          <a:p>
            <a:r>
              <a:rPr lang="en-US" dirty="0" smtClean="0"/>
              <a:t>Understanding its sources, dynamics, and potential impacts is crucial for effectively managing conflict and leveraging it as a catalyst for organizational growth and development.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622516"/>
            <a:ext cx="4713668" cy="26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039" y="218940"/>
            <a:ext cx="9672034" cy="14553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Managing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onflict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9718" y="2318197"/>
            <a:ext cx="5486400" cy="772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team conflict </a:t>
            </a: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81859" y="3090930"/>
            <a:ext cx="1" cy="347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9701" y="4082602"/>
            <a:ext cx="3245476" cy="1287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Stimulating Task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elated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onflict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6090" y="4082601"/>
            <a:ext cx="2820473" cy="1287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Relationship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onflict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43232" y="4082602"/>
            <a:ext cx="2833354" cy="1287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Inter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onflicts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85623" y="3438658"/>
            <a:ext cx="719929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485623" y="3438659"/>
            <a:ext cx="1" cy="643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81859" y="3438659"/>
            <a:ext cx="0" cy="643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665594" y="3438659"/>
            <a:ext cx="19319" cy="643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50499" cy="11159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Stimulating task-related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52545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Diverse Perspectives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Bring together team members with different backgrounds, expertise, and viewpoints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Ambiguous Tasks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 team members tasks or projects with open-ended goals or vague guidelines.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Devil's Advocacy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Encourage team members to play the role of devil's advocate during discussions and decision-making processes. This means deliberately challenging ideas and proposals to uncover potential flaws and stimulate constructive debate.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Competing 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 conflicting goals or priorities within a project or task. For example, one goal might prioritize speed while another prioritizes quality. </a:t>
            </a:r>
          </a:p>
        </p:txBody>
      </p:sp>
    </p:spTree>
    <p:extLst>
      <p:ext uri="{BB962C8B-B14F-4D97-AF65-F5344CB8AC3E}">
        <p14:creationId xmlns:p14="http://schemas.microsoft.com/office/powerpoint/2010/main" val="15869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834" y="403761"/>
            <a:ext cx="9238445" cy="9098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elationship Conflict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52030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Establish Clear Communication Channels</a:t>
            </a:r>
            <a:r>
              <a:rPr lang="en-US" dirty="0"/>
              <a:t>: Ensure that there are open and transparent communication channels within the team or organization.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Promote </a:t>
            </a:r>
            <a:r>
              <a:rPr lang="en-US" b="1" dirty="0"/>
              <a:t>Active </a:t>
            </a:r>
            <a:r>
              <a:rPr lang="en-US" b="1" dirty="0" smtClean="0"/>
              <a:t>Listening</a:t>
            </a:r>
            <a:r>
              <a:rPr lang="en-US" dirty="0" smtClean="0"/>
              <a:t>: Train </a:t>
            </a:r>
            <a:r>
              <a:rPr lang="en-US" dirty="0"/>
              <a:t>team members in active listening techniques, such as paraphrasing and summarizing, to improve </a:t>
            </a:r>
            <a:r>
              <a:rPr lang="en-US" dirty="0" smtClean="0"/>
              <a:t>communication.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Clarify Roles and Responsibilities</a:t>
            </a:r>
            <a:r>
              <a:rPr lang="en-US" dirty="0"/>
              <a:t>: Clearly define each team member's roles, </a:t>
            </a:r>
            <a:r>
              <a:rPr lang="en-US" dirty="0" smtClean="0"/>
              <a:t>responsibilities to </a:t>
            </a:r>
            <a:r>
              <a:rPr lang="en-US" dirty="0"/>
              <a:t>minimize </a:t>
            </a:r>
            <a:r>
              <a:rPr lang="en-US" dirty="0" smtClean="0"/>
              <a:t>conflicts from misunderstandings.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Encourage </a:t>
            </a:r>
            <a:r>
              <a:rPr lang="en-US" b="1" dirty="0"/>
              <a:t>Empathy and Respect</a:t>
            </a:r>
            <a:r>
              <a:rPr lang="en-US" dirty="0" smtClean="0"/>
              <a:t>: Encourage </a:t>
            </a:r>
            <a:r>
              <a:rPr lang="en-US" dirty="0"/>
              <a:t>team members to consider others' perspectives and feelings before responding or taking action.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471" y="326487"/>
            <a:ext cx="9238445" cy="9098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onflicts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434626"/>
            <a:ext cx="10740980" cy="5311018"/>
          </a:xfrm>
        </p:spPr>
      </p:pic>
    </p:spTree>
    <p:extLst>
      <p:ext uri="{BB962C8B-B14F-4D97-AF65-F5344CB8AC3E}">
        <p14:creationId xmlns:p14="http://schemas.microsoft.com/office/powerpoint/2010/main" val="1882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249213"/>
            <a:ext cx="10676586" cy="9098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teamwork in Nepalese organization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6" y="1378378"/>
            <a:ext cx="2164767" cy="1390579"/>
          </a:xfrm>
        </p:spPr>
      </p:pic>
      <p:sp>
        <p:nvSpPr>
          <p:cNvPr id="6" name="Rectangle 5"/>
          <p:cNvSpPr/>
          <p:nvPr/>
        </p:nvSpPr>
        <p:spPr>
          <a:xfrm>
            <a:off x="1106466" y="2698464"/>
            <a:ext cx="2099256" cy="57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1. Sport sector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8" y="1478871"/>
            <a:ext cx="2577475" cy="150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70" y="1571222"/>
            <a:ext cx="2421228" cy="15325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466" y="4089043"/>
            <a:ext cx="2099256" cy="17128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90468" y="3103808"/>
            <a:ext cx="2209577" cy="463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2. Government sector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4792" y="3161934"/>
            <a:ext cx="2530432" cy="521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3. Private sector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6466" y="6001556"/>
            <a:ext cx="216476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4. Army/Police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68" y="4391696"/>
            <a:ext cx="2543175" cy="14102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89" y="4288665"/>
            <a:ext cx="2743604" cy="15132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60747" y="-64394"/>
            <a:ext cx="45719" cy="64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77330" y="6001556"/>
            <a:ext cx="2351063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6. Public enterprises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23668" y="6001555"/>
            <a:ext cx="2744275" cy="624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5. Public private partnership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186D6-5BF2-A0CA-5527-AA6A99F0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Meaning of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16ED7-BA5D-263D-02D4-592FDF55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Two or more individuals (interacting and interdependent) who come together to achieve particular (common) goals.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B16070FD-9EB8-4AC8-A8E2-267228385B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Teamwork Team Gear · Free image on Pixabay">
            <a:extLst>
              <a:ext uri="{FF2B5EF4-FFF2-40B4-BE49-F238E27FC236}">
                <a16:creationId xmlns:a16="http://schemas.microsoft.com/office/drawing/2014/main" xmlns="" id="{2565C62A-08B2-6F3F-3BF1-7416EAED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51" y="1246179"/>
            <a:ext cx="4218484" cy="28158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376986-DDFA-FBA9-183E-30CBC432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71FE6-C3A8-71F6-C1EB-6F3226A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Characterisitics</a:t>
            </a:r>
            <a:r>
              <a:rPr lang="en-US"/>
              <a:t> of group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D0830655-7E2A-413F-9F34-98E7187FF2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A8D64C-01BC-97F7-E47B-F549CA4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71FE6-C3A8-71F6-C1EB-6F3226A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Rockwell Condensed"/>
              </a:rPr>
              <a:t>Why to form a group?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ADDDED06-77C5-1A45-316D-A2ED83CB0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69828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A8D64C-01BC-97F7-E47B-F549CA4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049A7D3-684C-4C59-A4B6-7B308A6AD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7B1087B-C592-40E7-B532-60B453A2F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4AE7447-E8F8-4A0F-9E3D-94842BFF8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85981F80-69EE-4E2B-82A8-47FDFD772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46CE0473-0B07-47EE-A016-EBD87F2C8C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DD0D1E4-DFCA-4DF0-9D37-571A5F52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0680B5D0-24EC-465A-A0E6-C4DF951E0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0BF1B50-A83E-4ED6-A2AA-C943C1F89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1F31E8B2-210B-4B90-83BB-3B180732EF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7E184-3D7F-BB57-49A5-716C7AD5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Stages of group formation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B387409-2B98-40F8-A65F-EF7CF989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C9E5F284-A588-4AE7-A36D-1C93E4FD0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45D7D540-5CF2-4FC1-BE53-277CC22C0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916C9AA0-DC0C-49A1-ACDF-10BD6D7399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A7E489E-AD66-6A4A-8CB8-F811B2330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920834" y="1504636"/>
            <a:ext cx="6631744" cy="37800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2BA1D4-738B-2C8B-DF9B-AE813780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800"/>
              <a:pPr>
                <a:spcAft>
                  <a:spcPts val="600"/>
                </a:spcAft>
              </a:pPr>
              <a:t>5</a:t>
            </a:fld>
            <a:endParaRPr 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F5D55DB-2C33-2B9F-21E4-B1551596170B}"/>
              </a:ext>
            </a:extLst>
          </p:cNvPr>
          <p:cNvSpPr txBox="1"/>
          <p:nvPr/>
        </p:nvSpPr>
        <p:spPr>
          <a:xfrm>
            <a:off x="5064397" y="5084674"/>
            <a:ext cx="248818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9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2CCAB0-4BE0-CDC7-6C61-5EE734C8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Types of group</a:t>
            </a:r>
            <a:endParaRPr lang="en-US">
              <a:latin typeface="Rockwell Condensed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46E8A9-1E3E-1986-A116-9E67FD03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4EFF4F77-03AA-B432-5D77-9D706B62F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37607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74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118BA95-03E7-41B7-B442-0AF8C0A7FF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B3907-4262-9DA4-C8FB-4A4D6DB2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n-US" sz="4800"/>
              <a:t>Team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66DFF4-D8CC-123A-BBC4-4DFD8BEF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3029446"/>
            <a:ext cx="5188624" cy="31427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group of the people working together towards a common goal.</a:t>
            </a:r>
            <a:r>
              <a:rPr lang="en-US">
                <a:ea typeface="+mn-lt"/>
                <a:cs typeface="+mn-lt"/>
              </a:rPr>
              <a:t> Generally speaking, a "team" is a collection of people who gather together to work cooperatively toward a similar purpose or objective.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D9B3EAD-A2B3-42C4-927C-3455E3E69E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4A65BCE4-8466-4E88-8FF2-24524F3A2B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63558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Group success with solid fill">
            <a:extLst>
              <a:ext uri="{FF2B5EF4-FFF2-40B4-BE49-F238E27FC236}">
                <a16:creationId xmlns:a16="http://schemas.microsoft.com/office/drawing/2014/main" xmlns="" id="{744D09FD-5224-7A0F-5A3F-FE5E670B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00234" y="2510028"/>
            <a:ext cx="1828800" cy="1828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C9B0630D-5E49-4BF7-8CF1-7DECD4B08B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A7E3DF29-A3BC-402A-A498-16B2DF181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B14D33E-BADF-4271-ACE1-06D8199FF5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791E37-A551-90E6-B740-84FD5E00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3109C-D89A-6248-C973-01836E74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2707"/>
            <a:ext cx="10058400" cy="1249911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IMPORTANCE OF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420512-CDE0-C5C4-9C85-47625916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8</a:t>
            </a:fld>
            <a:endParaRPr lang="en-US"/>
          </a:p>
        </p:txBody>
      </p:sp>
      <p:graphicFrame>
        <p:nvGraphicFramePr>
          <p:cNvPr id="1011" name="Content Placeholder 1010">
            <a:extLst>
              <a:ext uri="{FF2B5EF4-FFF2-40B4-BE49-F238E27FC236}">
                <a16:creationId xmlns:a16="http://schemas.microsoft.com/office/drawing/2014/main" xmlns="" id="{12E17FC7-755C-5CCD-8884-743B29AC1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182376"/>
              </p:ext>
            </p:extLst>
          </p:nvPr>
        </p:nvGraphicFramePr>
        <p:xfrm>
          <a:off x="1069975" y="1560183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2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5BA068C-C98E-4DE8-B7D4-63454271CF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83AC1-2335-1587-D4C1-CAE08535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US" sz="4400"/>
              <a:t>Group vs 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E8AD309-7249-91F3-2C84-DFB324BF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endParaRPr lang="en-US" sz="1800"/>
          </a:p>
        </p:txBody>
      </p:sp>
      <p:pic>
        <p:nvPicPr>
          <p:cNvPr id="9" name="Graphic 8" descr="Social network with solid fill">
            <a:extLst>
              <a:ext uri="{FF2B5EF4-FFF2-40B4-BE49-F238E27FC236}">
                <a16:creationId xmlns:a16="http://schemas.microsoft.com/office/drawing/2014/main" xmlns="" id="{D9DCE318-64E8-C2C7-8990-AD8C735F0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241217" y="552335"/>
            <a:ext cx="2380871" cy="238087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35F797E-E9D5-4B5D-B190-D092A376D8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776089" y="321733"/>
            <a:ext cx="3091859" cy="1844147"/>
          </a:xfrm>
          <a:prstGeom prst="rect">
            <a:avLst/>
          </a:prstGeom>
          <a:blipFill dpi="0"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CE24FE0-EDE0-4109-AD44-B7B715DFE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250000" y="3324678"/>
            <a:ext cx="2361497" cy="2777740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11" name="Graphic 10" descr="Connections with solid fill">
            <a:extLst>
              <a:ext uri="{FF2B5EF4-FFF2-40B4-BE49-F238E27FC236}">
                <a16:creationId xmlns:a16="http://schemas.microsoft.com/office/drawing/2014/main" xmlns="" id="{13EC042E-D0B1-1160-95BD-652560CA75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76087" y="2663216"/>
            <a:ext cx="3106457" cy="3106457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377FF41-1AA3-41D8-BB4F-F6AF92EEA3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49091991-97E8-4D0D-B5DA-D583688C6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24E97B1E-7667-4E88-9A8E-F0A272158E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808C25-F054-AE87-4601-463D311E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6135856-0159-A9D9-4BEB-66552F8AABC5}"/>
              </a:ext>
            </a:extLst>
          </p:cNvPr>
          <p:cNvSpPr txBox="1"/>
          <p:nvPr/>
        </p:nvSpPr>
        <p:spPr>
          <a:xfrm>
            <a:off x="8984891" y="964880"/>
            <a:ext cx="257386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Work group</a:t>
            </a:r>
          </a:p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2DA222-6142-DA34-B892-4120FFEC29CD}"/>
              </a:ext>
            </a:extLst>
          </p:cNvPr>
          <p:cNvSpPr txBox="1"/>
          <p:nvPr/>
        </p:nvSpPr>
        <p:spPr>
          <a:xfrm>
            <a:off x="6595373" y="4381260"/>
            <a:ext cx="18457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Work team</a:t>
            </a:r>
          </a:p>
        </p:txBody>
      </p:sp>
    </p:spTree>
    <p:extLst>
      <p:ext uri="{BB962C8B-B14F-4D97-AF65-F5344CB8AC3E}">
        <p14:creationId xmlns:p14="http://schemas.microsoft.com/office/powerpoint/2010/main" val="1344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617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</vt:lpstr>
      <vt:lpstr>Calibri</vt:lpstr>
      <vt:lpstr>Calibri Light</vt:lpstr>
      <vt:lpstr>Rockwell</vt:lpstr>
      <vt:lpstr>Rockwell Condensed</vt:lpstr>
      <vt:lpstr>Rockwell Extra Bold</vt:lpstr>
      <vt:lpstr>Segoe UI</vt:lpstr>
      <vt:lpstr>Tahoma</vt:lpstr>
      <vt:lpstr>Times New Roman</vt:lpstr>
      <vt:lpstr>Wingdings</vt:lpstr>
      <vt:lpstr>Wood Type</vt:lpstr>
      <vt:lpstr>Office Theme</vt:lpstr>
      <vt:lpstr>1_Office Theme</vt:lpstr>
      <vt:lpstr>2_Office Theme</vt:lpstr>
      <vt:lpstr>3_Office Theme</vt:lpstr>
      <vt:lpstr>4_Office Theme</vt:lpstr>
      <vt:lpstr>5_Office Theme</vt:lpstr>
      <vt:lpstr>Group And Team</vt:lpstr>
      <vt:lpstr>Meaning of group</vt:lpstr>
      <vt:lpstr>Characterisitics of group</vt:lpstr>
      <vt:lpstr>Why to form a group?</vt:lpstr>
      <vt:lpstr>Stages of group formation</vt:lpstr>
      <vt:lpstr>Types of group</vt:lpstr>
      <vt:lpstr>Team </vt:lpstr>
      <vt:lpstr>IMPORTANCE OF TEAM</vt:lpstr>
      <vt:lpstr>Group vs team</vt:lpstr>
      <vt:lpstr>Group vs team</vt:lpstr>
      <vt:lpstr>Types of team</vt:lpstr>
      <vt:lpstr>Types of team</vt:lpstr>
      <vt:lpstr>PowerPoint Presentation</vt:lpstr>
      <vt:lpstr>Concept of organizational conflict</vt:lpstr>
      <vt:lpstr>Managing Team Conflict</vt:lpstr>
      <vt:lpstr>Stimulating task-related conflict</vt:lpstr>
      <vt:lpstr>Minimizing Relationship Conflict</vt:lpstr>
      <vt:lpstr>Managing Inter Personal Conflicts</vt:lpstr>
      <vt:lpstr>Position of teamwork in Nepalese organization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28</cp:revision>
  <dcterms:created xsi:type="dcterms:W3CDTF">2024-03-30T08:24:03Z</dcterms:created>
  <dcterms:modified xsi:type="dcterms:W3CDTF">2024-04-01T03:30:12Z</dcterms:modified>
</cp:coreProperties>
</file>