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A89B8-48DF-4670-9A26-1683A75B9949}" v="115" dt="2024-04-22T15:33:48.196"/>
    <p1510:client id="{43B954DD-19C7-49CD-B27D-040B8BF383E8}" v="290" dt="2024-04-22T16:52:57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17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4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76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6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5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80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8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34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8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82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6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33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log.is.ed.ac.uk/2013/12/10/new-research-data-storag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tismileanyway.wordpress.com/2015/03/27/thank-you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4495466"/>
            <a:ext cx="3611880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/>
              <a:t>Gradesheet</a:t>
            </a:r>
            <a:r>
              <a:rPr lang="en-US" sz="3200" dirty="0"/>
              <a:t> Management System</a:t>
            </a:r>
            <a:endParaRPr lang="en-US" dirty="0"/>
          </a:p>
        </p:txBody>
      </p:sp>
      <p:pic>
        <p:nvPicPr>
          <p:cNvPr id="4" name="Picture 3" descr="A pencil on a table&#10;&#10;Description automatically generated">
            <a:extLst>
              <a:ext uri="{FF2B5EF4-FFF2-40B4-BE49-F238E27FC236}">
                <a16:creationId xmlns:a16="http://schemas.microsoft.com/office/drawing/2014/main" id="{BFEE4F3C-569E-157D-5E77-975382DB2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7" r="14744" b="-1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5826" y="4222297"/>
            <a:ext cx="6061022" cy="1981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presentation by:</a:t>
            </a:r>
          </a:p>
          <a:p>
            <a:pPr>
              <a:lnSpc>
                <a:spcPct val="90000"/>
              </a:lnSpc>
            </a:pPr>
            <a:r>
              <a:rPr lang="en-US" dirty="0"/>
              <a:t>Siddhartha Shakya</a:t>
            </a:r>
          </a:p>
          <a:p>
            <a:pPr>
              <a:lnSpc>
                <a:spcPct val="90000"/>
              </a:lnSpc>
            </a:pPr>
            <a:r>
              <a:rPr lang="en-US" dirty="0"/>
              <a:t>BIM (1st Semester)</a:t>
            </a:r>
          </a:p>
          <a:p>
            <a:pPr>
              <a:lnSpc>
                <a:spcPct val="90000"/>
              </a:lnSpc>
            </a:pPr>
            <a:r>
              <a:rPr lang="en-US" dirty="0"/>
              <a:t>Section: B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7AC7F-FA2C-BE50-9C61-C8C44DC8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z="1800" dirty="0"/>
              <a:t>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8338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dirty="0" err="1"/>
              <a:t>Gradesheet</a:t>
            </a:r>
            <a:r>
              <a:rPr lang="en-US" sz="2200" dirty="0"/>
              <a:t> Management System is a software application developed to simplify the process of managing student grades and information.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9CCA2-27B5-0C74-851E-9F0E063A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z="1800" dirty="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7609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Simplify </a:t>
            </a:r>
            <a:r>
              <a:rPr lang="en-US" sz="2200"/>
              <a:t>gradesheet</a:t>
            </a:r>
            <a:r>
              <a:rPr lang="en-US" sz="2200" dirty="0"/>
              <a:t> management processes.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Ensure precise grade calculations.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Provide easy access to grade data.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Maintain orderly grade records.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Gain insightful performance reports.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8D5EE-F0D5-C045-A8C7-D65EA9B1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z="1800" dirty="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6780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Features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2F4543-D464-398E-A533-B553D78B8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7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41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4" y="4562079"/>
            <a:ext cx="7544607" cy="21612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1.</a:t>
            </a:r>
            <a:r>
              <a:rPr lang="en-US" sz="1800" b="1" dirty="0"/>
              <a:t> Generate </a:t>
            </a:r>
            <a:r>
              <a:rPr lang="en-US" sz="1800" b="1" err="1"/>
              <a:t>Gradesheet</a:t>
            </a:r>
            <a:r>
              <a:rPr lang="en-US" sz="1800" b="1" dirty="0"/>
              <a:t>:</a:t>
            </a:r>
            <a:r>
              <a:rPr lang="en-US" sz="1800" dirty="0"/>
              <a:t> Create a new </a:t>
            </a:r>
            <a:r>
              <a:rPr lang="en-US" sz="1800" err="1"/>
              <a:t>gradesheet</a:t>
            </a:r>
            <a:r>
              <a:rPr lang="en-US" sz="1800" dirty="0"/>
              <a:t> for a student.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2. </a:t>
            </a:r>
            <a:r>
              <a:rPr lang="en-US" sz="1800" b="1" dirty="0"/>
              <a:t>Show all </a:t>
            </a:r>
            <a:r>
              <a:rPr lang="en-US" sz="1800" b="1" err="1"/>
              <a:t>Gradesheets</a:t>
            </a:r>
            <a:r>
              <a:rPr lang="en-US" sz="1800" b="1" dirty="0"/>
              <a:t>:</a:t>
            </a:r>
            <a:r>
              <a:rPr lang="en-US" sz="1800" dirty="0"/>
              <a:t> Display all existing </a:t>
            </a:r>
            <a:r>
              <a:rPr lang="en-US" sz="1800" err="1"/>
              <a:t>gradesheets</a:t>
            </a:r>
            <a:r>
              <a:rPr lang="en-US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3. </a:t>
            </a:r>
            <a:r>
              <a:rPr lang="en-US" sz="1800" b="1" dirty="0"/>
              <a:t>Search </a:t>
            </a:r>
            <a:r>
              <a:rPr lang="en-US" sz="1800" b="1" err="1"/>
              <a:t>Gradesheet</a:t>
            </a:r>
            <a:r>
              <a:rPr lang="en-US" sz="1800" dirty="0"/>
              <a:t>: Find a </a:t>
            </a:r>
            <a:r>
              <a:rPr lang="en-US" sz="1800" err="1"/>
              <a:t>gradesheet</a:t>
            </a:r>
            <a:r>
              <a:rPr lang="en-US" sz="1800" dirty="0"/>
              <a:t> by student registration number.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4. </a:t>
            </a:r>
            <a:r>
              <a:rPr lang="en-US" sz="1800" b="1" dirty="0"/>
              <a:t>Delete </a:t>
            </a:r>
            <a:r>
              <a:rPr lang="en-US" sz="1800" b="1" err="1"/>
              <a:t>Gradesheet</a:t>
            </a:r>
            <a:r>
              <a:rPr lang="en-US" sz="1800" b="1" dirty="0"/>
              <a:t>:</a:t>
            </a:r>
            <a:r>
              <a:rPr lang="en-US" sz="1800" dirty="0"/>
              <a:t> Remove a </a:t>
            </a:r>
            <a:r>
              <a:rPr lang="en-US" sz="1800" err="1"/>
              <a:t>gradesheet</a:t>
            </a:r>
            <a:r>
              <a:rPr lang="en-US" sz="1800" dirty="0"/>
              <a:t> from the system.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C64DC-256E-CFDD-2268-A39EC27D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z="1800" dirty="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293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750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s on a keyboard&#10;&#10;Description automatically generated">
            <a:extLst>
              <a:ext uri="{FF2B5EF4-FFF2-40B4-BE49-F238E27FC236}">
                <a16:creationId xmlns:a16="http://schemas.microsoft.com/office/drawing/2014/main" id="{A2B05BD4-EC65-C79D-BE61-E75AF836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2" y="650494"/>
            <a:ext cx="5324142" cy="53241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3277" y="1125328"/>
            <a:ext cx="5461926" cy="3569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800"/>
              <a:t>Students provide their personal information such as name, registration number, faculty, and semester. They also enter marks for each subject.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B1966-942F-C24D-5B96-4EE595EC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z="1800" dirty="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108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Grade Calculation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The application calculates the total marks and percentage for each student. It also assigns grades (A+, A, B+, B, C, NG) based on predefined criteria.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709CA-F0F3-DEB0-B47A-F01D9A24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z="1800" dirty="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438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4602"/>
            <a:ext cx="6886996" cy="2724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200" dirty="0"/>
              <a:t>Student data, including personal details and grades, are stored in a file named 'student.txt' within the application directory.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80422-062A-1143-FD63-5E1E920C9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94066" y="692077"/>
            <a:ext cx="4237686" cy="5398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E78917-AD83-0EA9-38F0-223D095B9F1D}"/>
              </a:ext>
            </a:extLst>
          </p:cNvPr>
          <p:cNvSpPr txBox="1"/>
          <p:nvPr/>
        </p:nvSpPr>
        <p:spPr>
          <a:xfrm>
            <a:off x="9222732" y="5890345"/>
            <a:ext cx="250902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38F5E-50BE-AD29-DA82-D04C5A1E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z="1800" dirty="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029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close-up of a keyboard&#10;&#10;Description automatically generated">
            <a:extLst>
              <a:ext uri="{FF2B5EF4-FFF2-40B4-BE49-F238E27FC236}">
                <a16:creationId xmlns:a16="http://schemas.microsoft.com/office/drawing/2014/main" id="{A975CF62-9D50-CC7D-2218-36F96C3EC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594" b="988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A9BDB-3EFC-2337-D3D6-D2BFB2AAB03A}"/>
              </a:ext>
            </a:extLst>
          </p:cNvPr>
          <p:cNvSpPr txBox="1"/>
          <p:nvPr/>
        </p:nvSpPr>
        <p:spPr>
          <a:xfrm>
            <a:off x="9359173" y="6657945"/>
            <a:ext cx="283282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84E32-823F-BD0F-CDB3-A3CA14DE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294851"/>
            <a:ext cx="429207" cy="365125"/>
          </a:xfrm>
        </p:spPr>
        <p:txBody>
          <a:bodyPr/>
          <a:lstStyle/>
          <a:p>
            <a:fld id="{063BD981-94E1-4F93-9357-A2D60D5500CD}" type="slidenum">
              <a:rPr lang="en-US" sz="1800" dirty="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077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VanillaVTI</vt:lpstr>
      <vt:lpstr>Gradesheet Management System</vt:lpstr>
      <vt:lpstr>Introduction</vt:lpstr>
      <vt:lpstr>Objectives</vt:lpstr>
      <vt:lpstr>Features</vt:lpstr>
      <vt:lpstr>Data Input</vt:lpstr>
      <vt:lpstr>Grade Calculation</vt:lpstr>
      <vt:lpstr>Data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Gradesheet Management System</dc:title>
  <dc:creator>asus</dc:creator>
  <cp:lastModifiedBy>asus</cp:lastModifiedBy>
  <cp:revision>190</cp:revision>
  <dcterms:created xsi:type="dcterms:W3CDTF">2024-04-22T15:13:54Z</dcterms:created>
  <dcterms:modified xsi:type="dcterms:W3CDTF">2024-04-22T16:53:56Z</dcterms:modified>
</cp:coreProperties>
</file>