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0666E3-ACEA-4733-964E-78D881B0B8E3}" v="115" dt="2024-08-13T15:09:16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9"/>
  </p:normalViewPr>
  <p:slideViewPr>
    <p:cSldViewPr snapToGrid="0">
      <p:cViewPr varScale="1">
        <p:scale>
          <a:sx n="88" d="100"/>
          <a:sy n="88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mbf Lost" userId="68ca356d3779ab78" providerId="Windows Live" clId="Web-{7F0666E3-ACEA-4733-964E-78D881B0B8E3}"/>
    <pc:docChg chg="modSld modMainMaster">
      <pc:chgData name="Sinmbf Lost" userId="68ca356d3779ab78" providerId="Windows Live" clId="Web-{7F0666E3-ACEA-4733-964E-78D881B0B8E3}" dt="2024-08-13T15:09:16.668" v="131"/>
      <pc:docMkLst>
        <pc:docMk/>
      </pc:docMkLst>
      <pc:sldChg chg="addSp modSp mod modTransition setBg">
        <pc:chgData name="Sinmbf Lost" userId="68ca356d3779ab78" providerId="Windows Live" clId="Web-{7F0666E3-ACEA-4733-964E-78D881B0B8E3}" dt="2024-08-13T15:09:10.511" v="127"/>
        <pc:sldMkLst>
          <pc:docMk/>
          <pc:sldMk cId="72188458" sldId="256"/>
        </pc:sldMkLst>
        <pc:spChg chg="mod">
          <ac:chgData name="Sinmbf Lost" userId="68ca356d3779ab78" providerId="Windows Live" clId="Web-{7F0666E3-ACEA-4733-964E-78D881B0B8E3}" dt="2024-08-13T14:56:43.477" v="0"/>
          <ac:spMkLst>
            <pc:docMk/>
            <pc:sldMk cId="72188458" sldId="256"/>
            <ac:spMk id="2" creationId="{7AF1478A-F74F-8224-6AFD-87EAA5C9D046}"/>
          </ac:spMkLst>
        </pc:spChg>
        <pc:spChg chg="mod">
          <ac:chgData name="Sinmbf Lost" userId="68ca356d3779ab78" providerId="Windows Live" clId="Web-{7F0666E3-ACEA-4733-964E-78D881B0B8E3}" dt="2024-08-13T14:56:43.477" v="0"/>
          <ac:spMkLst>
            <pc:docMk/>
            <pc:sldMk cId="72188458" sldId="256"/>
            <ac:spMk id="3" creationId="{FE8CEB09-556D-25C1-FE46-8D1C9DE82B80}"/>
          </ac:spMkLst>
        </pc:spChg>
        <pc:spChg chg="add mod">
          <ac:chgData name="Sinmbf Lost" userId="68ca356d3779ab78" providerId="Windows Live" clId="Web-{7F0666E3-ACEA-4733-964E-78D881B0B8E3}" dt="2024-08-13T15:08:30.871" v="120" actId="14100"/>
          <ac:spMkLst>
            <pc:docMk/>
            <pc:sldMk cId="72188458" sldId="256"/>
            <ac:spMk id="4" creationId="{7B86894D-9689-6BBA-54D7-AAE28A93FA89}"/>
          </ac:spMkLst>
        </pc:spChg>
        <pc:spChg chg="add">
          <ac:chgData name="Sinmbf Lost" userId="68ca356d3779ab78" providerId="Windows Live" clId="Web-{7F0666E3-ACEA-4733-964E-78D881B0B8E3}" dt="2024-08-13T14:56:43.477" v="0"/>
          <ac:spMkLst>
            <pc:docMk/>
            <pc:sldMk cId="72188458" sldId="256"/>
            <ac:spMk id="8" creationId="{D278ADA9-6383-4BDD-80D2-8899A402687B}"/>
          </ac:spMkLst>
        </pc:spChg>
        <pc:spChg chg="add">
          <ac:chgData name="Sinmbf Lost" userId="68ca356d3779ab78" providerId="Windows Live" clId="Web-{7F0666E3-ACEA-4733-964E-78D881B0B8E3}" dt="2024-08-13T14:56:43.477" v="0"/>
          <ac:spMkLst>
            <pc:docMk/>
            <pc:sldMk cId="72188458" sldId="256"/>
            <ac:spMk id="10" creationId="{484B7147-B0F6-40ED-B5A2-FF72BC8198B6}"/>
          </ac:spMkLst>
        </pc:spChg>
        <pc:spChg chg="add">
          <ac:chgData name="Sinmbf Lost" userId="68ca356d3779ab78" providerId="Windows Live" clId="Web-{7F0666E3-ACEA-4733-964E-78D881B0B8E3}" dt="2024-08-13T14:56:43.477" v="0"/>
          <ac:spMkLst>
            <pc:docMk/>
            <pc:sldMk cId="72188458" sldId="256"/>
            <ac:spMk id="12" creationId="{B36D2DE0-0628-4A9A-A59D-7BA8B5EB3022}"/>
          </ac:spMkLst>
        </pc:spChg>
        <pc:spChg chg="add">
          <ac:chgData name="Sinmbf Lost" userId="68ca356d3779ab78" providerId="Windows Live" clId="Web-{7F0666E3-ACEA-4733-964E-78D881B0B8E3}" dt="2024-08-13T14:56:43.477" v="0"/>
          <ac:spMkLst>
            <pc:docMk/>
            <pc:sldMk cId="72188458" sldId="256"/>
            <ac:spMk id="14" creationId="{48E405C9-94BE-41DA-928C-DEC9A8550E9F}"/>
          </ac:spMkLst>
        </pc:spChg>
        <pc:spChg chg="add">
          <ac:chgData name="Sinmbf Lost" userId="68ca356d3779ab78" providerId="Windows Live" clId="Web-{7F0666E3-ACEA-4733-964E-78D881B0B8E3}" dt="2024-08-13T14:56:43.477" v="0"/>
          <ac:spMkLst>
            <pc:docMk/>
            <pc:sldMk cId="72188458" sldId="256"/>
            <ac:spMk id="16" creationId="{D2091A72-D5BB-42AC-8FD3-F7747D90861E}"/>
          </ac:spMkLst>
        </pc:spChg>
        <pc:spChg chg="add">
          <ac:chgData name="Sinmbf Lost" userId="68ca356d3779ab78" providerId="Windows Live" clId="Web-{7F0666E3-ACEA-4733-964E-78D881B0B8E3}" dt="2024-08-13T14:56:43.477" v="0"/>
          <ac:spMkLst>
            <pc:docMk/>
            <pc:sldMk cId="72188458" sldId="256"/>
            <ac:spMk id="18" creationId="{6ED12BFC-A737-46AF-8411-481112D54B0C}"/>
          </ac:spMkLst>
        </pc:spChg>
      </pc:sldChg>
      <pc:sldChg chg="addSp delSp modSp mod modTransition setBg">
        <pc:chgData name="Sinmbf Lost" userId="68ca356d3779ab78" providerId="Windows Live" clId="Web-{7F0666E3-ACEA-4733-964E-78D881B0B8E3}" dt="2024-08-13T15:09:16.668" v="131"/>
        <pc:sldMkLst>
          <pc:docMk/>
          <pc:sldMk cId="2396639786" sldId="257"/>
        </pc:sldMkLst>
        <pc:spChg chg="mod">
          <ac:chgData name="Sinmbf Lost" userId="68ca356d3779ab78" providerId="Windows Live" clId="Web-{7F0666E3-ACEA-4733-964E-78D881B0B8E3}" dt="2024-08-13T15:02:54.260" v="56"/>
          <ac:spMkLst>
            <pc:docMk/>
            <pc:sldMk cId="2396639786" sldId="257"/>
            <ac:spMk id="2" creationId="{33F0A654-F7AC-6ECF-60CD-02CC3B82CC6A}"/>
          </ac:spMkLst>
        </pc:spChg>
        <pc:spChg chg="mod">
          <ac:chgData name="Sinmbf Lost" userId="68ca356d3779ab78" providerId="Windows Live" clId="Web-{7F0666E3-ACEA-4733-964E-78D881B0B8E3}" dt="2024-08-13T15:05:11.995" v="81" actId="20577"/>
          <ac:spMkLst>
            <pc:docMk/>
            <pc:sldMk cId="2396639786" sldId="257"/>
            <ac:spMk id="3" creationId="{B7F692C7-0EEE-5E19-B0F7-3B20009C08A3}"/>
          </ac:spMkLst>
        </pc:spChg>
        <pc:spChg chg="add del mod">
          <ac:chgData name="Sinmbf Lost" userId="68ca356d3779ab78" providerId="Windows Live" clId="Web-{7F0666E3-ACEA-4733-964E-78D881B0B8E3}" dt="2024-08-13T14:59:25.728" v="20"/>
          <ac:spMkLst>
            <pc:docMk/>
            <pc:sldMk cId="2396639786" sldId="257"/>
            <ac:spMk id="5" creationId="{25E7A38A-B327-3D6D-9C98-28126799C7FF}"/>
          </ac:spMkLst>
        </pc:spChg>
        <pc:spChg chg="add del">
          <ac:chgData name="Sinmbf Lost" userId="68ca356d3779ab78" providerId="Windows Live" clId="Web-{7F0666E3-ACEA-4733-964E-78D881B0B8E3}" dt="2024-08-13T14:56:57.227" v="2"/>
          <ac:spMkLst>
            <pc:docMk/>
            <pc:sldMk cId="2396639786" sldId="257"/>
            <ac:spMk id="8" creationId="{F837543A-6020-4505-A233-C9DB4BF74011}"/>
          </ac:spMkLst>
        </pc:spChg>
        <pc:spChg chg="add del mod">
          <ac:chgData name="Sinmbf Lost" userId="68ca356d3779ab78" providerId="Windows Live" clId="Web-{7F0666E3-ACEA-4733-964E-78D881B0B8E3}" dt="2024-08-13T15:02:59.276" v="64"/>
          <ac:spMkLst>
            <pc:docMk/>
            <pc:sldMk cId="2396639786" sldId="257"/>
            <ac:spMk id="9" creationId="{B2CCA76E-16FE-BD96-9C8F-9AD18E3DF3A0}"/>
          </ac:spMkLst>
        </pc:spChg>
        <pc:spChg chg="add del">
          <ac:chgData name="Sinmbf Lost" userId="68ca356d3779ab78" providerId="Windows Live" clId="Web-{7F0666E3-ACEA-4733-964E-78D881B0B8E3}" dt="2024-08-13T14:56:57.227" v="2"/>
          <ac:spMkLst>
            <pc:docMk/>
            <pc:sldMk cId="2396639786" sldId="257"/>
            <ac:spMk id="10" creationId="{35B16301-FB18-48BA-A6DD-C37CAF6F9A18}"/>
          </ac:spMkLst>
        </pc:spChg>
        <pc:spChg chg="add del">
          <ac:chgData name="Sinmbf Lost" userId="68ca356d3779ab78" providerId="Windows Live" clId="Web-{7F0666E3-ACEA-4733-964E-78D881B0B8E3}" dt="2024-08-13T14:56:57.227" v="2"/>
          <ac:spMkLst>
            <pc:docMk/>
            <pc:sldMk cId="2396639786" sldId="257"/>
            <ac:spMk id="12" creationId="{C3C0D90E-074A-4F52-9B11-B52BEF4BCBE5}"/>
          </ac:spMkLst>
        </pc:spChg>
        <pc:spChg chg="add mod">
          <ac:chgData name="Sinmbf Lost" userId="68ca356d3779ab78" providerId="Windows Live" clId="Web-{7F0666E3-ACEA-4733-964E-78D881B0B8E3}" dt="2024-08-13T15:06:22.073" v="94" actId="20577"/>
          <ac:spMkLst>
            <pc:docMk/>
            <pc:sldMk cId="2396639786" sldId="257"/>
            <ac:spMk id="13" creationId="{41D8479E-024D-04F1-9B4D-D85444FC00C2}"/>
          </ac:spMkLst>
        </pc:spChg>
        <pc:spChg chg="add del">
          <ac:chgData name="Sinmbf Lost" userId="68ca356d3779ab78" providerId="Windows Live" clId="Web-{7F0666E3-ACEA-4733-964E-78D881B0B8E3}" dt="2024-08-13T14:56:57.227" v="2"/>
          <ac:spMkLst>
            <pc:docMk/>
            <pc:sldMk cId="2396639786" sldId="257"/>
            <ac:spMk id="14" creationId="{CABBD4C1-E6F8-46F6-8152-A8A97490BF4D}"/>
          </ac:spMkLst>
        </pc:spChg>
        <pc:spChg chg="add del">
          <ac:chgData name="Sinmbf Lost" userId="68ca356d3779ab78" providerId="Windows Live" clId="Web-{7F0666E3-ACEA-4733-964E-78D881B0B8E3}" dt="2024-08-13T14:56:57.227" v="2"/>
          <ac:spMkLst>
            <pc:docMk/>
            <pc:sldMk cId="2396639786" sldId="257"/>
            <ac:spMk id="16" creationId="{83BA5EF5-1FE9-4BF9-83BB-269BCDDF6156}"/>
          </ac:spMkLst>
        </pc:spChg>
        <pc:spChg chg="add del">
          <ac:chgData name="Sinmbf Lost" userId="68ca356d3779ab78" providerId="Windows Live" clId="Web-{7F0666E3-ACEA-4733-964E-78D881B0B8E3}" dt="2024-08-13T14:56:57.227" v="2"/>
          <ac:spMkLst>
            <pc:docMk/>
            <pc:sldMk cId="2396639786" sldId="257"/>
            <ac:spMk id="20" creationId="{88853921-7BC9-4BDE-ACAB-133C683C82D6}"/>
          </ac:spMkLst>
        </pc:spChg>
        <pc:spChg chg="add del">
          <ac:chgData name="Sinmbf Lost" userId="68ca356d3779ab78" providerId="Windows Live" clId="Web-{7F0666E3-ACEA-4733-964E-78D881B0B8E3}" dt="2024-08-13T14:56:57.227" v="2"/>
          <ac:spMkLst>
            <pc:docMk/>
            <pc:sldMk cId="2396639786" sldId="257"/>
            <ac:spMk id="22" creationId="{09192968-3AE7-4470-A61C-97294BB92731}"/>
          </ac:spMkLst>
        </pc:spChg>
        <pc:spChg chg="add del">
          <ac:chgData name="Sinmbf Lost" userId="68ca356d3779ab78" providerId="Windows Live" clId="Web-{7F0666E3-ACEA-4733-964E-78D881B0B8E3}" dt="2024-08-13T14:56:57.227" v="2"/>
          <ac:spMkLst>
            <pc:docMk/>
            <pc:sldMk cId="2396639786" sldId="257"/>
            <ac:spMk id="24" creationId="{3AB72E55-43E4-4356-BFE8-E2102CB0B505}"/>
          </ac:spMkLst>
        </pc:spChg>
        <pc:spChg chg="add del">
          <ac:chgData name="Sinmbf Lost" userId="68ca356d3779ab78" providerId="Windows Live" clId="Web-{7F0666E3-ACEA-4733-964E-78D881B0B8E3}" dt="2024-08-13T15:02:54.260" v="56"/>
          <ac:spMkLst>
            <pc:docMk/>
            <pc:sldMk cId="2396639786" sldId="257"/>
            <ac:spMk id="26" creationId="{1BB867FF-FC45-48F7-8104-F89BE54909F1}"/>
          </ac:spMkLst>
        </pc:spChg>
        <pc:spChg chg="add del">
          <ac:chgData name="Sinmbf Lost" userId="68ca356d3779ab78" providerId="Windows Live" clId="Web-{7F0666E3-ACEA-4733-964E-78D881B0B8E3}" dt="2024-08-13T15:02:54.260" v="56"/>
          <ac:spMkLst>
            <pc:docMk/>
            <pc:sldMk cId="2396639786" sldId="257"/>
            <ac:spMk id="27" creationId="{8BB56887-D0D5-4F0C-9E19-7247EB83C8B7}"/>
          </ac:spMkLst>
        </pc:spChg>
        <pc:spChg chg="add del">
          <ac:chgData name="Sinmbf Lost" userId="68ca356d3779ab78" providerId="Windows Live" clId="Web-{7F0666E3-ACEA-4733-964E-78D881B0B8E3}" dt="2024-08-13T15:02:54.260" v="56"/>
          <ac:spMkLst>
            <pc:docMk/>
            <pc:sldMk cId="2396639786" sldId="257"/>
            <ac:spMk id="28" creationId="{081E4A58-353D-44AE-B2FC-2A74E2E400F7}"/>
          </ac:spMkLst>
        </pc:spChg>
        <pc:spChg chg="add del">
          <ac:chgData name="Sinmbf Lost" userId="68ca356d3779ab78" providerId="Windows Live" clId="Web-{7F0666E3-ACEA-4733-964E-78D881B0B8E3}" dt="2024-08-13T15:02:54.260" v="56"/>
          <ac:spMkLst>
            <pc:docMk/>
            <pc:sldMk cId="2396639786" sldId="257"/>
            <ac:spMk id="30" creationId="{45D37F4E-DDB4-456B-97E0-9937730A039F}"/>
          </ac:spMkLst>
        </pc:spChg>
        <pc:spChg chg="add del">
          <ac:chgData name="Sinmbf Lost" userId="68ca356d3779ab78" providerId="Windows Live" clId="Web-{7F0666E3-ACEA-4733-964E-78D881B0B8E3}" dt="2024-08-13T15:02:54.260" v="56"/>
          <ac:spMkLst>
            <pc:docMk/>
            <pc:sldMk cId="2396639786" sldId="257"/>
            <ac:spMk id="31" creationId="{B2DD41CD-8F47-4F56-AD12-4E2FF7696987}"/>
          </ac:spMkLst>
        </pc:spChg>
        <pc:spChg chg="add del">
          <ac:chgData name="Sinmbf Lost" userId="68ca356d3779ab78" providerId="Windows Live" clId="Web-{7F0666E3-ACEA-4733-964E-78D881B0B8E3}" dt="2024-08-13T15:01:16.072" v="34"/>
          <ac:spMkLst>
            <pc:docMk/>
            <pc:sldMk cId="2396639786" sldId="257"/>
            <ac:spMk id="33" creationId="{D009D6D5-DAC2-4A8B-A17A-E206B9012D09}"/>
          </ac:spMkLst>
        </pc:spChg>
        <pc:spChg chg="add del">
          <ac:chgData name="Sinmbf Lost" userId="68ca356d3779ab78" providerId="Windows Live" clId="Web-{7F0666E3-ACEA-4733-964E-78D881B0B8E3}" dt="2024-08-13T15:02:05.354" v="46"/>
          <ac:spMkLst>
            <pc:docMk/>
            <pc:sldMk cId="2396639786" sldId="257"/>
            <ac:spMk id="35" creationId="{169CC832-2974-4E8D-90ED-3E2941BA7336}"/>
          </ac:spMkLst>
        </pc:spChg>
        <pc:spChg chg="add del">
          <ac:chgData name="Sinmbf Lost" userId="68ca356d3779ab78" providerId="Windows Live" clId="Web-{7F0666E3-ACEA-4733-964E-78D881B0B8E3}" dt="2024-08-13T15:02:05.354" v="46"/>
          <ac:spMkLst>
            <pc:docMk/>
            <pc:sldMk cId="2396639786" sldId="257"/>
            <ac:spMk id="36" creationId="{DBC6133C-0615-4CE4-9132-37E609A9BDFA}"/>
          </ac:spMkLst>
        </pc:spChg>
        <pc:spChg chg="add del">
          <ac:chgData name="Sinmbf Lost" userId="68ca356d3779ab78" providerId="Windows Live" clId="Web-{7F0666E3-ACEA-4733-964E-78D881B0B8E3}" dt="2024-08-13T15:02:05.354" v="46"/>
          <ac:spMkLst>
            <pc:docMk/>
            <pc:sldMk cId="2396639786" sldId="257"/>
            <ac:spMk id="37" creationId="{55222F96-971A-4F90-B841-6BAB416C7AC1}"/>
          </ac:spMkLst>
        </pc:spChg>
        <pc:spChg chg="add del">
          <ac:chgData name="Sinmbf Lost" userId="68ca356d3779ab78" providerId="Windows Live" clId="Web-{7F0666E3-ACEA-4733-964E-78D881B0B8E3}" dt="2024-08-13T15:02:05.354" v="46"/>
          <ac:spMkLst>
            <pc:docMk/>
            <pc:sldMk cId="2396639786" sldId="257"/>
            <ac:spMk id="39" creationId="{08980754-6F4B-43C9-B9BE-127B6BED6586}"/>
          </ac:spMkLst>
        </pc:spChg>
        <pc:spChg chg="add del">
          <ac:chgData name="Sinmbf Lost" userId="68ca356d3779ab78" providerId="Windows Live" clId="Web-{7F0666E3-ACEA-4733-964E-78D881B0B8E3}" dt="2024-08-13T15:02:05.354" v="46"/>
          <ac:spMkLst>
            <pc:docMk/>
            <pc:sldMk cId="2396639786" sldId="257"/>
            <ac:spMk id="41" creationId="{2C1BBA94-3F40-40AA-8BB9-E69E25E537C1}"/>
          </ac:spMkLst>
        </pc:spChg>
        <pc:spChg chg="add del">
          <ac:chgData name="Sinmbf Lost" userId="68ca356d3779ab78" providerId="Windows Live" clId="Web-{7F0666E3-ACEA-4733-964E-78D881B0B8E3}" dt="2024-08-13T15:01:50.260" v="42"/>
          <ac:spMkLst>
            <pc:docMk/>
            <pc:sldMk cId="2396639786" sldId="257"/>
            <ac:spMk id="46" creationId="{201CC55D-ED54-4C5C-95E6-10947BD1103B}"/>
          </ac:spMkLst>
        </pc:spChg>
        <pc:spChg chg="add del">
          <ac:chgData name="Sinmbf Lost" userId="68ca356d3779ab78" providerId="Windows Live" clId="Web-{7F0666E3-ACEA-4733-964E-78D881B0B8E3}" dt="2024-08-13T15:02:02.947" v="44"/>
          <ac:spMkLst>
            <pc:docMk/>
            <pc:sldMk cId="2396639786" sldId="257"/>
            <ac:spMk id="50" creationId="{A7B99495-F43F-4D80-A44F-2CB4764EB90B}"/>
          </ac:spMkLst>
        </pc:spChg>
        <pc:spChg chg="add del">
          <ac:chgData name="Sinmbf Lost" userId="68ca356d3779ab78" providerId="Windows Live" clId="Web-{7F0666E3-ACEA-4733-964E-78D881B0B8E3}" dt="2024-08-13T15:01:50.260" v="42"/>
          <ac:spMkLst>
            <pc:docMk/>
            <pc:sldMk cId="2396639786" sldId="257"/>
            <ac:spMk id="52" creationId="{3873B707-463F-40B0-8227-E8CC6C67EB25}"/>
          </ac:spMkLst>
        </pc:spChg>
        <pc:spChg chg="add del">
          <ac:chgData name="Sinmbf Lost" userId="68ca356d3779ab78" providerId="Windows Live" clId="Web-{7F0666E3-ACEA-4733-964E-78D881B0B8E3}" dt="2024-08-13T15:01:50.260" v="42"/>
          <ac:spMkLst>
            <pc:docMk/>
            <pc:sldMk cId="2396639786" sldId="257"/>
            <ac:spMk id="54" creationId="{C13237C8-E62C-4F0D-A318-BD6FB6C2D138}"/>
          </ac:spMkLst>
        </pc:spChg>
        <pc:spChg chg="add del">
          <ac:chgData name="Sinmbf Lost" userId="68ca356d3779ab78" providerId="Windows Live" clId="Web-{7F0666E3-ACEA-4733-964E-78D881B0B8E3}" dt="2024-08-13T15:01:50.260" v="42"/>
          <ac:spMkLst>
            <pc:docMk/>
            <pc:sldMk cId="2396639786" sldId="257"/>
            <ac:spMk id="56" creationId="{19C9EAEA-39D0-4B0E-A0EB-51E7B26740B1}"/>
          </ac:spMkLst>
        </pc:spChg>
        <pc:spChg chg="add del">
          <ac:chgData name="Sinmbf Lost" userId="68ca356d3779ab78" providerId="Windows Live" clId="Web-{7F0666E3-ACEA-4733-964E-78D881B0B8E3}" dt="2024-08-13T15:02:02.947" v="44"/>
          <ac:spMkLst>
            <pc:docMk/>
            <pc:sldMk cId="2396639786" sldId="257"/>
            <ac:spMk id="58" creationId="{4F7EBAE4-9945-4473-9E34-B2C66EA0F03D}"/>
          </ac:spMkLst>
        </pc:spChg>
        <pc:spChg chg="add del">
          <ac:chgData name="Sinmbf Lost" userId="68ca356d3779ab78" providerId="Windows Live" clId="Web-{7F0666E3-ACEA-4733-964E-78D881B0B8E3}" dt="2024-08-13T15:02:02.947" v="44"/>
          <ac:spMkLst>
            <pc:docMk/>
            <pc:sldMk cId="2396639786" sldId="257"/>
            <ac:spMk id="59" creationId="{70BEB1E7-2F88-40BC-B73D-42E5B6F80BFC}"/>
          </ac:spMkLst>
        </pc:spChg>
        <pc:grpChg chg="add del">
          <ac:chgData name="Sinmbf Lost" userId="68ca356d3779ab78" providerId="Windows Live" clId="Web-{7F0666E3-ACEA-4733-964E-78D881B0B8E3}" dt="2024-08-13T15:01:50.260" v="42"/>
          <ac:grpSpMkLst>
            <pc:docMk/>
            <pc:sldMk cId="2396639786" sldId="257"/>
            <ac:grpSpMk id="48" creationId="{1DE889C7-FAD6-4397-98E2-05D503484459}"/>
          </ac:grpSpMkLst>
        </pc:grpChg>
        <pc:picChg chg="add del mod">
          <ac:chgData name="Sinmbf Lost" userId="68ca356d3779ab78" providerId="Windows Live" clId="Web-{7F0666E3-ACEA-4733-964E-78D881B0B8E3}" dt="2024-08-13T14:59:25.728" v="21"/>
          <ac:picMkLst>
            <pc:docMk/>
            <pc:sldMk cId="2396639786" sldId="257"/>
            <ac:picMk id="4" creationId="{AE1EA4BD-1287-443F-C4C8-FB2CBE066930}"/>
          </ac:picMkLst>
        </pc:picChg>
        <pc:picChg chg="add del mod">
          <ac:chgData name="Sinmbf Lost" userId="68ca356d3779ab78" providerId="Windows Live" clId="Web-{7F0666E3-ACEA-4733-964E-78D881B0B8E3}" dt="2024-08-13T15:02:59.276" v="65"/>
          <ac:picMkLst>
            <pc:docMk/>
            <pc:sldMk cId="2396639786" sldId="257"/>
            <ac:picMk id="7" creationId="{16941B35-B70D-492F-3F07-5D6958143B27}"/>
          </ac:picMkLst>
        </pc:picChg>
        <pc:cxnChg chg="add del">
          <ac:chgData name="Sinmbf Lost" userId="68ca356d3779ab78" providerId="Windows Live" clId="Web-{7F0666E3-ACEA-4733-964E-78D881B0B8E3}" dt="2024-08-13T14:56:57.227" v="2"/>
          <ac:cxnSpMkLst>
            <pc:docMk/>
            <pc:sldMk cId="2396639786" sldId="257"/>
            <ac:cxnSpMk id="18" creationId="{4B3BCACB-5880-460B-9606-8C433A9AF99D}"/>
          </ac:cxnSpMkLst>
        </pc:cxnChg>
      </pc:sldChg>
      <pc:sldChg chg="addSp delSp modSp mod modTransition setBg">
        <pc:chgData name="Sinmbf Lost" userId="68ca356d3779ab78" providerId="Windows Live" clId="Web-{7F0666E3-ACEA-4733-964E-78D881B0B8E3}" dt="2024-08-13T15:09:10.511" v="127"/>
        <pc:sldMkLst>
          <pc:docMk/>
          <pc:sldMk cId="2644597972" sldId="258"/>
        </pc:sldMkLst>
        <pc:spChg chg="mod">
          <ac:chgData name="Sinmbf Lost" userId="68ca356d3779ab78" providerId="Windows Live" clId="Web-{7F0666E3-ACEA-4733-964E-78D881B0B8E3}" dt="2024-08-13T14:57:22.259" v="6"/>
          <ac:spMkLst>
            <pc:docMk/>
            <pc:sldMk cId="2644597972" sldId="258"/>
            <ac:spMk id="2" creationId="{0B86AC70-F2AB-F734-323A-E058C9594261}"/>
          </ac:spMkLst>
        </pc:spChg>
        <pc:spChg chg="mod">
          <ac:chgData name="Sinmbf Lost" userId="68ca356d3779ab78" providerId="Windows Live" clId="Web-{7F0666E3-ACEA-4733-964E-78D881B0B8E3}" dt="2024-08-13T15:05:01.229" v="80" actId="20577"/>
          <ac:spMkLst>
            <pc:docMk/>
            <pc:sldMk cId="2644597972" sldId="258"/>
            <ac:spMk id="3" creationId="{DB3BC8B6-BD60-6420-EE7E-B67B9703A7E6}"/>
          </ac:spMkLst>
        </pc:spChg>
        <pc:spChg chg="add mod">
          <ac:chgData name="Sinmbf Lost" userId="68ca356d3779ab78" providerId="Windows Live" clId="Web-{7F0666E3-ACEA-4733-964E-78D881B0B8E3}" dt="2024-08-13T15:06:31.761" v="101" actId="20577"/>
          <ac:spMkLst>
            <pc:docMk/>
            <pc:sldMk cId="2644597972" sldId="258"/>
            <ac:spMk id="4" creationId="{D590AF92-71CE-F353-C757-CBA3389D048A}"/>
          </ac:spMkLst>
        </pc:spChg>
        <pc:spChg chg="add del">
          <ac:chgData name="Sinmbf Lost" userId="68ca356d3779ab78" providerId="Windows Live" clId="Web-{7F0666E3-ACEA-4733-964E-78D881B0B8E3}" dt="2024-08-13T14:57:22.243" v="5"/>
          <ac:spMkLst>
            <pc:docMk/>
            <pc:sldMk cId="2644597972" sldId="258"/>
            <ac:spMk id="8" creationId="{1BB867FF-FC45-48F7-8104-F89BE54909F1}"/>
          </ac:spMkLst>
        </pc:spChg>
        <pc:spChg chg="add del">
          <ac:chgData name="Sinmbf Lost" userId="68ca356d3779ab78" providerId="Windows Live" clId="Web-{7F0666E3-ACEA-4733-964E-78D881B0B8E3}" dt="2024-08-13T14:57:22.243" v="5"/>
          <ac:spMkLst>
            <pc:docMk/>
            <pc:sldMk cId="2644597972" sldId="258"/>
            <ac:spMk id="10" creationId="{8BB56887-D0D5-4F0C-9E19-7247EB83C8B7}"/>
          </ac:spMkLst>
        </pc:spChg>
        <pc:spChg chg="add del">
          <ac:chgData name="Sinmbf Lost" userId="68ca356d3779ab78" providerId="Windows Live" clId="Web-{7F0666E3-ACEA-4733-964E-78D881B0B8E3}" dt="2024-08-13T14:57:22.243" v="5"/>
          <ac:spMkLst>
            <pc:docMk/>
            <pc:sldMk cId="2644597972" sldId="258"/>
            <ac:spMk id="12" creationId="{081E4A58-353D-44AE-B2FC-2A74E2E400F7}"/>
          </ac:spMkLst>
        </pc:spChg>
        <pc:spChg chg="add del">
          <ac:chgData name="Sinmbf Lost" userId="68ca356d3779ab78" providerId="Windows Live" clId="Web-{7F0666E3-ACEA-4733-964E-78D881B0B8E3}" dt="2024-08-13T15:03:10.104" v="66"/>
          <ac:spMkLst>
            <pc:docMk/>
            <pc:sldMk cId="2644597972" sldId="258"/>
            <ac:spMk id="14" creationId="{100EDD19-6802-4EC3-95CE-CFFAB042CFD6}"/>
          </ac:spMkLst>
        </pc:spChg>
        <pc:spChg chg="add del">
          <ac:chgData name="Sinmbf Lost" userId="68ca356d3779ab78" providerId="Windows Live" clId="Web-{7F0666E3-ACEA-4733-964E-78D881B0B8E3}" dt="2024-08-13T15:03:10.104" v="66"/>
          <ac:spMkLst>
            <pc:docMk/>
            <pc:sldMk cId="2644597972" sldId="258"/>
            <ac:spMk id="15" creationId="{DB17E863-922E-4C26-BD64-E8FD41D28661}"/>
          </ac:spMkLst>
        </pc:spChg>
        <pc:spChg chg="add">
          <ac:chgData name="Sinmbf Lost" userId="68ca356d3779ab78" providerId="Windows Live" clId="Web-{7F0666E3-ACEA-4733-964E-78D881B0B8E3}" dt="2024-08-13T15:03:10.104" v="66"/>
          <ac:spMkLst>
            <pc:docMk/>
            <pc:sldMk cId="2644597972" sldId="258"/>
            <ac:spMk id="20" creationId="{100EDD19-6802-4EC3-95CE-CFFAB042CFD6}"/>
          </ac:spMkLst>
        </pc:spChg>
        <pc:spChg chg="add">
          <ac:chgData name="Sinmbf Lost" userId="68ca356d3779ab78" providerId="Windows Live" clId="Web-{7F0666E3-ACEA-4733-964E-78D881B0B8E3}" dt="2024-08-13T15:03:10.104" v="66"/>
          <ac:spMkLst>
            <pc:docMk/>
            <pc:sldMk cId="2644597972" sldId="258"/>
            <ac:spMk id="22" creationId="{DB17E863-922E-4C26-BD64-E8FD41D28661}"/>
          </ac:spMkLst>
        </pc:spChg>
      </pc:sldChg>
      <pc:sldChg chg="addSp delSp modSp mod modTransition setBg">
        <pc:chgData name="Sinmbf Lost" userId="68ca356d3779ab78" providerId="Windows Live" clId="Web-{7F0666E3-ACEA-4733-964E-78D881B0B8E3}" dt="2024-08-13T15:09:10.511" v="127"/>
        <pc:sldMkLst>
          <pc:docMk/>
          <pc:sldMk cId="1735285468" sldId="259"/>
        </pc:sldMkLst>
        <pc:spChg chg="mod">
          <ac:chgData name="Sinmbf Lost" userId="68ca356d3779ab78" providerId="Windows Live" clId="Web-{7F0666E3-ACEA-4733-964E-78D881B0B8E3}" dt="2024-08-13T14:57:42.259" v="11"/>
          <ac:spMkLst>
            <pc:docMk/>
            <pc:sldMk cId="1735285468" sldId="259"/>
            <ac:spMk id="2" creationId="{6ACC536A-D7E8-B29E-AA90-9D73219503E9}"/>
          </ac:spMkLst>
        </pc:spChg>
        <pc:spChg chg="mod">
          <ac:chgData name="Sinmbf Lost" userId="68ca356d3779ab78" providerId="Windows Live" clId="Web-{7F0666E3-ACEA-4733-964E-78D881B0B8E3}" dt="2024-08-13T15:04:48.651" v="79" actId="20577"/>
          <ac:spMkLst>
            <pc:docMk/>
            <pc:sldMk cId="1735285468" sldId="259"/>
            <ac:spMk id="3" creationId="{F2D84A12-14E4-90CE-B6C5-A1C08C749430}"/>
          </ac:spMkLst>
        </pc:spChg>
        <pc:spChg chg="add mod">
          <ac:chgData name="Sinmbf Lost" userId="68ca356d3779ab78" providerId="Windows Live" clId="Web-{7F0666E3-ACEA-4733-964E-78D881B0B8E3}" dt="2024-08-13T15:06:43.667" v="105" actId="20577"/>
          <ac:spMkLst>
            <pc:docMk/>
            <pc:sldMk cId="1735285468" sldId="259"/>
            <ac:spMk id="4" creationId="{BD5D30F6-69A3-419C-11AF-E20BEB431082}"/>
          </ac:spMkLst>
        </pc:spChg>
        <pc:spChg chg="add del">
          <ac:chgData name="Sinmbf Lost" userId="68ca356d3779ab78" providerId="Windows Live" clId="Web-{7F0666E3-ACEA-4733-964E-78D881B0B8E3}" dt="2024-08-13T14:57:39.868" v="8"/>
          <ac:spMkLst>
            <pc:docMk/>
            <pc:sldMk cId="1735285468" sldId="259"/>
            <ac:spMk id="8" creationId="{DAF1966E-FD40-4A4A-B61B-C4DF7FA05F06}"/>
          </ac:spMkLst>
        </pc:spChg>
        <pc:spChg chg="add del">
          <ac:chgData name="Sinmbf Lost" userId="68ca356d3779ab78" providerId="Windows Live" clId="Web-{7F0666E3-ACEA-4733-964E-78D881B0B8E3}" dt="2024-08-13T14:57:39.868" v="8"/>
          <ac:spMkLst>
            <pc:docMk/>
            <pc:sldMk cId="1735285468" sldId="259"/>
            <ac:spMk id="10" creationId="{047BFA19-D45E-416B-A404-7AF2F3F27017}"/>
          </ac:spMkLst>
        </pc:spChg>
        <pc:spChg chg="add del">
          <ac:chgData name="Sinmbf Lost" userId="68ca356d3779ab78" providerId="Windows Live" clId="Web-{7F0666E3-ACEA-4733-964E-78D881B0B8E3}" dt="2024-08-13T14:57:39.868" v="8"/>
          <ac:spMkLst>
            <pc:docMk/>
            <pc:sldMk cId="1735285468" sldId="259"/>
            <ac:spMk id="12" creationId="{8E0105E7-23DB-4CF2-8258-FF47C7620F6E}"/>
          </ac:spMkLst>
        </pc:spChg>
        <pc:spChg chg="add del">
          <ac:chgData name="Sinmbf Lost" userId="68ca356d3779ab78" providerId="Windows Live" clId="Web-{7F0666E3-ACEA-4733-964E-78D881B0B8E3}" dt="2024-08-13T14:57:39.868" v="8"/>
          <ac:spMkLst>
            <pc:docMk/>
            <pc:sldMk cId="1735285468" sldId="259"/>
            <ac:spMk id="14" creationId="{074B4F7D-14B2-478B-8BF5-01E4E0C5D263}"/>
          </ac:spMkLst>
        </pc:spChg>
        <pc:spChg chg="add del">
          <ac:chgData name="Sinmbf Lost" userId="68ca356d3779ab78" providerId="Windows Live" clId="Web-{7F0666E3-ACEA-4733-964E-78D881B0B8E3}" dt="2024-08-13T14:57:42.243" v="10"/>
          <ac:spMkLst>
            <pc:docMk/>
            <pc:sldMk cId="1735285468" sldId="259"/>
            <ac:spMk id="16" creationId="{83BA5EF5-1FE9-4BF9-83BB-269BCDDF6156}"/>
          </ac:spMkLst>
        </pc:spChg>
        <pc:spChg chg="add del">
          <ac:chgData name="Sinmbf Lost" userId="68ca356d3779ab78" providerId="Windows Live" clId="Web-{7F0666E3-ACEA-4733-964E-78D881B0B8E3}" dt="2024-08-13T14:57:42.243" v="10"/>
          <ac:spMkLst>
            <pc:docMk/>
            <pc:sldMk cId="1735285468" sldId="259"/>
            <ac:spMk id="17" creationId="{F837543A-6020-4505-A233-C9DB4BF74011}"/>
          </ac:spMkLst>
        </pc:spChg>
        <pc:spChg chg="add del">
          <ac:chgData name="Sinmbf Lost" userId="68ca356d3779ab78" providerId="Windows Live" clId="Web-{7F0666E3-ACEA-4733-964E-78D881B0B8E3}" dt="2024-08-13T14:57:42.243" v="10"/>
          <ac:spMkLst>
            <pc:docMk/>
            <pc:sldMk cId="1735285468" sldId="259"/>
            <ac:spMk id="19" creationId="{35B16301-FB18-48BA-A6DD-C37CAF6F9A18}"/>
          </ac:spMkLst>
        </pc:spChg>
        <pc:spChg chg="add del">
          <ac:chgData name="Sinmbf Lost" userId="68ca356d3779ab78" providerId="Windows Live" clId="Web-{7F0666E3-ACEA-4733-964E-78D881B0B8E3}" dt="2024-08-13T14:57:42.243" v="10"/>
          <ac:spMkLst>
            <pc:docMk/>
            <pc:sldMk cId="1735285468" sldId="259"/>
            <ac:spMk id="20" creationId="{88853921-7BC9-4BDE-ACAB-133C683C82D6}"/>
          </ac:spMkLst>
        </pc:spChg>
        <pc:spChg chg="add del">
          <ac:chgData name="Sinmbf Lost" userId="68ca356d3779ab78" providerId="Windows Live" clId="Web-{7F0666E3-ACEA-4733-964E-78D881B0B8E3}" dt="2024-08-13T14:57:42.243" v="10"/>
          <ac:spMkLst>
            <pc:docMk/>
            <pc:sldMk cId="1735285468" sldId="259"/>
            <ac:spMk id="21" creationId="{C3C0D90E-074A-4F52-9B11-B52BEF4BCBE5}"/>
          </ac:spMkLst>
        </pc:spChg>
        <pc:spChg chg="add del">
          <ac:chgData name="Sinmbf Lost" userId="68ca356d3779ab78" providerId="Windows Live" clId="Web-{7F0666E3-ACEA-4733-964E-78D881B0B8E3}" dt="2024-08-13T14:57:42.243" v="10"/>
          <ac:spMkLst>
            <pc:docMk/>
            <pc:sldMk cId="1735285468" sldId="259"/>
            <ac:spMk id="22" creationId="{09192968-3AE7-4470-A61C-97294BB92731}"/>
          </ac:spMkLst>
        </pc:spChg>
        <pc:spChg chg="add del">
          <ac:chgData name="Sinmbf Lost" userId="68ca356d3779ab78" providerId="Windows Live" clId="Web-{7F0666E3-ACEA-4733-964E-78D881B0B8E3}" dt="2024-08-13T14:57:42.243" v="10"/>
          <ac:spMkLst>
            <pc:docMk/>
            <pc:sldMk cId="1735285468" sldId="259"/>
            <ac:spMk id="23" creationId="{CABBD4C1-E6F8-46F6-8152-A8A97490BF4D}"/>
          </ac:spMkLst>
        </pc:spChg>
        <pc:spChg chg="add del">
          <ac:chgData name="Sinmbf Lost" userId="68ca356d3779ab78" providerId="Windows Live" clId="Web-{7F0666E3-ACEA-4733-964E-78D881B0B8E3}" dt="2024-08-13T14:57:42.243" v="10"/>
          <ac:spMkLst>
            <pc:docMk/>
            <pc:sldMk cId="1735285468" sldId="259"/>
            <ac:spMk id="24" creationId="{3AB72E55-43E4-4356-BFE8-E2102CB0B505}"/>
          </ac:spMkLst>
        </pc:spChg>
        <pc:spChg chg="add">
          <ac:chgData name="Sinmbf Lost" userId="68ca356d3779ab78" providerId="Windows Live" clId="Web-{7F0666E3-ACEA-4733-964E-78D881B0B8E3}" dt="2024-08-13T14:57:42.259" v="11"/>
          <ac:spMkLst>
            <pc:docMk/>
            <pc:sldMk cId="1735285468" sldId="259"/>
            <ac:spMk id="26" creationId="{DAF1966E-FD40-4A4A-B61B-C4DF7FA05F06}"/>
          </ac:spMkLst>
        </pc:spChg>
        <pc:spChg chg="add">
          <ac:chgData name="Sinmbf Lost" userId="68ca356d3779ab78" providerId="Windows Live" clId="Web-{7F0666E3-ACEA-4733-964E-78D881B0B8E3}" dt="2024-08-13T14:57:42.259" v="11"/>
          <ac:spMkLst>
            <pc:docMk/>
            <pc:sldMk cId="1735285468" sldId="259"/>
            <ac:spMk id="27" creationId="{047BFA19-D45E-416B-A404-7AF2F3F27017}"/>
          </ac:spMkLst>
        </pc:spChg>
        <pc:spChg chg="add">
          <ac:chgData name="Sinmbf Lost" userId="68ca356d3779ab78" providerId="Windows Live" clId="Web-{7F0666E3-ACEA-4733-964E-78D881B0B8E3}" dt="2024-08-13T14:57:42.259" v="11"/>
          <ac:spMkLst>
            <pc:docMk/>
            <pc:sldMk cId="1735285468" sldId="259"/>
            <ac:spMk id="28" creationId="{8E0105E7-23DB-4CF2-8258-FF47C7620F6E}"/>
          </ac:spMkLst>
        </pc:spChg>
        <pc:spChg chg="add">
          <ac:chgData name="Sinmbf Lost" userId="68ca356d3779ab78" providerId="Windows Live" clId="Web-{7F0666E3-ACEA-4733-964E-78D881B0B8E3}" dt="2024-08-13T14:57:42.259" v="11"/>
          <ac:spMkLst>
            <pc:docMk/>
            <pc:sldMk cId="1735285468" sldId="259"/>
            <ac:spMk id="29" creationId="{074B4F7D-14B2-478B-8BF5-01E4E0C5D263}"/>
          </ac:spMkLst>
        </pc:spChg>
        <pc:cxnChg chg="add del">
          <ac:chgData name="Sinmbf Lost" userId="68ca356d3779ab78" providerId="Windows Live" clId="Web-{7F0666E3-ACEA-4733-964E-78D881B0B8E3}" dt="2024-08-13T14:57:42.243" v="10"/>
          <ac:cxnSpMkLst>
            <pc:docMk/>
            <pc:sldMk cId="1735285468" sldId="259"/>
            <ac:cxnSpMk id="18" creationId="{4B3BCACB-5880-460B-9606-8C433A9AF99D}"/>
          </ac:cxnSpMkLst>
        </pc:cxnChg>
      </pc:sldChg>
      <pc:sldChg chg="addSp modSp mod modTransition setBg">
        <pc:chgData name="Sinmbf Lost" userId="68ca356d3779ab78" providerId="Windows Live" clId="Web-{7F0666E3-ACEA-4733-964E-78D881B0B8E3}" dt="2024-08-13T15:09:10.511" v="127"/>
        <pc:sldMkLst>
          <pc:docMk/>
          <pc:sldMk cId="3793384707" sldId="260"/>
        </pc:sldMkLst>
        <pc:spChg chg="mod">
          <ac:chgData name="Sinmbf Lost" userId="68ca356d3779ab78" providerId="Windows Live" clId="Web-{7F0666E3-ACEA-4733-964E-78D881B0B8E3}" dt="2024-08-13T14:58:00.774" v="12"/>
          <ac:spMkLst>
            <pc:docMk/>
            <pc:sldMk cId="3793384707" sldId="260"/>
            <ac:spMk id="2" creationId="{9619AF2D-3582-4253-1922-86135E502A2A}"/>
          </ac:spMkLst>
        </pc:spChg>
        <pc:spChg chg="mod">
          <ac:chgData name="Sinmbf Lost" userId="68ca356d3779ab78" providerId="Windows Live" clId="Web-{7F0666E3-ACEA-4733-964E-78D881B0B8E3}" dt="2024-08-13T15:04:38.714" v="78" actId="20577"/>
          <ac:spMkLst>
            <pc:docMk/>
            <pc:sldMk cId="3793384707" sldId="260"/>
            <ac:spMk id="3" creationId="{41C34CB2-126B-8516-4593-43FB310B2408}"/>
          </ac:spMkLst>
        </pc:spChg>
        <pc:spChg chg="add mod">
          <ac:chgData name="Sinmbf Lost" userId="68ca356d3779ab78" providerId="Windows Live" clId="Web-{7F0666E3-ACEA-4733-964E-78D881B0B8E3}" dt="2024-08-13T15:06:52.120" v="108" actId="20577"/>
          <ac:spMkLst>
            <pc:docMk/>
            <pc:sldMk cId="3793384707" sldId="260"/>
            <ac:spMk id="4" creationId="{36364579-DE08-1033-EACC-A2A43C2979E3}"/>
          </ac:spMkLst>
        </pc:spChg>
        <pc:spChg chg="add">
          <ac:chgData name="Sinmbf Lost" userId="68ca356d3779ab78" providerId="Windows Live" clId="Web-{7F0666E3-ACEA-4733-964E-78D881B0B8E3}" dt="2024-08-13T14:58:00.774" v="12"/>
          <ac:spMkLst>
            <pc:docMk/>
            <pc:sldMk cId="3793384707" sldId="260"/>
            <ac:spMk id="8" creationId="{E777E57D-6A88-4B5B-A068-2BA7FF4E8CCA}"/>
          </ac:spMkLst>
        </pc:spChg>
        <pc:spChg chg="add">
          <ac:chgData name="Sinmbf Lost" userId="68ca356d3779ab78" providerId="Windows Live" clId="Web-{7F0666E3-ACEA-4733-964E-78D881B0B8E3}" dt="2024-08-13T14:58:00.774" v="12"/>
          <ac:spMkLst>
            <pc:docMk/>
            <pc:sldMk cId="3793384707" sldId="260"/>
            <ac:spMk id="10" creationId="{F7117410-A2A4-4085-9ADC-46744551DBDE}"/>
          </ac:spMkLst>
        </pc:spChg>
        <pc:spChg chg="add">
          <ac:chgData name="Sinmbf Lost" userId="68ca356d3779ab78" providerId="Windows Live" clId="Web-{7F0666E3-ACEA-4733-964E-78D881B0B8E3}" dt="2024-08-13T14:58:00.774" v="12"/>
          <ac:spMkLst>
            <pc:docMk/>
            <pc:sldMk cId="3793384707" sldId="260"/>
            <ac:spMk id="12" creationId="{99F74EB5-E547-4FB4-95F5-BCC788F3C4A0}"/>
          </ac:spMkLst>
        </pc:spChg>
      </pc:sldChg>
      <pc:sldChg chg="addSp modSp mod modTransition setBg">
        <pc:chgData name="Sinmbf Lost" userId="68ca356d3779ab78" providerId="Windows Live" clId="Web-{7F0666E3-ACEA-4733-964E-78D881B0B8E3}" dt="2024-08-13T15:09:10.511" v="127"/>
        <pc:sldMkLst>
          <pc:docMk/>
          <pc:sldMk cId="2596768144" sldId="261"/>
        </pc:sldMkLst>
        <pc:spChg chg="mod">
          <ac:chgData name="Sinmbf Lost" userId="68ca356d3779ab78" providerId="Windows Live" clId="Web-{7F0666E3-ACEA-4733-964E-78D881B0B8E3}" dt="2024-08-13T14:58:18.103" v="13"/>
          <ac:spMkLst>
            <pc:docMk/>
            <pc:sldMk cId="2596768144" sldId="261"/>
            <ac:spMk id="2" creationId="{631AB8B2-9412-2306-CB56-83304E4E0B45}"/>
          </ac:spMkLst>
        </pc:spChg>
        <pc:spChg chg="mod">
          <ac:chgData name="Sinmbf Lost" userId="68ca356d3779ab78" providerId="Windows Live" clId="Web-{7F0666E3-ACEA-4733-964E-78D881B0B8E3}" dt="2024-08-13T15:04:26.885" v="77" actId="20577"/>
          <ac:spMkLst>
            <pc:docMk/>
            <pc:sldMk cId="2596768144" sldId="261"/>
            <ac:spMk id="3" creationId="{6F5FC95E-4143-14B4-9A84-05C9D3666631}"/>
          </ac:spMkLst>
        </pc:spChg>
        <pc:spChg chg="add mod">
          <ac:chgData name="Sinmbf Lost" userId="68ca356d3779ab78" providerId="Windows Live" clId="Web-{7F0666E3-ACEA-4733-964E-78D881B0B8E3}" dt="2024-08-13T15:06:59.636" v="115" actId="20577"/>
          <ac:spMkLst>
            <pc:docMk/>
            <pc:sldMk cId="2596768144" sldId="261"/>
            <ac:spMk id="4" creationId="{EE1F188F-7D40-2F24-13D7-6B4EAE2E7C04}"/>
          </ac:spMkLst>
        </pc:spChg>
        <pc:spChg chg="add">
          <ac:chgData name="Sinmbf Lost" userId="68ca356d3779ab78" providerId="Windows Live" clId="Web-{7F0666E3-ACEA-4733-964E-78D881B0B8E3}" dt="2024-08-13T14:58:18.103" v="13"/>
          <ac:spMkLst>
            <pc:docMk/>
            <pc:sldMk cId="2596768144" sldId="261"/>
            <ac:spMk id="8" creationId="{DBF61EA3-B236-439E-9C0B-340980D56BEE}"/>
          </ac:spMkLst>
        </pc:spChg>
        <pc:spChg chg="add">
          <ac:chgData name="Sinmbf Lost" userId="68ca356d3779ab78" providerId="Windows Live" clId="Web-{7F0666E3-ACEA-4733-964E-78D881B0B8E3}" dt="2024-08-13T14:58:18.103" v="13"/>
          <ac:spMkLst>
            <pc:docMk/>
            <pc:sldMk cId="2596768144" sldId="261"/>
            <ac:spMk id="14" creationId="{E659831F-0D9A-4C63-9EBB-8435B85A440F}"/>
          </ac:spMkLst>
        </pc:spChg>
        <pc:grpChg chg="add">
          <ac:chgData name="Sinmbf Lost" userId="68ca356d3779ab78" providerId="Windows Live" clId="Web-{7F0666E3-ACEA-4733-964E-78D881B0B8E3}" dt="2024-08-13T14:58:18.103" v="13"/>
          <ac:grpSpMkLst>
            <pc:docMk/>
            <pc:sldMk cId="2596768144" sldId="261"/>
            <ac:grpSpMk id="10" creationId="{28FAF094-D087-493F-8DF9-A486C2D6BBAA}"/>
          </ac:grpSpMkLst>
        </pc:grpChg>
      </pc:sldChg>
      <pc:sldMasterChg chg="mod modTransition modSldLayout">
        <pc:chgData name="Sinmbf Lost" userId="68ca356d3779ab78" providerId="Windows Live" clId="Web-{7F0666E3-ACEA-4733-964E-78D881B0B8E3}" dt="2024-08-13T15:09:10.511" v="127"/>
        <pc:sldMasterMkLst>
          <pc:docMk/>
          <pc:sldMasterMk cId="3286829960" sldId="2147483648"/>
        </pc:sldMasterMkLst>
        <pc:sldLayoutChg chg="mod modTransition">
          <pc:chgData name="Sinmbf Lost" userId="68ca356d3779ab78" providerId="Windows Live" clId="Web-{7F0666E3-ACEA-4733-964E-78D881B0B8E3}" dt="2024-08-13T15:09:10.511" v="127"/>
          <pc:sldLayoutMkLst>
            <pc:docMk/>
            <pc:sldMasterMk cId="3286829960" sldId="2147483648"/>
            <pc:sldLayoutMk cId="2829955833" sldId="2147483649"/>
          </pc:sldLayoutMkLst>
        </pc:sldLayoutChg>
        <pc:sldLayoutChg chg="mod modTransition">
          <pc:chgData name="Sinmbf Lost" userId="68ca356d3779ab78" providerId="Windows Live" clId="Web-{7F0666E3-ACEA-4733-964E-78D881B0B8E3}" dt="2024-08-13T15:09:10.511" v="127"/>
          <pc:sldLayoutMkLst>
            <pc:docMk/>
            <pc:sldMasterMk cId="3286829960" sldId="2147483648"/>
            <pc:sldLayoutMk cId="3536126050" sldId="2147483650"/>
          </pc:sldLayoutMkLst>
        </pc:sldLayoutChg>
        <pc:sldLayoutChg chg="mod modTransition">
          <pc:chgData name="Sinmbf Lost" userId="68ca356d3779ab78" providerId="Windows Live" clId="Web-{7F0666E3-ACEA-4733-964E-78D881B0B8E3}" dt="2024-08-13T15:09:10.511" v="127"/>
          <pc:sldLayoutMkLst>
            <pc:docMk/>
            <pc:sldMasterMk cId="3286829960" sldId="2147483648"/>
            <pc:sldLayoutMk cId="3131619188" sldId="2147483651"/>
          </pc:sldLayoutMkLst>
        </pc:sldLayoutChg>
        <pc:sldLayoutChg chg="mod modTransition">
          <pc:chgData name="Sinmbf Lost" userId="68ca356d3779ab78" providerId="Windows Live" clId="Web-{7F0666E3-ACEA-4733-964E-78D881B0B8E3}" dt="2024-08-13T15:09:10.511" v="127"/>
          <pc:sldLayoutMkLst>
            <pc:docMk/>
            <pc:sldMasterMk cId="3286829960" sldId="2147483648"/>
            <pc:sldLayoutMk cId="1260795059" sldId="2147483652"/>
          </pc:sldLayoutMkLst>
        </pc:sldLayoutChg>
        <pc:sldLayoutChg chg="mod modTransition">
          <pc:chgData name="Sinmbf Lost" userId="68ca356d3779ab78" providerId="Windows Live" clId="Web-{7F0666E3-ACEA-4733-964E-78D881B0B8E3}" dt="2024-08-13T15:09:10.511" v="127"/>
          <pc:sldLayoutMkLst>
            <pc:docMk/>
            <pc:sldMasterMk cId="3286829960" sldId="2147483648"/>
            <pc:sldLayoutMk cId="2742451436" sldId="2147483653"/>
          </pc:sldLayoutMkLst>
        </pc:sldLayoutChg>
        <pc:sldLayoutChg chg="mod modTransition">
          <pc:chgData name="Sinmbf Lost" userId="68ca356d3779ab78" providerId="Windows Live" clId="Web-{7F0666E3-ACEA-4733-964E-78D881B0B8E3}" dt="2024-08-13T15:09:10.511" v="127"/>
          <pc:sldLayoutMkLst>
            <pc:docMk/>
            <pc:sldMasterMk cId="3286829960" sldId="2147483648"/>
            <pc:sldLayoutMk cId="4280510437" sldId="2147483654"/>
          </pc:sldLayoutMkLst>
        </pc:sldLayoutChg>
        <pc:sldLayoutChg chg="mod modTransition">
          <pc:chgData name="Sinmbf Lost" userId="68ca356d3779ab78" providerId="Windows Live" clId="Web-{7F0666E3-ACEA-4733-964E-78D881B0B8E3}" dt="2024-08-13T15:09:10.511" v="127"/>
          <pc:sldLayoutMkLst>
            <pc:docMk/>
            <pc:sldMasterMk cId="3286829960" sldId="2147483648"/>
            <pc:sldLayoutMk cId="2478122124" sldId="2147483655"/>
          </pc:sldLayoutMkLst>
        </pc:sldLayoutChg>
        <pc:sldLayoutChg chg="mod modTransition">
          <pc:chgData name="Sinmbf Lost" userId="68ca356d3779ab78" providerId="Windows Live" clId="Web-{7F0666E3-ACEA-4733-964E-78D881B0B8E3}" dt="2024-08-13T15:09:10.511" v="127"/>
          <pc:sldLayoutMkLst>
            <pc:docMk/>
            <pc:sldMasterMk cId="3286829960" sldId="2147483648"/>
            <pc:sldLayoutMk cId="2983380194" sldId="2147483656"/>
          </pc:sldLayoutMkLst>
        </pc:sldLayoutChg>
        <pc:sldLayoutChg chg="mod modTransition">
          <pc:chgData name="Sinmbf Lost" userId="68ca356d3779ab78" providerId="Windows Live" clId="Web-{7F0666E3-ACEA-4733-964E-78D881B0B8E3}" dt="2024-08-13T15:09:10.511" v="127"/>
          <pc:sldLayoutMkLst>
            <pc:docMk/>
            <pc:sldMasterMk cId="3286829960" sldId="2147483648"/>
            <pc:sldLayoutMk cId="2111538509" sldId="2147483657"/>
          </pc:sldLayoutMkLst>
        </pc:sldLayoutChg>
        <pc:sldLayoutChg chg="mod modTransition">
          <pc:chgData name="Sinmbf Lost" userId="68ca356d3779ab78" providerId="Windows Live" clId="Web-{7F0666E3-ACEA-4733-964E-78D881B0B8E3}" dt="2024-08-13T15:09:10.511" v="127"/>
          <pc:sldLayoutMkLst>
            <pc:docMk/>
            <pc:sldMasterMk cId="3286829960" sldId="2147483648"/>
            <pc:sldLayoutMk cId="671309499" sldId="2147483658"/>
          </pc:sldLayoutMkLst>
        </pc:sldLayoutChg>
        <pc:sldLayoutChg chg="mod modTransition">
          <pc:chgData name="Sinmbf Lost" userId="68ca356d3779ab78" providerId="Windows Live" clId="Web-{7F0666E3-ACEA-4733-964E-78D881B0B8E3}" dt="2024-08-13T15:09:10.511" v="127"/>
          <pc:sldLayoutMkLst>
            <pc:docMk/>
            <pc:sldMasterMk cId="3286829960" sldId="2147483648"/>
            <pc:sldLayoutMk cId="2324139466" sldId="2147483659"/>
          </pc:sldLayoutMkLst>
        </pc:sldLayoutChg>
        <pc:sldLayoutChg chg="mod modTransition">
          <pc:chgData name="Sinmbf Lost" userId="68ca356d3779ab78" providerId="Windows Live" clId="Web-{7F0666E3-ACEA-4733-964E-78D881B0B8E3}" dt="2024-08-13T15:09:10.511" v="127"/>
          <pc:sldLayoutMkLst>
            <pc:docMk/>
            <pc:sldMasterMk cId="3286829960" sldId="2147483648"/>
            <pc:sldLayoutMk cId="4004986427" sldId="214748366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87A08-BBF1-93DB-C686-09C7D34A1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774C5-101C-F2C1-DBA2-9D1BDB636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5B019-4CE9-CB5E-BEB2-DD783FFFB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8D62-F6B1-E04C-9277-5C90AE7DC916}" type="datetimeFigureOut">
              <a:rPr lang="en-NP" smtClean="0"/>
              <a:t>08/13/2024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1657D-13EE-D38A-8899-0F9C6B7B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91A44-0E39-10F3-B2E0-A06A0CA29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9409-5E04-CB47-80CD-8286D803734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829955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C861-64CE-44ED-1CF5-5283B1FC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9F811-F104-4F57-8059-A67ED2FFC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A53BE-0845-9F51-621A-82899AFC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8D62-F6B1-E04C-9277-5C90AE7DC916}" type="datetimeFigureOut">
              <a:rPr lang="en-NP" smtClean="0"/>
              <a:t>08/13/2024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09778-FD05-5AD4-C917-A27B4DC11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0FD9-A235-6494-395B-267E064D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9409-5E04-CB47-80CD-8286D803734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671309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0AB61C-DC99-EDF2-5063-EC867089BB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57182-F6B2-D8B5-0071-5A2079889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FA816-1EBC-ED9B-93BF-BBDDF4A44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8D62-F6B1-E04C-9277-5C90AE7DC916}" type="datetimeFigureOut">
              <a:rPr lang="en-NP" smtClean="0"/>
              <a:t>08/13/2024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8758A-4CC6-455B-7F5A-923449F84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009E7-477F-99A6-DA2F-F60E41666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9409-5E04-CB47-80CD-8286D803734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324139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256BC-7BCC-AF9B-C830-7022BE80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2EFBD-F496-8E53-04DB-DCBB9933AF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73939-96D0-B807-B965-75CBE6EDF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8D62-F6B1-E04C-9277-5C90AE7DC916}" type="datetimeFigureOut">
              <a:rPr lang="en-NP" smtClean="0"/>
              <a:t>08/13/2024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208B7-5392-F929-00D7-7D9B7E19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84181-567D-0365-8739-C3374BB7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9409-5E04-CB47-80CD-8286D803734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004986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25E9-3036-CF52-ECA0-7FBA6CC3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81E5A-E5F6-1525-253D-711C862A9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17101-FF41-AB07-3880-3B18CCC6B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8D62-F6B1-E04C-9277-5C90AE7DC916}" type="datetimeFigureOut">
              <a:rPr lang="en-NP" smtClean="0"/>
              <a:t>08/13/2024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F2C52-C8B3-9D64-E040-726A1689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9C0CB-655C-223B-67E1-DB0E2739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9409-5E04-CB47-80CD-8286D803734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536126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0DE62-6E90-8067-D7F7-58150CC84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6F6B0-1FA5-AD77-2799-4429DEC00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321CC-A02C-2583-D1CE-649B60C5A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8D62-F6B1-E04C-9277-5C90AE7DC916}" type="datetimeFigureOut">
              <a:rPr lang="en-NP" smtClean="0"/>
              <a:t>08/13/2024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17647-2DFD-E229-DD45-A58C5BD05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00294-6143-0FFB-5906-FC816F32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9409-5E04-CB47-80CD-8286D803734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131619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C628-5D13-F894-3B44-0D158E2C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EA376-6FB1-BBBF-27DD-3170F18A3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40267-C373-B758-9E52-B046AAC03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D83A6-1F58-4095-EF97-655A41D30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8D62-F6B1-E04C-9277-5C90AE7DC916}" type="datetimeFigureOut">
              <a:rPr lang="en-NP" smtClean="0"/>
              <a:t>08/13/2024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9E717-7C72-7DCA-4963-B6458514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7D450-42FB-2112-D7C7-DF7E6364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9409-5E04-CB47-80CD-8286D803734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260795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740A0-3615-093A-F1C3-83F8A92C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B40F2-A4B8-E071-0403-E80E82D7A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10EFF-127B-4FCB-AD0D-4E37F2745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377C84-E829-38D1-C187-D4092CE68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F0F5EF-1676-4B8A-8648-8BF5811E5F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55721-85CA-733B-0BD9-05B4E417D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8D62-F6B1-E04C-9277-5C90AE7DC916}" type="datetimeFigureOut">
              <a:rPr lang="en-NP" smtClean="0"/>
              <a:t>08/13/2024</a:t>
            </a:fld>
            <a:endParaRPr lang="en-N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B6945F-3B0B-01B3-D526-E222BA1C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0B9062-3F3E-0042-C31B-DB260F575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9409-5E04-CB47-80CD-8286D803734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742451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5BE5-3EC2-0BC0-C507-CB8854B5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94D76A-E896-3AAC-6BD7-727B1273B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8D62-F6B1-E04C-9277-5C90AE7DC916}" type="datetimeFigureOut">
              <a:rPr lang="en-NP" smtClean="0"/>
              <a:t>08/13/2024</a:t>
            </a:fld>
            <a:endParaRPr lang="en-N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99146-FE8F-9A2E-1A49-3734C5EE6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43740-63DF-C49F-3F5C-8467442B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9409-5E04-CB47-80CD-8286D803734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280510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CCFA4F-30E0-DC3B-75C4-3B4D23EC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8D62-F6B1-E04C-9277-5C90AE7DC916}" type="datetimeFigureOut">
              <a:rPr lang="en-NP" smtClean="0"/>
              <a:t>08/13/2024</a:t>
            </a:fld>
            <a:endParaRPr lang="en-N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2293D4-C8D1-529D-3057-93F376C5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8BD52-BDC8-E285-B2CD-B76BDFB48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9409-5E04-CB47-80CD-8286D803734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478122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8A16D-49B5-FBFE-5020-8DC5FD68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B5113-EACE-FB6F-5142-EF977F68D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7A48E-7C2E-592C-80E6-FC7F66A1B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611DA-AE52-0A2A-9A7B-0C71C5CF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8D62-F6B1-E04C-9277-5C90AE7DC916}" type="datetimeFigureOut">
              <a:rPr lang="en-NP" smtClean="0"/>
              <a:t>08/13/2024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E30FD-95CA-1CF9-26BA-E3843913B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EE778-F7F4-BC29-54D4-F3455566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9409-5E04-CB47-80CD-8286D803734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983380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3C7C-06CA-F200-12C7-8DB18A1D5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8CF677-2AA7-118C-17A3-3D65E98E9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D1F3A-1769-7917-A278-874B5CF3E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8B810-4B7B-2998-B3C3-284DF9D1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8D62-F6B1-E04C-9277-5C90AE7DC916}" type="datetimeFigureOut">
              <a:rPr lang="en-NP" smtClean="0"/>
              <a:t>08/13/2024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5FE70-751C-A722-829F-64134A9EF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1B0F0-0341-D584-C5F9-5BE409D4F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9409-5E04-CB47-80CD-8286D803734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111538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DFBD4D-6C6C-87E5-0B92-91566D3BC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EF5FE-171C-D898-504D-4CB97CB69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529F7-8C9C-57F4-C5CD-388165420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B8D62-F6B1-E04C-9277-5C90AE7DC916}" type="datetimeFigureOut">
              <a:rPr lang="en-NP" smtClean="0"/>
              <a:t>08/13/2024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B748F-8376-9FA2-51D8-212ABAB0A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A1E62-312C-156D-12A2-767B65107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E9409-5E04-CB47-80CD-8286D803734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28682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1478A-F74F-8224-6AFD-87EAA5C9D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/>
              <a:t>Cognitive Dissonance</a:t>
            </a:r>
            <a:endParaRPr lang="en-N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CEB09-556D-25C1-FE46-8D1C9DE82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en-US" sz="2200"/>
              <a:t>Understanding the Psychological Phenomenon</a:t>
            </a:r>
          </a:p>
          <a:p>
            <a:r>
              <a:rPr lang="en-US" sz="2200"/>
              <a:t>Presented By: </a:t>
            </a:r>
          </a:p>
          <a:p>
            <a:r>
              <a:rPr lang="en-US" sz="2200"/>
              <a:t>Siddhartha Shakya</a:t>
            </a:r>
            <a:endParaRPr lang="en-NP" sz="220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6894D-9689-6BBA-54D7-AAE28A93F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7657" y="5450577"/>
            <a:ext cx="2815086" cy="379502"/>
          </a:xfrm>
        </p:spPr>
        <p:txBody>
          <a:bodyPr/>
          <a:lstStyle/>
          <a:p>
            <a:fld id="{232E9409-5E04-CB47-80CD-8286D8037342}" type="slidenum">
              <a:rPr lang="en-NP" sz="2800" dirty="0" smtClean="0">
                <a:solidFill>
                  <a:schemeClr val="bg1"/>
                </a:solidFill>
              </a:rPr>
              <a:t>1</a:t>
            </a:fld>
            <a:endParaRPr lang="en-US" sz="1600" dirty="0">
              <a:solidFill>
                <a:schemeClr val="bg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2188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0A654-F7AC-6ECF-60CD-02CC3B82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Definition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692C7-0EEE-5E19-B0F7-3B20009C0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Cognitive Dissonance is the mental discomfort experienced by a person who holds two or more contradictory beliefs, values, or ideas at the same time. </a:t>
            </a:r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1D8479E-024D-04F1-9B4D-D85444FC0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9409-5E04-CB47-80CD-8286D8037342}" type="slidenum">
              <a:rPr lang="en-NP" sz="2800" dirty="0" smtClean="0">
                <a:solidFill>
                  <a:schemeClr val="tx1"/>
                </a:solidFill>
              </a:rPr>
              <a:t>2</a:t>
            </a:fld>
            <a:endParaRPr lang="en-US" sz="2800">
              <a:solidFill>
                <a:schemeClr val="tx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9663978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6AC70-F2AB-F734-323A-E058C9594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Examples of Cognitive Dissonance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BC8B6-BD60-6420-EE7E-B67B9703A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Case of the Healthy Eater Who Loves Junk Food</a:t>
            </a:r>
            <a:endParaRPr lang="en-US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dirty="0"/>
              <a:t>Smoking despite knowing health risks</a:t>
            </a:r>
            <a:endParaRPr lang="en-US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dirty="0"/>
              <a:t>Avoiding exercise despite fitness goals</a:t>
            </a:r>
            <a:endParaRPr lang="en-US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dirty="0"/>
              <a:t>Spending money on a tight budget</a:t>
            </a:r>
            <a:endParaRPr lang="en-US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dirty="0"/>
              <a:t>Working in a job that conflicts with personal values</a:t>
            </a:r>
            <a:endParaRPr lang="en-US" dirty="0">
              <a:cs typeface="Calibri"/>
            </a:endParaRPr>
          </a:p>
          <a:p>
            <a:endParaRPr lang="en-US" sz="2200"/>
          </a:p>
          <a:p>
            <a:endParaRPr lang="en-US" sz="2200"/>
          </a:p>
          <a:p>
            <a:endParaRPr lang="en-US" sz="2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0AF92-71CE-F353-C757-CBA3389D0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9409-5E04-CB47-80CD-8286D8037342}" type="slidenum">
              <a:rPr lang="en-NP" sz="2800" dirty="0" smtClean="0">
                <a:solidFill>
                  <a:schemeClr val="tx1"/>
                </a:solidFill>
              </a:rPr>
              <a:t>3</a:t>
            </a:fld>
            <a:endParaRPr lang="en-US" sz="2800">
              <a:solidFill>
                <a:schemeClr val="tx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44597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C536A-D7E8-B29E-AA90-9D7321950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People Might Resolve The Dissonance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84A12-14E4-90CE-B6C5-A1C08C749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Changing Behavior</a:t>
            </a:r>
            <a:endParaRPr lang="en-US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dirty="0"/>
              <a:t>Justification</a:t>
            </a:r>
            <a:endParaRPr lang="en-US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dirty="0"/>
              <a:t>Changing Beliefs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D30F6-69A3-419C-11AF-E20BEB43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9409-5E04-CB47-80CD-8286D8037342}" type="slidenum">
              <a:rPr lang="en-NP" sz="2800" dirty="0" smtClean="0">
                <a:solidFill>
                  <a:schemeClr val="tx1"/>
                </a:solidFill>
              </a:rPr>
              <a:t>4</a:t>
            </a:fld>
            <a:endParaRPr lang="en-US" sz="2800">
              <a:solidFill>
                <a:schemeClr val="tx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35285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9AF2D-3582-4253-1922-86135E502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Impacts of Cognitive Dissonance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34CB2-126B-8516-4593-43FB310B2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3328416"/>
            <a:ext cx="10509504" cy="27157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>
              <a:lnSpc>
                <a:spcPct val="150000"/>
              </a:lnSpc>
            </a:pPr>
            <a:r>
              <a:rPr lang="en-US" dirty="0"/>
              <a:t>Stress and Anxiety</a:t>
            </a:r>
            <a:endParaRPr lang="en-US">
              <a:cs typeface="Calibri"/>
            </a:endParaRPr>
          </a:p>
          <a:p>
            <a:pPr marL="514350">
              <a:lnSpc>
                <a:spcPct val="150000"/>
              </a:lnSpc>
            </a:pPr>
            <a:r>
              <a:rPr lang="en-US" dirty="0"/>
              <a:t>Attitude Change</a:t>
            </a:r>
            <a:endParaRPr lang="en-US">
              <a:cs typeface="Calibri"/>
            </a:endParaRPr>
          </a:p>
          <a:p>
            <a:pPr marL="514350">
              <a:lnSpc>
                <a:spcPct val="150000"/>
              </a:lnSpc>
            </a:pPr>
            <a:r>
              <a:rPr lang="en-US" dirty="0"/>
              <a:t>Improved Decision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64579-DE08-1033-EACC-A2A43C297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9409-5E04-CB47-80CD-8286D8037342}" type="slidenum">
              <a:rPr lang="en-NP" sz="2800" dirty="0" smtClean="0">
                <a:solidFill>
                  <a:schemeClr val="tx1"/>
                </a:solidFill>
              </a:rPr>
              <a:t>5</a:t>
            </a:fld>
            <a:endParaRPr lang="en-US" sz="280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3384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AB8B2-9412-2306-CB56-83304E4E0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FC95E-4143-14B4-9A84-05C9D3666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conclusion, cognitive dissonance is a powerful psychological phenomenon that highlights the tension we experience when our actions conflict with our beliefs.</a:t>
            </a:r>
            <a:endParaRPr lang="en-US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dirty="0"/>
              <a:t>Understanding this concept not only helps us recognize our own biases but also offers insight into the complexities of human decision-making and behavior.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F188F-7D40-2F24-13D7-6B4EAE2E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9409-5E04-CB47-80CD-8286D8037342}" type="slidenum">
              <a:rPr lang="en-NP" sz="2800" dirty="0" smtClean="0">
                <a:solidFill>
                  <a:schemeClr val="tx1"/>
                </a:solidFill>
              </a:rPr>
              <a:t>6</a:t>
            </a:fld>
            <a:endParaRPr lang="en-US" sz="2800">
              <a:solidFill>
                <a:schemeClr val="tx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96768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149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Cognitive Dissonance</vt:lpstr>
      <vt:lpstr>Definition</vt:lpstr>
      <vt:lpstr>Examples of Cognitive Dissonance</vt:lpstr>
      <vt:lpstr>How People Might Resolve The Dissonance</vt:lpstr>
      <vt:lpstr>Impacts of Cognitive Dissonance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Cognitive Dissonance</dc:title>
  <dc:creator>Microsoft Office User</dc:creator>
  <cp:lastModifiedBy>Microsoft Office User</cp:lastModifiedBy>
  <cp:revision>66</cp:revision>
  <dcterms:created xsi:type="dcterms:W3CDTF">2024-08-13T14:24:57Z</dcterms:created>
  <dcterms:modified xsi:type="dcterms:W3CDTF">2024-08-13T15:09:17Z</dcterms:modified>
</cp:coreProperties>
</file>