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7A08-BBF1-93DB-C686-09C7D34A1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74C5-101C-F2C1-DBA2-9D1BDB63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B019-4CE9-CB5E-BEB2-DD783FFF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1657D-13EE-D38A-8899-0F9C6B7B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1A44-0E39-10F3-B2E0-A06A0CA2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2995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861-64CE-44ED-1CF5-5283B1FC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9F811-F104-4F57-8059-A67ED2FF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53BE-0845-9F51-621A-82899AFC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09778-FD05-5AD4-C917-A27B4DC1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0FD9-A235-6494-395B-267E064D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713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AB61C-DC99-EDF2-5063-EC867089B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7182-F6B2-D8B5-0071-5A207988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A816-1EBC-ED9B-93BF-BBDDF4A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758A-4CC6-455B-7F5A-923449F8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9E7-477F-99A6-DA2F-F60E4166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2413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6BC-7BCC-AF9B-C830-7022BE80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EFBD-F496-8E53-04DB-DCBB9933A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3939-96D0-B807-B965-75CBE6ED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08B7-5392-F929-00D7-7D9B7E1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4181-567D-0365-8739-C3374BB7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049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25E9-3036-CF52-ECA0-7FBA6CC3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1E5A-E5F6-1525-253D-711C862A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7101-FF41-AB07-3880-3B18CCC6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2C52-C8B3-9D64-E040-726A1689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C0CB-655C-223B-67E1-DB0E2739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3612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DE62-6E90-8067-D7F7-58150CC8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F6B0-1FA5-AD77-2799-4429DEC0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21CC-A02C-2583-D1CE-649B60C5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7647-2DFD-E229-DD45-A58C5BD0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0294-6143-0FFB-5906-FC816F32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3161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C628-5D13-F894-3B44-0D158E2C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A376-6FB1-BBBF-27DD-3170F18A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40267-C373-B758-9E52-B046AAC03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83A6-1F58-4095-EF97-655A41D3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E717-7C72-7DCA-4963-B6458514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D450-42FB-2112-D7C7-DF7E6364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607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40A0-3615-093A-F1C3-83F8A92C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B40F2-A4B8-E071-0403-E80E82D7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10EFF-127B-4FCB-AD0D-4E37F274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77C84-E829-38D1-C187-D4092CE68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0F5EF-1676-4B8A-8648-8BF5811E5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5721-85CA-733B-0BD9-05B4E41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945F-3B0B-01B3-D526-E222BA1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9062-3F3E-0042-C31B-DB260F57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424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BE5-3EC2-0BC0-C507-CB8854B5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4D76A-E896-3AAC-6BD7-727B1273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99146-FE8F-9A2E-1A49-3734C5EE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3740-63DF-C49F-3F5C-8467442B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8051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CFA4F-30E0-DC3B-75C4-3B4D23EC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293D4-C8D1-529D-3057-93F376C5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BD52-BDC8-E285-B2CD-B76BDFB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7812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A16D-49B5-FBFE-5020-8DC5FD68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5113-EACE-FB6F-5142-EF977F68D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7A48E-7C2E-592C-80E6-FC7F66A1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611DA-AE52-0A2A-9A7B-0C71C5CF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30FD-95CA-1CF9-26BA-E384391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E778-F7F4-BC29-54D4-F3455566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833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3C7C-06CA-F200-12C7-8DB18A1D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CF677-2AA7-118C-17A3-3D65E98E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1F3A-1769-7917-A278-874B5CF3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8B810-4B7B-2998-B3C3-284DF9D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5FE70-751C-A722-829F-64134A9E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1B0F0-0341-D584-C5F9-5BE409D4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115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BD4D-6C6C-87E5-0B92-91566D3B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F5FE-171C-D898-504D-4CB97CB6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29F7-8C9C-57F4-C5CD-38816542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B8D62-F6B1-E04C-9277-5C90AE7DC916}" type="datetimeFigureOut">
              <a:rPr lang="en-NP" smtClean="0"/>
              <a:t>8/13/24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748F-8376-9FA2-51D8-212ABAB0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1E62-312C-156D-12A2-767B6510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9409-5E04-CB47-80CD-8286D803734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68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478A-F74F-8224-6AFD-87EAA5C9D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Cognitive Dissonance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EB09-556D-25C1-FE46-8D1C9DE82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the Psychological Phenomenon</a:t>
            </a:r>
          </a:p>
          <a:p>
            <a:r>
              <a:rPr lang="en-US" dirty="0"/>
              <a:t>Presented By: </a:t>
            </a:r>
          </a:p>
          <a:p>
            <a:r>
              <a:rPr lang="en-US" dirty="0"/>
              <a:t>Siddhartha Shakya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721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A654-F7AC-6ECF-60CD-02CC3B82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92C7-0EEE-5E19-B0F7-3B20009C0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Cognitive Dissonance is the mental discomfort experienced by a person who holds two or more contradictory beliefs, values, or ideas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239663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AC70-F2AB-F734-323A-E058C959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Cognitive Dissonance</a:t>
            </a:r>
            <a:endParaRPr lang="en-N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BC8B6-BD60-6420-EE7E-B67B9703A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Case of the Healthy Eater Who Loves Junk Food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Smoking despite knowing health risks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Avoiding exercise despite fitness goals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Spending money on a tight budget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Working in a job that conflicts with personal values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536A-D7E8-B29E-AA90-9D732195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How People Might Resolve The Dissonance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84A12-14E4-90CE-B6C5-A1C08C749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P" dirty="0"/>
              <a:t>Changing Behavior</a:t>
            </a:r>
          </a:p>
          <a:p>
            <a:r>
              <a:rPr lang="en-NP" dirty="0"/>
              <a:t>Justification</a:t>
            </a:r>
          </a:p>
          <a:p>
            <a:r>
              <a:rPr lang="en-NP" dirty="0"/>
              <a:t>Changing Beliefs</a:t>
            </a:r>
          </a:p>
        </p:txBody>
      </p:sp>
    </p:spTree>
    <p:extLst>
      <p:ext uri="{BB962C8B-B14F-4D97-AF65-F5344CB8AC3E}">
        <p14:creationId xmlns:p14="http://schemas.microsoft.com/office/powerpoint/2010/main" val="17352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AF2D-3582-4253-1922-86135E50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Impacts of Cognitive Dissonance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34CB2-126B-8516-4593-43FB310B2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P" dirty="0"/>
              <a:t>Stress and Anxiety</a:t>
            </a:r>
          </a:p>
          <a:p>
            <a:pPr marL="514350" indent="-514350">
              <a:buFont typeface="+mj-lt"/>
              <a:buAutoNum type="arabicPeriod"/>
            </a:pPr>
            <a:r>
              <a:rPr lang="en-NP" dirty="0"/>
              <a:t>Attitude Change</a:t>
            </a:r>
          </a:p>
          <a:p>
            <a:pPr marL="514350" indent="-514350">
              <a:buFont typeface="+mj-lt"/>
              <a:buAutoNum type="arabicPeriod"/>
            </a:pPr>
            <a:r>
              <a:rPr lang="en-NP" dirty="0"/>
              <a:t>Improved Decision</a:t>
            </a:r>
          </a:p>
        </p:txBody>
      </p:sp>
    </p:spTree>
    <p:extLst>
      <p:ext uri="{BB962C8B-B14F-4D97-AF65-F5344CB8AC3E}">
        <p14:creationId xmlns:p14="http://schemas.microsoft.com/office/powerpoint/2010/main" val="37933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8B2-9412-2306-CB56-83304E4E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C95E-4143-14B4-9A84-05C9D3666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conclusion, cognitive dissonance is a powerful psychological phenomenon that highlights the tension we experience when our actions conflict with our beliefs.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Understanding this concept not only helps us recognize our own biases but also offers insight into the complexities of human decision-making and behavior.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5967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Cognitive Dissonance</vt:lpstr>
      <vt:lpstr>Definition</vt:lpstr>
      <vt:lpstr>Examples of Cognitive Dissonance</vt:lpstr>
      <vt:lpstr>How People Might Resolve The Dissonance</vt:lpstr>
      <vt:lpstr>Impacts of Cognitive Dissonance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Dissonance</dc:title>
  <dc:creator>Microsoft Office User</dc:creator>
  <cp:lastModifiedBy>Microsoft Office User</cp:lastModifiedBy>
  <cp:revision>1</cp:revision>
  <dcterms:created xsi:type="dcterms:W3CDTF">2024-08-13T14:24:57Z</dcterms:created>
  <dcterms:modified xsi:type="dcterms:W3CDTF">2024-08-13T14:51:30Z</dcterms:modified>
</cp:coreProperties>
</file>