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9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9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8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9F3F-72EB-4163-9E52-096078E7BC5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D981-94E1-4F93-9357-A2D60D550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Gradesheet Management System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 presentation by [Your Name]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Gradesheet</a:t>
            </a:r>
            <a:r>
              <a:rPr lang="en-US" dirty="0" smtClean="0"/>
              <a:t> Management System is a software application developed </a:t>
            </a:r>
            <a:r>
              <a:rPr lang="en-US" smtClean="0"/>
              <a:t>to simplify the </a:t>
            </a:r>
            <a:r>
              <a:rPr lang="en-US" dirty="0" smtClean="0"/>
              <a:t>process of managing student grades and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0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Generate Gradesheet: Create a new gradesheet for a student.</a:t>
            </a:r>
          </a:p>
          <a:p>
            <a:r>
              <a:rPr lang="en-US" smtClean="0"/>
              <a:t>2. Show all gradesheets: Display all existing gradesheets.</a:t>
            </a:r>
          </a:p>
          <a:p>
            <a:r>
              <a:rPr lang="en-US" smtClean="0"/>
              <a:t>3. Search gradesheet: Find a gradesheet by student registration number.</a:t>
            </a:r>
          </a:p>
          <a:p>
            <a:r>
              <a:rPr lang="en-US" smtClean="0"/>
              <a:t>4. Delete gradesheet: Remove a gradesheet from the system.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3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Input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Students provide their personal information such as name, registration number, faculty, and semester. They also enter marks for each subject.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Grade Calculation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application calculates the total marks and percentage for each student. It also assigns grades (A+, A, B+, B, C, NG) based on predefined criteria.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Storage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Student data, including personal details and grades, are stored in a file named 'student.txt' within the application directory.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9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Any 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Gradesheet Management System</vt:lpstr>
      <vt:lpstr>Introduction</vt:lpstr>
      <vt:lpstr>Features</vt:lpstr>
      <vt:lpstr>Data Input</vt:lpstr>
      <vt:lpstr>Grade Calculation</vt:lpstr>
      <vt:lpstr>Data Storage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Gradesheet Management System</dc:title>
  <dc:creator>asus</dc:creator>
  <cp:lastModifiedBy>asus</cp:lastModifiedBy>
  <cp:revision>1</cp:revision>
  <dcterms:created xsi:type="dcterms:W3CDTF">2024-04-22T15:13:54Z</dcterms:created>
  <dcterms:modified xsi:type="dcterms:W3CDTF">2024-04-22T15:14:40Z</dcterms:modified>
</cp:coreProperties>
</file>