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9"/>
  </p:normalViewPr>
  <p:slideViewPr>
    <p:cSldViewPr snapToGrid="0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E9F2-F0F6-8C4F-AB3D-37879A2D7897}" type="datetimeFigureOut">
              <a:rPr lang="en-NP" smtClean="0"/>
              <a:t>6/22/24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C38C9-9BF9-7D46-AA07-E2142CF54F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0041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C59-D85D-F81D-68B0-823651F1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53E13-CA9E-621A-8824-12CF3D06F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3AF3-4C80-698E-C9B6-E82FEFAF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D7CB-A568-7F4E-A68A-9343837294E7}" type="datetime1">
              <a:rPr lang="en-US" smtClean="0"/>
              <a:t>6/22/24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3BCC-2FC7-425F-BB8C-ACC212F9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38AE-E68F-E0C8-0584-1D40183E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5121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59CE-C9C9-5C55-98B8-EE9E51D0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AE1A0-CE2B-8942-4480-35DAA7635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04A4-0735-C1BB-56C2-47B62715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7719-919D-344F-AD5F-5822C90C80CA}" type="datetime1">
              <a:rPr lang="en-US" smtClean="0"/>
              <a:t>6/22/24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DF3F-3C31-F369-2BFA-E5B7F8AF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FA471-9B9A-0F2A-A643-78AACC46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851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23524-B468-B396-7677-3BF925E15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DE11-220D-675F-B494-260152683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D775-6A2A-0933-593F-F3ED1F3D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60A-B85E-D043-929D-ED83598D7920}" type="datetime1">
              <a:rPr lang="en-US" smtClean="0"/>
              <a:t>6/22/24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244A-405B-3E87-B71E-9752F895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37C5-988B-2951-9968-5386D811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6401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3A02-4DAC-8C0F-6100-EF61FD0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C033-A02A-3CEF-11E3-3D5068475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53E9-5797-7175-7236-96E81055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0FD7-05CC-5344-827A-AF659DDE7853}" type="datetime1">
              <a:rPr lang="en-US" smtClean="0"/>
              <a:t>6/22/24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EDBC-EE09-8EDF-E1B2-08E1471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40A3-430E-5EB6-3C79-5956957C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498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B5AE-9760-3DDA-BDB0-C2D7CE8D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AEB1-BFE7-18E6-F550-AE6FDB79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B673-E644-F345-75C1-11CFD82D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53C4-7B98-094A-91B8-38D757969ABB}" type="datetime1">
              <a:rPr lang="en-US" smtClean="0"/>
              <a:t>6/22/24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45E4-25F0-0FA3-F59C-560BF907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F61B-187D-1481-238D-5E417E49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074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86AD-9593-B55F-0281-8BA6E42B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2376E-1E9E-5EA4-86BF-09166AEE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9B24-04AC-0286-268C-7E758837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EC94-763E-C74A-8DB8-86DE16B648C7}" type="datetime1">
              <a:rPr lang="en-US" smtClean="0"/>
              <a:t>6/22/24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CE50-FAE6-D1DC-5ECA-212D70E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0968-8EB0-64D8-2E78-A357F3A2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477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7CCA-FC3B-863D-3FA5-B6CD760A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27E8-3718-9E01-D4E1-6EF75300A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9FF8F-92E1-1183-4002-6D24642E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F208-4D7C-6F5A-0222-90E431D8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0ADE-F26B-5B49-A9B6-10D9269C276F}" type="datetime1">
              <a:rPr lang="en-US" smtClean="0"/>
              <a:t>6/22/24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CB0B7-DE5E-120E-F788-35F7B00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C6E0E-9FB9-1118-280F-5F60158E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3087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90F1-BDDE-A30F-3F6D-6E1C1D71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6A49C-A956-E10F-534E-05705786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D09A-0CD1-C384-1E71-5F8069233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7DF8F-0F6E-B57F-B896-0048771E1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55E44-4638-A72F-DF94-A36546E51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8CF23-1EAD-CAC7-E202-054AFE3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C69-9102-ED48-B835-956159E90B1B}" type="datetime1">
              <a:rPr lang="en-US" smtClean="0"/>
              <a:t>6/22/24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66C02-C7A2-C801-A649-44BD9FD5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37D0E-2E54-4E99-3311-EDCCE774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4252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6DD7-41E6-45A8-AA36-A2118B5D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B5BAD-AD05-88EB-9510-08DAF8C0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4A6-3485-2342-856B-C0B13D87D999}" type="datetime1">
              <a:rPr lang="en-US" smtClean="0"/>
              <a:t>6/22/24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2B632-6F58-E5F7-70BB-D4754967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5A769-D045-7757-4BDE-D844BF0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8958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35416-4D11-0F74-5916-F32EC6B7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C942-547F-CB4D-9239-9679664010A2}" type="datetime1">
              <a:rPr lang="en-US" smtClean="0"/>
              <a:t>6/22/24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947E8-4798-419D-BB38-FFF6EC94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78019-4752-486D-5E35-265FEBAE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905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01B7-04B3-BF52-8CBE-781D5DD0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65E-2E54-E132-9487-7AE71616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E4F2A-F001-1419-D8FD-D37E473D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E4324-A2C8-86EE-575B-A96ECAC4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F73B-FCDA-194C-AEF9-A7A61C66B0AA}" type="datetime1">
              <a:rPr lang="en-US" smtClean="0"/>
              <a:t>6/22/24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5EC67-1E5B-B0B2-4346-5B590AE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788A-B98D-8AE2-2D12-B843A4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232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D578-1F09-8376-5167-664A5F2F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C0778-D7B7-95B0-310B-E93E875DB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EFF1-2169-C271-19E5-E160EE1A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B646-092A-AD58-E650-F9139493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E9C3-87FC-D647-8665-193030F54D00}" type="datetime1">
              <a:rPr lang="en-US" smtClean="0"/>
              <a:t>6/22/24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BE497-F365-B6E8-A0CD-A998BEDB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2E53A-8DED-8B29-EE0B-0121B88B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2128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0C443-E8C7-3180-EA11-52279AAF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AF99-F64A-0A06-170E-34F4FCCF7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F3F0-A2B0-D18C-8B8D-0E8234B35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E979-225F-CC43-A0B4-640F3C6A4E2C}" type="datetime1">
              <a:rPr lang="en-US" smtClean="0"/>
              <a:t>6/22/24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1B2A-BB9C-787E-5A96-B544DDC8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77D2E-C39D-9D5A-7DAC-0783F52C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804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96C0-3C84-5552-5A47-B4F942693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5944-A270-99E0-04E3-BE41825A6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Siddhartha Shakya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 (B)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53FB5-F943-8188-6F61-147B21F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z="2800" smtClean="0"/>
              <a:t>1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93196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93AD-C699-750E-57BC-47483161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NP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F94EF-F668-7680-F7FA-6A5BCE784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is a software tool built using the C programming language, designed to manage and maintain student grades efficiently. 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E01B6-1B4B-8DF0-8607-C8A1F7E7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z="2800" smtClean="0"/>
              <a:t>2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6960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B98-4B19-F431-A878-AC3855E4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902F-05CC-0DEC-2904-1284DA9CC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easy-to-use interface for grade entry.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calculation of final grades.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detailed reports.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efficiency of grade management.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544D-32FE-4214-374D-8F089E72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z="2800" smtClean="0"/>
              <a:t>3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66355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EAA8-3E18-CCEE-1756-E4204B6B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NP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0612-0C59-8B87-5C30-3514C0647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intuitive user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grade calculations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report generation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using file handling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data entry and retrieval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C2A12-3DAF-4420-74F0-7D9269B6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z="2800" smtClean="0"/>
              <a:t>4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62845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A18C-BF5B-47F5-6708-CFDAF71B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NP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F21F8-7FB0-10CD-8A9E-EBB679355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efficiency in managing grades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errors in grade calculations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quick access to student performance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organized data storage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easy generation of reports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336F-C0D8-AD24-55CC-33CC1FB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z="2800" smtClean="0"/>
              <a:t>5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20054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3C97-3D89-D75E-DC31-E7631A23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NP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4606-F72D-20D5-93C3-171CF2285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built using C language is a robust solution designed to simplify the process of managing student grades.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features and advantages make it an essential tool for educational institutions seeking efficiency and accuracy in grade management.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FFE88-31D9-0A82-6188-B6D1F635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z="2800" smtClean="0"/>
              <a:t>6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69878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167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Gradesheet Management System</vt:lpstr>
      <vt:lpstr>Introduction</vt:lpstr>
      <vt:lpstr>Objectives</vt:lpstr>
      <vt:lpstr>Features</vt:lpstr>
      <vt:lpstr>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Gradesheet Management System</dc:title>
  <dc:creator>Microsoft Office User</dc:creator>
  <cp:lastModifiedBy>Microsoft Office User</cp:lastModifiedBy>
  <cp:revision>5</cp:revision>
  <dcterms:created xsi:type="dcterms:W3CDTF">2024-06-22T10:53:35Z</dcterms:created>
  <dcterms:modified xsi:type="dcterms:W3CDTF">2024-06-22T11:05:55Z</dcterms:modified>
</cp:coreProperties>
</file>