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4727-FD39-4151-AC30-132D2F82A25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8AA-B6D0-45ED-82F6-65DF073E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1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4727-FD39-4151-AC30-132D2F82A25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8AA-B6D0-45ED-82F6-65DF073E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4727-FD39-4151-AC30-132D2F82A25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8AA-B6D0-45ED-82F6-65DF073E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4727-FD39-4151-AC30-132D2F82A25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8AA-B6D0-45ED-82F6-65DF073E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4727-FD39-4151-AC30-132D2F82A25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8AA-B6D0-45ED-82F6-65DF073E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4727-FD39-4151-AC30-132D2F82A25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8AA-B6D0-45ED-82F6-65DF073E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4727-FD39-4151-AC30-132D2F82A25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8AA-B6D0-45ED-82F6-65DF073E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4727-FD39-4151-AC30-132D2F82A25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8AA-B6D0-45ED-82F6-65DF073E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4727-FD39-4151-AC30-132D2F82A25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8AA-B6D0-45ED-82F6-65DF073E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6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4727-FD39-4151-AC30-132D2F82A25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8AA-B6D0-45ED-82F6-65DF073E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4727-FD39-4151-AC30-132D2F82A25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38AA-B6D0-45ED-82F6-65DF073E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4727-FD39-4151-AC30-132D2F82A25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38AA-B6D0-45ED-82F6-65DF073E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</a:t>
            </a:r>
            <a:r>
              <a:rPr lang="en-US" smtClean="0"/>
              <a:t> </a:t>
            </a:r>
            <a:r>
              <a:rPr lang="en-US" dirty="0" smtClean="0"/>
              <a:t>- 11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Employment Communication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8672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307"/>
            <a:ext cx="10515600" cy="5571656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Employer’s Webpages</a:t>
            </a:r>
          </a:p>
          <a:p>
            <a:r>
              <a:rPr lang="en-US" dirty="0" smtClean="0"/>
              <a:t>Web sites owned and manipulated by the companies and organizations are other important places to look for job announcements.</a:t>
            </a:r>
          </a:p>
          <a:p>
            <a:r>
              <a:rPr lang="en-US" dirty="0" smtClean="0"/>
              <a:t>Job openings at the companies may usually appear in this section.</a:t>
            </a:r>
          </a:p>
          <a:p>
            <a:r>
              <a:rPr lang="en-US" dirty="0" smtClean="0"/>
              <a:t>Make a list of companies you are interested in working for and regularly visit their websites to check if there are any job calls posted.</a:t>
            </a:r>
          </a:p>
          <a:p>
            <a:r>
              <a:rPr lang="en-US" dirty="0" smtClean="0"/>
              <a:t>Some companies also allow job seekers to post resumes on their web sites even if there are not any openings at the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217"/>
            <a:ext cx="10515600" cy="5455746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Internships</a:t>
            </a:r>
          </a:p>
          <a:p>
            <a:r>
              <a:rPr lang="en-US" dirty="0" smtClean="0"/>
              <a:t>All kinds of organizations including banks, financial institutions, hospitals, tech companies, marketing agencies and consultancies have internship programs.</a:t>
            </a:r>
          </a:p>
          <a:p>
            <a:r>
              <a:rPr lang="en-US" dirty="0" smtClean="0"/>
              <a:t>Working as an intern for short term employment in an organization has many benefits.</a:t>
            </a:r>
          </a:p>
          <a:p>
            <a:r>
              <a:rPr lang="en-US" dirty="0" smtClean="0"/>
              <a:t>An internship allows you to gain experience and professional references as well as develop skills in the field.</a:t>
            </a:r>
          </a:p>
          <a:p>
            <a:r>
              <a:rPr lang="en-US" dirty="0" smtClean="0"/>
              <a:t>You can also show the work experience, tasks performed and job responsibilities carried out during the internship in your resume and increase the chances of getting interviewed.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944"/>
            <a:ext cx="10515600" cy="5533019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Government Employment Services</a:t>
            </a:r>
          </a:p>
          <a:p>
            <a:r>
              <a:rPr lang="en-US" dirty="0" smtClean="0"/>
              <a:t>In Nepal, the Public Service Commission is responsible for selecting and deputing new hires for civil service jobs.</a:t>
            </a:r>
          </a:p>
          <a:p>
            <a:r>
              <a:rPr lang="en-US" dirty="0" smtClean="0"/>
              <a:t>If public service appeals to you, keep track of the Commission’s activities and schedule.</a:t>
            </a:r>
          </a:p>
          <a:p>
            <a:r>
              <a:rPr lang="en-US" dirty="0" smtClean="0"/>
              <a:t>The selection process is highly formalized and based on sit-in and oral examinations.</a:t>
            </a:r>
          </a:p>
          <a:p>
            <a:r>
              <a:rPr lang="en-US" dirty="0" smtClean="0"/>
              <a:t>Also familiarize yourself with the specific syllabus and course materials , and prepare ahead of the exam schedule.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6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882"/>
            <a:ext cx="10515600" cy="57390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b="1" smtClean="0"/>
              <a:t>Maintaining Records</a:t>
            </a:r>
            <a:endParaRPr lang="en-US" sz="3900" b="1" dirty="0" smtClean="0"/>
          </a:p>
          <a:p>
            <a:r>
              <a:rPr lang="en-US" dirty="0" smtClean="0"/>
              <a:t>For a successful job search, you must keep track of all the activities you have done.</a:t>
            </a:r>
          </a:p>
          <a:p>
            <a:r>
              <a:rPr lang="en-US" dirty="0" smtClean="0"/>
              <a:t>You must keep separate files, either electronic or in print form, for each job that you have applied for.</a:t>
            </a:r>
          </a:p>
          <a:p>
            <a:r>
              <a:rPr lang="en-US" dirty="0" smtClean="0"/>
              <a:t>Shortly, name files, keep copies of ads, the date they were published, deadlines for the submission of applications, cover letters, resumes, copies of credentials submitted, requests for recommendation and interview notes.</a:t>
            </a:r>
          </a:p>
          <a:p>
            <a:r>
              <a:rPr lang="en-US" dirty="0" smtClean="0"/>
              <a:t>As you progress in the recruiting process get interview and keep records of the questions asked, the names of interviewers and main topics discussed during the interview.</a:t>
            </a:r>
          </a:p>
          <a:p>
            <a:r>
              <a:rPr lang="en-US" dirty="0" smtClean="0"/>
              <a:t>The materials you have prepared provide you with valuable insights into the process and equip you with better understanding of the entire system</a:t>
            </a:r>
          </a:p>
          <a:p>
            <a:r>
              <a:rPr lang="en-US" dirty="0" smtClean="0"/>
              <a:t>You can reflect over and observe what needs to be improved so that you are better prepared for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6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Employment communication is  the practical way through which the job-seeker persuades the employer to hire him/her by demonstrating his/her knowledge, expertise and skills that satisfy the job requirements in the best manner possible.</a:t>
            </a:r>
          </a:p>
          <a:p>
            <a:r>
              <a:rPr lang="en-US" dirty="0" smtClean="0"/>
              <a:t>The prospective candidates communicate with the employer about their interest and willingness to work with through different mediums.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4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Conducting a Job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job offer also requires a long term commitment which means one also needs constant motivation to perform well in the job.</a:t>
            </a:r>
          </a:p>
          <a:p>
            <a:r>
              <a:rPr lang="en-US" dirty="0" smtClean="0"/>
              <a:t>Job without self-motivation often leads to unhappiness, exhaustion, frustration and stress.</a:t>
            </a:r>
          </a:p>
          <a:p>
            <a:r>
              <a:rPr lang="en-US" dirty="0" smtClean="0"/>
              <a:t>Therefore, one should do some serious thinking and self-reflection before he/she actually begins to search a job.</a:t>
            </a:r>
          </a:p>
          <a:p>
            <a:r>
              <a:rPr lang="en-US" dirty="0" smtClean="0"/>
              <a:t>As a part of planning a job search, begin by identifying the right job and setting your personal career goal.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dirty="0" smtClean="0"/>
              <a:t>Identifying the Right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/>
          <a:lstStyle/>
          <a:p>
            <a:r>
              <a:rPr lang="en-US" dirty="0" smtClean="0"/>
              <a:t>Each job or profession requires a unique set of skills, knowledge and personality traits.</a:t>
            </a:r>
          </a:p>
          <a:p>
            <a:r>
              <a:rPr lang="en-US" dirty="0" smtClean="0"/>
              <a:t>What kind of job you want to pursue and how you want to develop your career also depends on your personal values.</a:t>
            </a:r>
          </a:p>
          <a:p>
            <a:r>
              <a:rPr lang="en-US" dirty="0" smtClean="0"/>
              <a:t>To determine the right job for you, begin by assessing your skills, interest, knowledge, values and personality traits.</a:t>
            </a:r>
          </a:p>
          <a:p>
            <a:r>
              <a:rPr lang="en-US" dirty="0" smtClean="0"/>
              <a:t>You can ask and answer few questions to yourself: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courses did you study?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skills and knowledge have you acquired from each course?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your major or concentration area?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0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701"/>
            <a:ext cx="10515600" cy="5507262"/>
          </a:xfrm>
        </p:spPr>
        <p:txBody>
          <a:bodyPr/>
          <a:lstStyle/>
          <a:p>
            <a:r>
              <a:rPr lang="en-US" dirty="0" smtClean="0"/>
              <a:t>Having assessed your core skill sets, think of your personal traits and values.</a:t>
            </a:r>
          </a:p>
          <a:p>
            <a:r>
              <a:rPr lang="en-US" dirty="0" smtClean="0"/>
              <a:t>Once you have tentative understanding of what skills, expertise and knowledge you have, make a list of possible jobs that require the kind of skills and values you have.</a:t>
            </a:r>
          </a:p>
          <a:p>
            <a:r>
              <a:rPr lang="en-US" dirty="0" smtClean="0"/>
              <a:t>You can begin with the broad categories and then narrow down to a number of specific sectors as your desired career areas.</a:t>
            </a:r>
          </a:p>
          <a:p>
            <a:r>
              <a:rPr lang="en-US" dirty="0" smtClean="0"/>
              <a:t>Then identify particular jobs and positions within the area that you may want to focus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9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en-US" dirty="0" smtClean="0"/>
              <a:t>Searching and Locating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past, searching for and locating jobs in Nepal used to be a straightforward process: either you read notices published by the Public Service Commission for government jobs or browsed job calls announced in daily newspapers fore private sector jobs.</a:t>
            </a:r>
          </a:p>
          <a:p>
            <a:r>
              <a:rPr lang="en-US" dirty="0" smtClean="0"/>
              <a:t>But with the growth of the private sector, internet technologies, and changes in recruitment practices, a number of sources can help you to locate jobs.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6518"/>
            <a:ext cx="10515600" cy="57004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 smtClean="0"/>
              <a:t>Networking </a:t>
            </a:r>
          </a:p>
          <a:p>
            <a:r>
              <a:rPr lang="en-US" dirty="0" smtClean="0"/>
              <a:t>Using social media tools available, you  can utilize networking skills and communicate with people who might provide you job leads and advice.</a:t>
            </a:r>
          </a:p>
          <a:p>
            <a:r>
              <a:rPr lang="en-US" dirty="0" smtClean="0"/>
              <a:t>Such people may include potential </a:t>
            </a:r>
            <a:r>
              <a:rPr lang="en-US" dirty="0"/>
              <a:t>e</a:t>
            </a:r>
            <a:r>
              <a:rPr lang="en-US" dirty="0" smtClean="0"/>
              <a:t>mployers, professionals working in your chosen field, former employees or experts in the area.</a:t>
            </a:r>
          </a:p>
          <a:p>
            <a:r>
              <a:rPr lang="en-US" dirty="0" smtClean="0"/>
              <a:t>To exploit the power of networking, you can do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up an account and create a profile on professional networking sites such as Linked-In, </a:t>
            </a:r>
            <a:r>
              <a:rPr lang="en-US" dirty="0" err="1" smtClean="0"/>
              <a:t>Udyomitra</a:t>
            </a:r>
            <a:r>
              <a:rPr lang="en-US" dirty="0" smtClean="0"/>
              <a:t> and </a:t>
            </a:r>
            <a:r>
              <a:rPr lang="en-US" dirty="0" err="1" smtClean="0"/>
              <a:t>MeetUp</a:t>
            </a:r>
            <a:r>
              <a:rPr lang="en-US" dirty="0" smtClean="0"/>
              <a:t>. These sites function as forum for professionals, contain job announcements, blog postings and provide useful links to relevant sources.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in touch with regional and national professional associations related to your field.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your personal connections with professors, mentors, seniors and colleagues and ask for their advice and guidance.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7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Web Sources</a:t>
            </a:r>
          </a:p>
          <a:p>
            <a:r>
              <a:rPr lang="en-US" dirty="0" smtClean="0"/>
              <a:t>Nowadays lots of web sources offer advice on careers and jobs.</a:t>
            </a:r>
          </a:p>
          <a:p>
            <a:r>
              <a:rPr lang="en-US" dirty="0" smtClean="0"/>
              <a:t>Such sites allow you to upload your resume and profile for prospective employers to notice and send you notifications and related job links.</a:t>
            </a:r>
          </a:p>
          <a:p>
            <a:r>
              <a:rPr lang="en-US" dirty="0" smtClean="0"/>
              <a:t>Several job sites and recruiting services currently operate in Nepal and post job advertisements and also act as recruiting agencies.</a:t>
            </a:r>
          </a:p>
          <a:p>
            <a:r>
              <a:rPr lang="en-US" dirty="0" smtClean="0"/>
              <a:t>Merojob.com          </a:t>
            </a:r>
          </a:p>
          <a:p>
            <a:r>
              <a:rPr lang="en-US" dirty="0" smtClean="0"/>
              <a:t>Jonsnepal.com</a:t>
            </a:r>
          </a:p>
          <a:p>
            <a:r>
              <a:rPr lang="en-US" dirty="0" smtClean="0"/>
              <a:t>Kumarijob.com</a:t>
            </a:r>
          </a:p>
          <a:p>
            <a:r>
              <a:rPr lang="en-US" dirty="0" smtClean="0"/>
              <a:t>Kantipurjob.com</a:t>
            </a:r>
          </a:p>
          <a:p>
            <a:r>
              <a:rPr lang="en-US" dirty="0" smtClean="0"/>
              <a:t>Jobegee.com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8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307"/>
            <a:ext cx="10515600" cy="5571656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Advertisements</a:t>
            </a:r>
          </a:p>
          <a:p>
            <a:r>
              <a:rPr lang="en-US" dirty="0" smtClean="0"/>
              <a:t>Besides job portals, companies, government agencies and non-government organizations put job advertisement in daily newspapers, trade journals and magazines.</a:t>
            </a:r>
          </a:p>
          <a:p>
            <a:r>
              <a:rPr lang="en-US" dirty="0" smtClean="0"/>
              <a:t>The classified sections of print and online newspapers contain vacancy announcements.</a:t>
            </a:r>
          </a:p>
        </p:txBody>
      </p:sp>
    </p:spTree>
    <p:extLst>
      <p:ext uri="{BB962C8B-B14F-4D97-AF65-F5344CB8AC3E}">
        <p14:creationId xmlns:p14="http://schemas.microsoft.com/office/powerpoint/2010/main" val="54111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1045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Chapter - 11</vt:lpstr>
      <vt:lpstr>Employment Communication</vt:lpstr>
      <vt:lpstr>Planning and Conducting a Job Search</vt:lpstr>
      <vt:lpstr>Identifying the Right Job</vt:lpstr>
      <vt:lpstr>PowerPoint Presentation</vt:lpstr>
      <vt:lpstr>Searching and Locating Jobs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- 11</dc:title>
  <dc:creator>Microsoft account</dc:creator>
  <cp:lastModifiedBy>Microsoft account</cp:lastModifiedBy>
  <cp:revision>41</cp:revision>
  <dcterms:created xsi:type="dcterms:W3CDTF">2024-06-09T02:32:45Z</dcterms:created>
  <dcterms:modified xsi:type="dcterms:W3CDTF">2024-06-09T04:49:41Z</dcterms:modified>
</cp:coreProperties>
</file>