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4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9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6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1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EE025-7AB6-4F5B-ABF1-F058C87FF6E8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9B8C-624C-4F1F-A062-F3A6A6C78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Radha Krishna Gajurel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65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elcome.php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779" y="1432290"/>
            <a:ext cx="6457793" cy="47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Logout.php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991" y="2829718"/>
            <a:ext cx="6812322" cy="27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9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60" y="1825625"/>
            <a:ext cx="7525594" cy="45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2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214" y="321412"/>
            <a:ext cx="5429044" cy="64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elcome.php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779" y="1432290"/>
            <a:ext cx="6457793" cy="47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Logout.php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991" y="2829718"/>
            <a:ext cx="6812322" cy="27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2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3070" y="1762133"/>
            <a:ext cx="72619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running (via XAMPP/WAMP/etc.)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database (e.g.,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mydb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and table (e.g.,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exist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1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60" y="1825625"/>
            <a:ext cx="7525594" cy="45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5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855" y="1862931"/>
            <a:ext cx="793609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6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204" y="663546"/>
            <a:ext cx="5785145" cy="57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17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Theme</vt:lpstr>
      <vt:lpstr>Authentication</vt:lpstr>
      <vt:lpstr>Login.HTML</vt:lpstr>
      <vt:lpstr>Login.php</vt:lpstr>
      <vt:lpstr>welcome.php</vt:lpstr>
      <vt:lpstr>Logout.php</vt:lpstr>
      <vt:lpstr>Database connection</vt:lpstr>
      <vt:lpstr>Login.HTML</vt:lpstr>
      <vt:lpstr>Db.php</vt:lpstr>
      <vt:lpstr>Login.php</vt:lpstr>
      <vt:lpstr>welcome.php</vt:lpstr>
      <vt:lpstr>Logout.php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Microsoft account</dc:creator>
  <cp:lastModifiedBy>Microsoft account</cp:lastModifiedBy>
  <cp:revision>9</cp:revision>
  <dcterms:created xsi:type="dcterms:W3CDTF">2025-07-20T07:12:05Z</dcterms:created>
  <dcterms:modified xsi:type="dcterms:W3CDTF">2025-07-20T08:03:34Z</dcterms:modified>
</cp:coreProperties>
</file>